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3.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4.xml" ContentType="application/vnd.openxmlformats-officedocument.theme+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5.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6.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08" r:id="rId4"/>
    <p:sldMasterId id="2147483925" r:id="rId5"/>
    <p:sldMasterId id="2147483714" r:id="rId6"/>
    <p:sldMasterId id="2147483766" r:id="rId7"/>
    <p:sldMasterId id="2147483874" r:id="rId8"/>
    <p:sldMasterId id="2147484246" r:id="rId9"/>
    <p:sldMasterId id="2147484299" r:id="rId10"/>
  </p:sldMasterIdLst>
  <p:notesMasterIdLst>
    <p:notesMasterId r:id="rId29"/>
  </p:notesMasterIdLst>
  <p:sldIdLst>
    <p:sldId id="2145706782" r:id="rId11"/>
    <p:sldId id="2145706801" r:id="rId12"/>
    <p:sldId id="2145706784" r:id="rId13"/>
    <p:sldId id="2145706785" r:id="rId14"/>
    <p:sldId id="2145706787" r:id="rId15"/>
    <p:sldId id="2145706797" r:id="rId16"/>
    <p:sldId id="2145706786" r:id="rId17"/>
    <p:sldId id="2145706802" r:id="rId18"/>
    <p:sldId id="2145706790" r:id="rId19"/>
    <p:sldId id="2145706791" r:id="rId20"/>
    <p:sldId id="2145706799" r:id="rId21"/>
    <p:sldId id="2145706800" r:id="rId22"/>
    <p:sldId id="2145706793" r:id="rId23"/>
    <p:sldId id="2145706792" r:id="rId24"/>
    <p:sldId id="2145706794" r:id="rId25"/>
    <p:sldId id="2145706795" r:id="rId26"/>
    <p:sldId id="2145706796" r:id="rId27"/>
    <p:sldId id="2145706798"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D87B44-9B3A-D1A9-0BCA-983304FFE359}" name="Mundfrom, Gary" initials="GM" userId="S::GARY.MUNDFROM@bsci.com::adf1d769-0eed-46c9-89bc-cd3cf1a8fd17" providerId="AD"/>
  <p188:author id="{67E18B6C-AD89-3D25-DAEF-4F7D907BFB43}" name="Tooley, Rich (he/him/his)" initials="TR(" userId="S::Rich.Tooley@bsci.com::1cdf90e2-bd5d-4d04-bd40-efc1c0d40f40" providerId="AD"/>
  <p188:author id="{A6C3FC7E-871D-C3EA-19BD-2677C1567EC6}" name="Tormey, James" initials="JT" userId="S::James.Tormey@bsci.com::34394309-884a-475d-b52e-9c5090cc0811" providerId="AD"/>
  <p188:author id="{DACCA7C3-0B3F-7AC6-DF77-5BC2F0E1A07D}" name="Thakkar, Hemang" initials="" userId="S::Hemang.Thakkar@bsci.com::a1c6f8d4-0819-4595-871e-5f10899eac2d" providerId="AD"/>
  <p188:author id="{B12C56D5-7A61-E73A-4E00-2A149AF364A9}" name="Batra, Sumit (he/him/his)" initials="SB" userId="S::Sumit.Batra@bsci.com::e4dfb30c-6a6f-4ac5-99f4-ca4fda56b934" providerId="AD"/>
  <p188:author id="{9EF7E8F1-3B9A-0248-C275-48F4BC27E5B7}" name="Campbell, Hannah" initials="HC" userId="S::hannah.campbell@bsci.com::284b7067-2d34-4adf-a490-9045141e05f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0DC"/>
    <a:srgbClr val="92D050"/>
    <a:srgbClr val="030303"/>
    <a:srgbClr val="FFFF66"/>
    <a:srgbClr val="A3FFA3"/>
    <a:srgbClr val="D6D624"/>
    <a:srgbClr val="B9B5DD"/>
    <a:srgbClr val="C9FFC9"/>
    <a:srgbClr val="B8B8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56DF3E-B100-4E5C-AAA0-CF348D8383A3}" v="34" dt="2024-06-13T18:33:23.826"/>
  </p1510:revLst>
</p1510:revInfo>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34"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microsoft.com/office/2018/10/relationships/authors" Target="author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mpbell, Hannah" userId="284b7067-2d34-4adf-a490-9045141e05fe" providerId="ADAL" clId="{A656DF3E-B100-4E5C-AAA0-CF348D8383A3}"/>
    <pc:docChg chg="undo redo custSel addSld delSld modSld sldOrd addSection delSection modSection">
      <pc:chgData name="Campbell, Hannah" userId="284b7067-2d34-4adf-a490-9045141e05fe" providerId="ADAL" clId="{A656DF3E-B100-4E5C-AAA0-CF348D8383A3}" dt="2024-07-03T20:04:23.597" v="7065" actId="47"/>
      <pc:docMkLst>
        <pc:docMk/>
      </pc:docMkLst>
      <pc:sldChg chg="del">
        <pc:chgData name="Campbell, Hannah" userId="284b7067-2d34-4adf-a490-9045141e05fe" providerId="ADAL" clId="{A656DF3E-B100-4E5C-AAA0-CF348D8383A3}" dt="2024-05-28T18:07:25.967" v="1" actId="47"/>
        <pc:sldMkLst>
          <pc:docMk/>
          <pc:sldMk cId="156608434" sldId="2145706724"/>
        </pc:sldMkLst>
      </pc:sldChg>
      <pc:sldChg chg="del">
        <pc:chgData name="Campbell, Hannah" userId="284b7067-2d34-4adf-a490-9045141e05fe" providerId="ADAL" clId="{A656DF3E-B100-4E5C-AAA0-CF348D8383A3}" dt="2024-05-28T18:07:25.967" v="1" actId="47"/>
        <pc:sldMkLst>
          <pc:docMk/>
          <pc:sldMk cId="822174529" sldId="2145706726"/>
        </pc:sldMkLst>
      </pc:sldChg>
      <pc:sldChg chg="del">
        <pc:chgData name="Campbell, Hannah" userId="284b7067-2d34-4adf-a490-9045141e05fe" providerId="ADAL" clId="{A656DF3E-B100-4E5C-AAA0-CF348D8383A3}" dt="2024-05-28T18:07:25.967" v="1" actId="47"/>
        <pc:sldMkLst>
          <pc:docMk/>
          <pc:sldMk cId="231892860" sldId="2145706727"/>
        </pc:sldMkLst>
      </pc:sldChg>
      <pc:sldChg chg="del">
        <pc:chgData name="Campbell, Hannah" userId="284b7067-2d34-4adf-a490-9045141e05fe" providerId="ADAL" clId="{A656DF3E-B100-4E5C-AAA0-CF348D8383A3}" dt="2024-05-28T18:07:25.967" v="1" actId="47"/>
        <pc:sldMkLst>
          <pc:docMk/>
          <pc:sldMk cId="3530934264" sldId="2145706729"/>
        </pc:sldMkLst>
      </pc:sldChg>
      <pc:sldChg chg="del">
        <pc:chgData name="Campbell, Hannah" userId="284b7067-2d34-4adf-a490-9045141e05fe" providerId="ADAL" clId="{A656DF3E-B100-4E5C-AAA0-CF348D8383A3}" dt="2024-05-28T18:07:25.967" v="1" actId="47"/>
        <pc:sldMkLst>
          <pc:docMk/>
          <pc:sldMk cId="2034037939" sldId="2145706732"/>
        </pc:sldMkLst>
      </pc:sldChg>
      <pc:sldChg chg="del">
        <pc:chgData name="Campbell, Hannah" userId="284b7067-2d34-4adf-a490-9045141e05fe" providerId="ADAL" clId="{A656DF3E-B100-4E5C-AAA0-CF348D8383A3}" dt="2024-05-28T18:07:25.967" v="1" actId="47"/>
        <pc:sldMkLst>
          <pc:docMk/>
          <pc:sldMk cId="2050779750" sldId="2145706733"/>
        </pc:sldMkLst>
      </pc:sldChg>
      <pc:sldChg chg="modSp del mod ord">
        <pc:chgData name="Campbell, Hannah" userId="284b7067-2d34-4adf-a490-9045141e05fe" providerId="ADAL" clId="{A656DF3E-B100-4E5C-AAA0-CF348D8383A3}" dt="2024-07-03T16:55:00.538" v="7064" actId="2696"/>
        <pc:sldMkLst>
          <pc:docMk/>
          <pc:sldMk cId="176083172" sldId="2145706764"/>
        </pc:sldMkLst>
        <pc:spChg chg="mod">
          <ac:chgData name="Campbell, Hannah" userId="284b7067-2d34-4adf-a490-9045141e05fe" providerId="ADAL" clId="{A656DF3E-B100-4E5C-AAA0-CF348D8383A3}" dt="2024-05-28T18:09:07.115" v="54" actId="113"/>
          <ac:spMkLst>
            <pc:docMk/>
            <pc:sldMk cId="176083172" sldId="2145706764"/>
            <ac:spMk id="2" creationId="{AA116712-A1C1-4F9E-B97C-A97D230DD424}"/>
          </ac:spMkLst>
        </pc:spChg>
        <pc:spChg chg="mod">
          <ac:chgData name="Campbell, Hannah" userId="284b7067-2d34-4adf-a490-9045141e05fe" providerId="ADAL" clId="{A656DF3E-B100-4E5C-AAA0-CF348D8383A3}" dt="2024-05-28T18:08:18.498" v="50" actId="27636"/>
          <ac:spMkLst>
            <pc:docMk/>
            <pc:sldMk cId="176083172" sldId="2145706764"/>
            <ac:spMk id="5" creationId="{1F80D10D-30FD-8511-06D7-12CAC2082C7F}"/>
          </ac:spMkLst>
        </pc:spChg>
      </pc:sldChg>
      <pc:sldChg chg="addSp delSp modSp new del mod ord">
        <pc:chgData name="Campbell, Hannah" userId="284b7067-2d34-4adf-a490-9045141e05fe" providerId="ADAL" clId="{A656DF3E-B100-4E5C-AAA0-CF348D8383A3}" dt="2024-07-03T16:51:25.542" v="7018" actId="47"/>
        <pc:sldMkLst>
          <pc:docMk/>
          <pc:sldMk cId="4277748637" sldId="2145706765"/>
        </pc:sldMkLst>
        <pc:spChg chg="mod">
          <ac:chgData name="Campbell, Hannah" userId="284b7067-2d34-4adf-a490-9045141e05fe" providerId="ADAL" clId="{A656DF3E-B100-4E5C-AAA0-CF348D8383A3}" dt="2024-06-05T19:25:18.295" v="4819" actId="1076"/>
          <ac:spMkLst>
            <pc:docMk/>
            <pc:sldMk cId="4277748637" sldId="2145706765"/>
            <ac:spMk id="2" creationId="{C03A093D-3A64-54F4-2289-0E06CAFE6067}"/>
          </ac:spMkLst>
        </pc:spChg>
        <pc:spChg chg="mod">
          <ac:chgData name="Campbell, Hannah" userId="284b7067-2d34-4adf-a490-9045141e05fe" providerId="ADAL" clId="{A656DF3E-B100-4E5C-AAA0-CF348D8383A3}" dt="2024-05-28T18:22:45.776" v="75" actId="20577"/>
          <ac:spMkLst>
            <pc:docMk/>
            <pc:sldMk cId="4277748637" sldId="2145706765"/>
            <ac:spMk id="3" creationId="{04A2AD6F-1D98-6F66-DD02-CDA7F0870D72}"/>
          </ac:spMkLst>
        </pc:spChg>
        <pc:spChg chg="add del mod">
          <ac:chgData name="Campbell, Hannah" userId="284b7067-2d34-4adf-a490-9045141e05fe" providerId="ADAL" clId="{A656DF3E-B100-4E5C-AAA0-CF348D8383A3}" dt="2024-06-05T19:25:12.632" v="4818" actId="21"/>
          <ac:spMkLst>
            <pc:docMk/>
            <pc:sldMk cId="4277748637" sldId="2145706765"/>
            <ac:spMk id="8" creationId="{B42036B3-5CB8-56B0-976D-6D2FAE4094A2}"/>
          </ac:spMkLst>
        </pc:spChg>
        <pc:picChg chg="add mod">
          <ac:chgData name="Campbell, Hannah" userId="284b7067-2d34-4adf-a490-9045141e05fe" providerId="ADAL" clId="{A656DF3E-B100-4E5C-AAA0-CF348D8383A3}" dt="2024-05-28T18:28:44.427" v="129" actId="1076"/>
          <ac:picMkLst>
            <pc:docMk/>
            <pc:sldMk cId="4277748637" sldId="2145706765"/>
            <ac:picMk id="7" creationId="{3109FDCA-8930-CB90-6481-A5F4BAD8CB05}"/>
          </ac:picMkLst>
        </pc:picChg>
      </pc:sldChg>
      <pc:sldChg chg="modSp new del mod ord">
        <pc:chgData name="Campbell, Hannah" userId="284b7067-2d34-4adf-a490-9045141e05fe" providerId="ADAL" clId="{A656DF3E-B100-4E5C-AAA0-CF348D8383A3}" dt="2024-07-03T16:51:25.542" v="7018" actId="47"/>
        <pc:sldMkLst>
          <pc:docMk/>
          <pc:sldMk cId="3473920" sldId="2145706766"/>
        </pc:sldMkLst>
        <pc:spChg chg="mod">
          <ac:chgData name="Campbell, Hannah" userId="284b7067-2d34-4adf-a490-9045141e05fe" providerId="ADAL" clId="{A656DF3E-B100-4E5C-AAA0-CF348D8383A3}" dt="2024-06-05T19:28:18.223" v="4858" actId="207"/>
          <ac:spMkLst>
            <pc:docMk/>
            <pc:sldMk cId="3473920" sldId="2145706766"/>
            <ac:spMk id="2" creationId="{36DAF010-5303-7CF3-F144-0AFAF69DF9F8}"/>
          </ac:spMkLst>
        </pc:spChg>
      </pc:sldChg>
      <pc:sldChg chg="modSp add del mod ord">
        <pc:chgData name="Campbell, Hannah" userId="284b7067-2d34-4adf-a490-9045141e05fe" providerId="ADAL" clId="{A656DF3E-B100-4E5C-AAA0-CF348D8383A3}" dt="2024-07-03T16:51:25.542" v="7018" actId="47"/>
        <pc:sldMkLst>
          <pc:docMk/>
          <pc:sldMk cId="871332236" sldId="2145706767"/>
        </pc:sldMkLst>
        <pc:spChg chg="mod">
          <ac:chgData name="Campbell, Hannah" userId="284b7067-2d34-4adf-a490-9045141e05fe" providerId="ADAL" clId="{A656DF3E-B100-4E5C-AAA0-CF348D8383A3}" dt="2024-06-05T19:29:08.407" v="4861" actId="6549"/>
          <ac:spMkLst>
            <pc:docMk/>
            <pc:sldMk cId="871332236" sldId="2145706767"/>
            <ac:spMk id="2" creationId="{C03A093D-3A64-54F4-2289-0E06CAFE6067}"/>
          </ac:spMkLst>
        </pc:spChg>
        <pc:spChg chg="mod">
          <ac:chgData name="Campbell, Hannah" userId="284b7067-2d34-4adf-a490-9045141e05fe" providerId="ADAL" clId="{A656DF3E-B100-4E5C-AAA0-CF348D8383A3}" dt="2024-05-28T18:29:38.310" v="152" actId="20577"/>
          <ac:spMkLst>
            <pc:docMk/>
            <pc:sldMk cId="871332236" sldId="2145706767"/>
            <ac:spMk id="3" creationId="{04A2AD6F-1D98-6F66-DD02-CDA7F0870D72}"/>
          </ac:spMkLst>
        </pc:spChg>
      </pc:sldChg>
      <pc:sldChg chg="modSp add del mod ord">
        <pc:chgData name="Campbell, Hannah" userId="284b7067-2d34-4adf-a490-9045141e05fe" providerId="ADAL" clId="{A656DF3E-B100-4E5C-AAA0-CF348D8383A3}" dt="2024-07-03T16:51:25.542" v="7018" actId="47"/>
        <pc:sldMkLst>
          <pc:docMk/>
          <pc:sldMk cId="1487058441" sldId="2145706768"/>
        </pc:sldMkLst>
        <pc:spChg chg="mod">
          <ac:chgData name="Campbell, Hannah" userId="284b7067-2d34-4adf-a490-9045141e05fe" providerId="ADAL" clId="{A656DF3E-B100-4E5C-AAA0-CF348D8383A3}" dt="2024-06-04T18:39:52.196" v="2531" actId="20577"/>
          <ac:spMkLst>
            <pc:docMk/>
            <pc:sldMk cId="1487058441" sldId="2145706768"/>
            <ac:spMk id="2" creationId="{C03A093D-3A64-54F4-2289-0E06CAFE6067}"/>
          </ac:spMkLst>
        </pc:spChg>
        <pc:spChg chg="mod">
          <ac:chgData name="Campbell, Hannah" userId="284b7067-2d34-4adf-a490-9045141e05fe" providerId="ADAL" clId="{A656DF3E-B100-4E5C-AAA0-CF348D8383A3}" dt="2024-05-28T18:31:35.908" v="267" actId="20577"/>
          <ac:spMkLst>
            <pc:docMk/>
            <pc:sldMk cId="1487058441" sldId="2145706768"/>
            <ac:spMk id="3" creationId="{04A2AD6F-1D98-6F66-DD02-CDA7F0870D72}"/>
          </ac:spMkLst>
        </pc:spChg>
      </pc:sldChg>
      <pc:sldChg chg="addSp delSp modSp add del mod">
        <pc:chgData name="Campbell, Hannah" userId="284b7067-2d34-4adf-a490-9045141e05fe" providerId="ADAL" clId="{A656DF3E-B100-4E5C-AAA0-CF348D8383A3}" dt="2024-06-05T15:19:33.583" v="3170" actId="2696"/>
        <pc:sldMkLst>
          <pc:docMk/>
          <pc:sldMk cId="1312005674" sldId="2145706769"/>
        </pc:sldMkLst>
        <pc:spChg chg="mod">
          <ac:chgData name="Campbell, Hannah" userId="284b7067-2d34-4adf-a490-9045141e05fe" providerId="ADAL" clId="{A656DF3E-B100-4E5C-AAA0-CF348D8383A3}" dt="2024-06-04T19:14:31.901" v="2604" actId="14100"/>
          <ac:spMkLst>
            <pc:docMk/>
            <pc:sldMk cId="1312005674" sldId="2145706769"/>
            <ac:spMk id="2" creationId="{C03A093D-3A64-54F4-2289-0E06CAFE6067}"/>
          </ac:spMkLst>
        </pc:spChg>
        <pc:spChg chg="mod">
          <ac:chgData name="Campbell, Hannah" userId="284b7067-2d34-4adf-a490-9045141e05fe" providerId="ADAL" clId="{A656DF3E-B100-4E5C-AAA0-CF348D8383A3}" dt="2024-05-28T18:32:21.220" v="295" actId="20577"/>
          <ac:spMkLst>
            <pc:docMk/>
            <pc:sldMk cId="1312005674" sldId="2145706769"/>
            <ac:spMk id="3" creationId="{04A2AD6F-1D98-6F66-DD02-CDA7F0870D72}"/>
          </ac:spMkLst>
        </pc:spChg>
        <pc:picChg chg="add del mod">
          <ac:chgData name="Campbell, Hannah" userId="284b7067-2d34-4adf-a490-9045141e05fe" providerId="ADAL" clId="{A656DF3E-B100-4E5C-AAA0-CF348D8383A3}" dt="2024-06-05T15:19:22.738" v="3169" actId="478"/>
          <ac:picMkLst>
            <pc:docMk/>
            <pc:sldMk cId="1312005674" sldId="2145706769"/>
            <ac:picMk id="8" creationId="{A5C1EEBD-E72D-21D9-5C1E-13A0B8B595D9}"/>
          </ac:picMkLst>
        </pc:picChg>
      </pc:sldChg>
      <pc:sldChg chg="addSp delSp modSp new del mod ord">
        <pc:chgData name="Campbell, Hannah" userId="284b7067-2d34-4adf-a490-9045141e05fe" providerId="ADAL" clId="{A656DF3E-B100-4E5C-AAA0-CF348D8383A3}" dt="2024-07-03T16:51:25.542" v="7018" actId="47"/>
        <pc:sldMkLst>
          <pc:docMk/>
          <pc:sldMk cId="3950465333" sldId="2145706770"/>
        </pc:sldMkLst>
        <pc:spChg chg="del">
          <ac:chgData name="Campbell, Hannah" userId="284b7067-2d34-4adf-a490-9045141e05fe" providerId="ADAL" clId="{A656DF3E-B100-4E5C-AAA0-CF348D8383A3}" dt="2024-06-05T19:26:38.153" v="4821" actId="21"/>
          <ac:spMkLst>
            <pc:docMk/>
            <pc:sldMk cId="3950465333" sldId="2145706770"/>
            <ac:spMk id="2" creationId="{DAEF44C6-D4BB-2BB2-9532-3DC6E85B3444}"/>
          </ac:spMkLst>
        </pc:spChg>
        <pc:spChg chg="mod">
          <ac:chgData name="Campbell, Hannah" userId="284b7067-2d34-4adf-a490-9045141e05fe" providerId="ADAL" clId="{A656DF3E-B100-4E5C-AAA0-CF348D8383A3}" dt="2024-05-28T18:32:42.603" v="319" actId="20577"/>
          <ac:spMkLst>
            <pc:docMk/>
            <pc:sldMk cId="3950465333" sldId="2145706770"/>
            <ac:spMk id="3" creationId="{9A000B79-A982-3F61-9FC9-514341E0A9A1}"/>
          </ac:spMkLst>
        </pc:spChg>
        <pc:spChg chg="mod">
          <ac:chgData name="Campbell, Hannah" userId="284b7067-2d34-4adf-a490-9045141e05fe" providerId="ADAL" clId="{A656DF3E-B100-4E5C-AAA0-CF348D8383A3}" dt="2024-06-05T18:15:19.054" v="4062" actId="5793"/>
          <ac:spMkLst>
            <pc:docMk/>
            <pc:sldMk cId="3950465333" sldId="2145706770"/>
            <ac:spMk id="4" creationId="{BDD484B9-807F-5665-0FC3-0EBFD35C4461}"/>
          </ac:spMkLst>
        </pc:spChg>
        <pc:picChg chg="add mod">
          <ac:chgData name="Campbell, Hannah" userId="284b7067-2d34-4adf-a490-9045141e05fe" providerId="ADAL" clId="{A656DF3E-B100-4E5C-AAA0-CF348D8383A3}" dt="2024-06-05T17:26:46.943" v="3461" actId="1076"/>
          <ac:picMkLst>
            <pc:docMk/>
            <pc:sldMk cId="3950465333" sldId="2145706770"/>
            <ac:picMk id="8" creationId="{B207E75D-6BB7-86E7-BF5F-3FD6E97FF007}"/>
          </ac:picMkLst>
        </pc:picChg>
        <pc:picChg chg="add mod">
          <ac:chgData name="Campbell, Hannah" userId="284b7067-2d34-4adf-a490-9045141e05fe" providerId="ADAL" clId="{A656DF3E-B100-4E5C-AAA0-CF348D8383A3}" dt="2024-06-05T17:32:43.258" v="3501" actId="1076"/>
          <ac:picMkLst>
            <pc:docMk/>
            <pc:sldMk cId="3950465333" sldId="2145706770"/>
            <ac:picMk id="10" creationId="{B7BFFEB3-31AE-9C96-1AA3-0CF38EB13FED}"/>
          </ac:picMkLst>
        </pc:picChg>
      </pc:sldChg>
      <pc:sldChg chg="addSp delSp modSp add del mod ord addCm">
        <pc:chgData name="Campbell, Hannah" userId="284b7067-2d34-4adf-a490-9045141e05fe" providerId="ADAL" clId="{A656DF3E-B100-4E5C-AAA0-CF348D8383A3}" dt="2024-07-03T16:51:25.542" v="7018" actId="47"/>
        <pc:sldMkLst>
          <pc:docMk/>
          <pc:sldMk cId="2959248952" sldId="2145706771"/>
        </pc:sldMkLst>
        <pc:spChg chg="mod">
          <ac:chgData name="Campbell, Hannah" userId="284b7067-2d34-4adf-a490-9045141e05fe" providerId="ADAL" clId="{A656DF3E-B100-4E5C-AAA0-CF348D8383A3}" dt="2024-06-05T12:54:24.681" v="2711" actId="20577"/>
          <ac:spMkLst>
            <pc:docMk/>
            <pc:sldMk cId="2959248952" sldId="2145706771"/>
            <ac:spMk id="2" creationId="{DAEF44C6-D4BB-2BB2-9532-3DC6E85B3444}"/>
          </ac:spMkLst>
        </pc:spChg>
        <pc:spChg chg="mod">
          <ac:chgData name="Campbell, Hannah" userId="284b7067-2d34-4adf-a490-9045141e05fe" providerId="ADAL" clId="{A656DF3E-B100-4E5C-AAA0-CF348D8383A3}" dt="2024-05-28T18:33:18.726" v="336" actId="20577"/>
          <ac:spMkLst>
            <pc:docMk/>
            <pc:sldMk cId="2959248952" sldId="2145706771"/>
            <ac:spMk id="3" creationId="{9A000B79-A982-3F61-9FC9-514341E0A9A1}"/>
          </ac:spMkLst>
        </pc:spChg>
        <pc:spChg chg="del">
          <ac:chgData name="Campbell, Hannah" userId="284b7067-2d34-4adf-a490-9045141e05fe" providerId="ADAL" clId="{A656DF3E-B100-4E5C-AAA0-CF348D8383A3}" dt="2024-06-04T19:12:45.505" v="2532" actId="22"/>
          <ac:spMkLst>
            <pc:docMk/>
            <pc:sldMk cId="2959248952" sldId="2145706771"/>
            <ac:spMk id="4" creationId="{BDD484B9-807F-5665-0FC3-0EBFD35C4461}"/>
          </ac:spMkLst>
        </pc:spChg>
        <pc:spChg chg="add mod ord">
          <ac:chgData name="Campbell, Hannah" userId="284b7067-2d34-4adf-a490-9045141e05fe" providerId="ADAL" clId="{A656DF3E-B100-4E5C-AAA0-CF348D8383A3}" dt="2024-06-05T15:08:17.042" v="3162" actId="20577"/>
          <ac:spMkLst>
            <pc:docMk/>
            <pc:sldMk cId="2959248952" sldId="2145706771"/>
            <ac:spMk id="9" creationId="{17EEE611-DF00-427D-1660-F5FABF2CA192}"/>
          </ac:spMkLst>
        </pc:spChg>
        <pc:spChg chg="add del mod">
          <ac:chgData name="Campbell, Hannah" userId="284b7067-2d34-4adf-a490-9045141e05fe" providerId="ADAL" clId="{A656DF3E-B100-4E5C-AAA0-CF348D8383A3}" dt="2024-06-04T19:14:43.691" v="2606" actId="21"/>
          <ac:spMkLst>
            <pc:docMk/>
            <pc:sldMk cId="2959248952" sldId="2145706771"/>
            <ac:spMk id="11" creationId="{EA6393E2-DD1D-0041-D99B-387F9A258496}"/>
          </ac:spMkLst>
        </pc:spChg>
        <pc:picChg chg="add del mod ord">
          <ac:chgData name="Campbell, Hannah" userId="284b7067-2d34-4adf-a490-9045141e05fe" providerId="ADAL" clId="{A656DF3E-B100-4E5C-AAA0-CF348D8383A3}" dt="2024-06-04T19:14:27.415" v="2603" actId="21"/>
          <ac:picMkLst>
            <pc:docMk/>
            <pc:sldMk cId="2959248952" sldId="2145706771"/>
            <ac:picMk id="8" creationId="{A5C1EEBD-E72D-21D9-5C1E-13A0B8B595D9}"/>
          </ac:picMkLst>
        </pc:picChg>
        <pc:picChg chg="add mod">
          <ac:chgData name="Campbell, Hannah" userId="284b7067-2d34-4adf-a490-9045141e05fe" providerId="ADAL" clId="{A656DF3E-B100-4E5C-AAA0-CF348D8383A3}" dt="2024-06-05T12:54:49.130" v="2712" actId="1076"/>
          <ac:picMkLst>
            <pc:docMk/>
            <pc:sldMk cId="2959248952" sldId="2145706771"/>
            <ac:picMk id="13" creationId="{79E55A27-DB69-6FF7-40B8-718A6E69BB46}"/>
          </ac:picMkLst>
        </pc:picChg>
        <pc:picChg chg="add mod">
          <ac:chgData name="Campbell, Hannah" userId="284b7067-2d34-4adf-a490-9045141e05fe" providerId="ADAL" clId="{A656DF3E-B100-4E5C-AAA0-CF348D8383A3}" dt="2024-06-05T15:07:47.354" v="3154" actId="1076"/>
          <ac:picMkLst>
            <pc:docMk/>
            <pc:sldMk cId="2959248952" sldId="2145706771"/>
            <ac:picMk id="15" creationId="{3414AC8E-F796-AF36-E4C2-9152817EADF3}"/>
          </ac:picMkLst>
        </pc:picChg>
        <pc:extLst>
          <p:ext xmlns:p="http://schemas.openxmlformats.org/presentationml/2006/main" uri="{D6D511B9-2390-475A-947B-AFAB55BFBCF1}">
            <pc226:cmChg xmlns:pc226="http://schemas.microsoft.com/office/powerpoint/2022/06/main/command" chg="add">
              <pc226:chgData name="Campbell, Hannah" userId="284b7067-2d34-4adf-a490-9045141e05fe" providerId="ADAL" clId="{A656DF3E-B100-4E5C-AAA0-CF348D8383A3}" dt="2024-06-05T19:30:44.858" v="4862"/>
              <pc2:cmMkLst xmlns:pc2="http://schemas.microsoft.com/office/powerpoint/2019/9/main/command">
                <pc:docMk/>
                <pc:sldMk cId="2959248952" sldId="2145706771"/>
                <pc2:cmMk id="{0CBCD645-A2B8-4EF7-AC1A-14E9B2B3B527}"/>
              </pc2:cmMkLst>
            </pc226:cmChg>
          </p:ext>
        </pc:extLst>
      </pc:sldChg>
      <pc:sldChg chg="modSp new del mod ord">
        <pc:chgData name="Campbell, Hannah" userId="284b7067-2d34-4adf-a490-9045141e05fe" providerId="ADAL" clId="{A656DF3E-B100-4E5C-AAA0-CF348D8383A3}" dt="2024-07-03T16:51:25.542" v="7018" actId="47"/>
        <pc:sldMkLst>
          <pc:docMk/>
          <pc:sldMk cId="3976772229" sldId="2145706772"/>
        </pc:sldMkLst>
        <pc:spChg chg="mod">
          <ac:chgData name="Campbell, Hannah" userId="284b7067-2d34-4adf-a490-9045141e05fe" providerId="ADAL" clId="{A656DF3E-B100-4E5C-AAA0-CF348D8383A3}" dt="2024-06-05T18:06:13.971" v="3896" actId="20577"/>
          <ac:spMkLst>
            <pc:docMk/>
            <pc:sldMk cId="3976772229" sldId="2145706772"/>
            <ac:spMk id="3" creationId="{20981EFC-BA58-567A-B832-84A9F119F21F}"/>
          </ac:spMkLst>
        </pc:spChg>
        <pc:spChg chg="mod">
          <ac:chgData name="Campbell, Hannah" userId="284b7067-2d34-4adf-a490-9045141e05fe" providerId="ADAL" clId="{A656DF3E-B100-4E5C-AAA0-CF348D8383A3}" dt="2024-06-05T19:27:41.580" v="4822" actId="2710"/>
          <ac:spMkLst>
            <pc:docMk/>
            <pc:sldMk cId="3976772229" sldId="2145706772"/>
            <ac:spMk id="4" creationId="{36001DED-6BBD-44F9-B817-D828939B69FE}"/>
          </ac:spMkLst>
        </pc:spChg>
      </pc:sldChg>
      <pc:sldChg chg="modSp add del mod">
        <pc:chgData name="Campbell, Hannah" userId="284b7067-2d34-4adf-a490-9045141e05fe" providerId="ADAL" clId="{A656DF3E-B100-4E5C-AAA0-CF348D8383A3}" dt="2024-06-04T18:15:32.233" v="1535" actId="2696"/>
        <pc:sldMkLst>
          <pc:docMk/>
          <pc:sldMk cId="244025594" sldId="2145706773"/>
        </pc:sldMkLst>
        <pc:spChg chg="mod">
          <ac:chgData name="Campbell, Hannah" userId="284b7067-2d34-4adf-a490-9045141e05fe" providerId="ADAL" clId="{A656DF3E-B100-4E5C-AAA0-CF348D8383A3}" dt="2024-05-29T19:25:42.259" v="969" actId="20577"/>
          <ac:spMkLst>
            <pc:docMk/>
            <pc:sldMk cId="244025594" sldId="2145706773"/>
            <ac:spMk id="2" creationId="{C03A093D-3A64-54F4-2289-0E06CAFE6067}"/>
          </ac:spMkLst>
        </pc:spChg>
        <pc:spChg chg="mod">
          <ac:chgData name="Campbell, Hannah" userId="284b7067-2d34-4adf-a490-9045141e05fe" providerId="ADAL" clId="{A656DF3E-B100-4E5C-AAA0-CF348D8383A3}" dt="2024-05-29T19:25:07.294" v="887" actId="20577"/>
          <ac:spMkLst>
            <pc:docMk/>
            <pc:sldMk cId="244025594" sldId="2145706773"/>
            <ac:spMk id="3" creationId="{04A2AD6F-1D98-6F66-DD02-CDA7F0870D72}"/>
          </ac:spMkLst>
        </pc:spChg>
      </pc:sldChg>
      <pc:sldChg chg="addSp delSp modSp add del mod ord modClrScheme chgLayout">
        <pc:chgData name="Campbell, Hannah" userId="284b7067-2d34-4adf-a490-9045141e05fe" providerId="ADAL" clId="{A656DF3E-B100-4E5C-AAA0-CF348D8383A3}" dt="2024-07-03T16:51:25.542" v="7018" actId="47"/>
        <pc:sldMkLst>
          <pc:docMk/>
          <pc:sldMk cId="721843853" sldId="2145706773"/>
        </pc:sldMkLst>
        <pc:spChg chg="del">
          <ac:chgData name="Campbell, Hannah" userId="284b7067-2d34-4adf-a490-9045141e05fe" providerId="ADAL" clId="{A656DF3E-B100-4E5C-AAA0-CF348D8383A3}" dt="2024-06-05T12:49:46.455" v="2622" actId="26606"/>
          <ac:spMkLst>
            <pc:docMk/>
            <pc:sldMk cId="721843853" sldId="2145706773"/>
            <ac:spMk id="2" creationId="{DAEF44C6-D4BB-2BB2-9532-3DC6E85B3444}"/>
          </ac:spMkLst>
        </pc:spChg>
        <pc:spChg chg="mod ord">
          <ac:chgData name="Campbell, Hannah" userId="284b7067-2d34-4adf-a490-9045141e05fe" providerId="ADAL" clId="{A656DF3E-B100-4E5C-AAA0-CF348D8383A3}" dt="2024-06-05T12:49:46.455" v="2622" actId="26606"/>
          <ac:spMkLst>
            <pc:docMk/>
            <pc:sldMk cId="721843853" sldId="2145706773"/>
            <ac:spMk id="3" creationId="{9A000B79-A982-3F61-9FC9-514341E0A9A1}"/>
          </ac:spMkLst>
        </pc:spChg>
        <pc:spChg chg="mod ord">
          <ac:chgData name="Campbell, Hannah" userId="284b7067-2d34-4adf-a490-9045141e05fe" providerId="ADAL" clId="{A656DF3E-B100-4E5C-AAA0-CF348D8383A3}" dt="2024-06-05T12:49:46.455" v="2622" actId="26606"/>
          <ac:spMkLst>
            <pc:docMk/>
            <pc:sldMk cId="721843853" sldId="2145706773"/>
            <ac:spMk id="5" creationId="{5DD2486B-D7B7-A28A-5151-DFD4127AE378}"/>
          </ac:spMkLst>
        </pc:spChg>
        <pc:spChg chg="del">
          <ac:chgData name="Campbell, Hannah" userId="284b7067-2d34-4adf-a490-9045141e05fe" providerId="ADAL" clId="{A656DF3E-B100-4E5C-AAA0-CF348D8383A3}" dt="2024-06-05T12:49:46.455" v="2622" actId="26606"/>
          <ac:spMkLst>
            <pc:docMk/>
            <pc:sldMk cId="721843853" sldId="2145706773"/>
            <ac:spMk id="6" creationId="{63C37A61-1F3F-5585-E586-A4F69973B082}"/>
          </ac:spMkLst>
        </pc:spChg>
        <pc:spChg chg="del mod">
          <ac:chgData name="Campbell, Hannah" userId="284b7067-2d34-4adf-a490-9045141e05fe" providerId="ADAL" clId="{A656DF3E-B100-4E5C-AAA0-CF348D8383A3}" dt="2024-06-05T15:08:53.414" v="3165" actId="21"/>
          <ac:spMkLst>
            <pc:docMk/>
            <pc:sldMk cId="721843853" sldId="2145706773"/>
            <ac:spMk id="9" creationId="{17EEE611-DF00-427D-1660-F5FABF2CA192}"/>
          </ac:spMkLst>
        </pc:spChg>
        <pc:spChg chg="add mod">
          <ac:chgData name="Campbell, Hannah" userId="284b7067-2d34-4adf-a490-9045141e05fe" providerId="ADAL" clId="{A656DF3E-B100-4E5C-AAA0-CF348D8383A3}" dt="2024-06-05T15:08:48.355" v="3164" actId="27636"/>
          <ac:spMkLst>
            <pc:docMk/>
            <pc:sldMk cId="721843853" sldId="2145706773"/>
            <ac:spMk id="14" creationId="{D54367F6-3B15-C857-FFC7-6B51383C3F4D}"/>
          </ac:spMkLst>
        </pc:spChg>
        <pc:spChg chg="add mod">
          <ac:chgData name="Campbell, Hannah" userId="284b7067-2d34-4adf-a490-9045141e05fe" providerId="ADAL" clId="{A656DF3E-B100-4E5C-AAA0-CF348D8383A3}" dt="2024-06-05T12:49:46.455" v="2622" actId="26606"/>
          <ac:spMkLst>
            <pc:docMk/>
            <pc:sldMk cId="721843853" sldId="2145706773"/>
            <ac:spMk id="16" creationId="{1E26BFDF-D203-F722-327F-57295731F13C}"/>
          </ac:spMkLst>
        </pc:spChg>
        <pc:picChg chg="add mod">
          <ac:chgData name="Campbell, Hannah" userId="284b7067-2d34-4adf-a490-9045141e05fe" providerId="ADAL" clId="{A656DF3E-B100-4E5C-AAA0-CF348D8383A3}" dt="2024-06-05T15:09:07.214" v="3168" actId="1076"/>
          <ac:picMkLst>
            <pc:docMk/>
            <pc:sldMk cId="721843853" sldId="2145706773"/>
            <ac:picMk id="7" creationId="{FAA6D287-4D6E-4D22-C8D4-46C34AD68A13}"/>
          </ac:picMkLst>
        </pc:picChg>
        <pc:picChg chg="add mod">
          <ac:chgData name="Campbell, Hannah" userId="284b7067-2d34-4adf-a490-9045141e05fe" providerId="ADAL" clId="{A656DF3E-B100-4E5C-AAA0-CF348D8383A3}" dt="2024-06-05T15:09:02.388" v="3167" actId="1076"/>
          <ac:picMkLst>
            <pc:docMk/>
            <pc:sldMk cId="721843853" sldId="2145706773"/>
            <ac:picMk id="8" creationId="{5C23628D-6237-E460-9B68-E67365F82C16}"/>
          </ac:picMkLst>
        </pc:picChg>
        <pc:picChg chg="del">
          <ac:chgData name="Campbell, Hannah" userId="284b7067-2d34-4adf-a490-9045141e05fe" providerId="ADAL" clId="{A656DF3E-B100-4E5C-AAA0-CF348D8383A3}" dt="2024-06-05T12:49:18.391" v="2620" actId="478"/>
          <ac:picMkLst>
            <pc:docMk/>
            <pc:sldMk cId="721843853" sldId="2145706773"/>
            <ac:picMk id="13" creationId="{79E55A27-DB69-6FF7-40B8-718A6E69BB46}"/>
          </ac:picMkLst>
        </pc:picChg>
      </pc:sldChg>
      <pc:sldChg chg="addSp delSp modSp add del mod ord">
        <pc:chgData name="Campbell, Hannah" userId="284b7067-2d34-4adf-a490-9045141e05fe" providerId="ADAL" clId="{A656DF3E-B100-4E5C-AAA0-CF348D8383A3}" dt="2024-07-03T16:51:25.542" v="7018" actId="47"/>
        <pc:sldMkLst>
          <pc:docMk/>
          <pc:sldMk cId="3065119299" sldId="2145706774"/>
        </pc:sldMkLst>
        <pc:spChg chg="mod">
          <ac:chgData name="Campbell, Hannah" userId="284b7067-2d34-4adf-a490-9045141e05fe" providerId="ADAL" clId="{A656DF3E-B100-4E5C-AAA0-CF348D8383A3}" dt="2024-06-05T14:50:59.058" v="2837" actId="20577"/>
          <ac:spMkLst>
            <pc:docMk/>
            <pc:sldMk cId="3065119299" sldId="2145706774"/>
            <ac:spMk id="2" creationId="{C03A093D-3A64-54F4-2289-0E06CAFE6067}"/>
          </ac:spMkLst>
        </pc:spChg>
        <pc:spChg chg="mod">
          <ac:chgData name="Campbell, Hannah" userId="284b7067-2d34-4adf-a490-9045141e05fe" providerId="ADAL" clId="{A656DF3E-B100-4E5C-AAA0-CF348D8383A3}" dt="2024-06-12T13:33:39.070" v="5027" actId="1076"/>
          <ac:spMkLst>
            <pc:docMk/>
            <pc:sldMk cId="3065119299" sldId="2145706774"/>
            <ac:spMk id="6" creationId="{BF7E05EC-6B01-E0DD-0489-CFECDEBAF07D}"/>
          </ac:spMkLst>
        </pc:spChg>
        <pc:spChg chg="add mod">
          <ac:chgData name="Campbell, Hannah" userId="284b7067-2d34-4adf-a490-9045141e05fe" providerId="ADAL" clId="{A656DF3E-B100-4E5C-AAA0-CF348D8383A3}" dt="2024-06-05T14:52:29.400" v="2848" actId="13822"/>
          <ac:spMkLst>
            <pc:docMk/>
            <pc:sldMk cId="3065119299" sldId="2145706774"/>
            <ac:spMk id="13" creationId="{4CC6AA81-80AA-BFC1-CD1C-C5E277446ACD}"/>
          </ac:spMkLst>
        </pc:spChg>
        <pc:spChg chg="add mod">
          <ac:chgData name="Campbell, Hannah" userId="284b7067-2d34-4adf-a490-9045141e05fe" providerId="ADAL" clId="{A656DF3E-B100-4E5C-AAA0-CF348D8383A3}" dt="2024-06-05T14:53:37.879" v="2854" actId="13822"/>
          <ac:spMkLst>
            <pc:docMk/>
            <pc:sldMk cId="3065119299" sldId="2145706774"/>
            <ac:spMk id="15" creationId="{63EF4274-E38F-9D21-078C-25A8306EA4FB}"/>
          </ac:spMkLst>
        </pc:spChg>
        <pc:spChg chg="add mod">
          <ac:chgData name="Campbell, Hannah" userId="284b7067-2d34-4adf-a490-9045141e05fe" providerId="ADAL" clId="{A656DF3E-B100-4E5C-AAA0-CF348D8383A3}" dt="2024-06-05T14:59:58.183" v="2874" actId="1076"/>
          <ac:spMkLst>
            <pc:docMk/>
            <pc:sldMk cId="3065119299" sldId="2145706774"/>
            <ac:spMk id="16" creationId="{77128A7F-9DEF-42C4-E5F7-3834BB09689D}"/>
          </ac:spMkLst>
        </pc:spChg>
        <pc:picChg chg="add mod">
          <ac:chgData name="Campbell, Hannah" userId="284b7067-2d34-4adf-a490-9045141e05fe" providerId="ADAL" clId="{A656DF3E-B100-4E5C-AAA0-CF348D8383A3}" dt="2024-06-05T14:46:47.369" v="2782" actId="1076"/>
          <ac:picMkLst>
            <pc:docMk/>
            <pc:sldMk cId="3065119299" sldId="2145706774"/>
            <ac:picMk id="7" creationId="{DCE4ECEA-8160-3BF0-55A7-BE4A00727D3C}"/>
          </ac:picMkLst>
        </pc:picChg>
        <pc:picChg chg="del">
          <ac:chgData name="Campbell, Hannah" userId="284b7067-2d34-4adf-a490-9045141e05fe" providerId="ADAL" clId="{A656DF3E-B100-4E5C-AAA0-CF348D8383A3}" dt="2024-06-05T13:42:43.760" v="2714" actId="478"/>
          <ac:picMkLst>
            <pc:docMk/>
            <pc:sldMk cId="3065119299" sldId="2145706774"/>
            <ac:picMk id="8" creationId="{A5C1EEBD-E72D-21D9-5C1E-13A0B8B595D9}"/>
          </ac:picMkLst>
        </pc:picChg>
        <pc:picChg chg="add mod">
          <ac:chgData name="Campbell, Hannah" userId="284b7067-2d34-4adf-a490-9045141e05fe" providerId="ADAL" clId="{A656DF3E-B100-4E5C-AAA0-CF348D8383A3}" dt="2024-06-05T14:51:22.504" v="2843" actId="14100"/>
          <ac:picMkLst>
            <pc:docMk/>
            <pc:sldMk cId="3065119299" sldId="2145706774"/>
            <ac:picMk id="10" creationId="{AB148272-4ABC-3DC3-4F1C-C60BDB154E75}"/>
          </ac:picMkLst>
        </pc:picChg>
        <pc:picChg chg="add mod">
          <ac:chgData name="Campbell, Hannah" userId="284b7067-2d34-4adf-a490-9045141e05fe" providerId="ADAL" clId="{A656DF3E-B100-4E5C-AAA0-CF348D8383A3}" dt="2024-06-05T14:52:15.975" v="2846" actId="1076"/>
          <ac:picMkLst>
            <pc:docMk/>
            <pc:sldMk cId="3065119299" sldId="2145706774"/>
            <ac:picMk id="12" creationId="{E7628CF1-AD50-318E-5633-503F22EB08EA}"/>
          </ac:picMkLst>
        </pc:picChg>
        <pc:picChg chg="add mod">
          <ac:chgData name="Campbell, Hannah" userId="284b7067-2d34-4adf-a490-9045141e05fe" providerId="ADAL" clId="{A656DF3E-B100-4E5C-AAA0-CF348D8383A3}" dt="2024-06-05T14:53:28.953" v="2852" actId="1076"/>
          <ac:picMkLst>
            <pc:docMk/>
            <pc:sldMk cId="3065119299" sldId="2145706774"/>
            <ac:picMk id="14" creationId="{17649B41-3B33-7DC0-CA88-335F62BF22E9}"/>
          </ac:picMkLst>
        </pc:picChg>
        <pc:cxnChg chg="add del">
          <ac:chgData name="Campbell, Hannah" userId="284b7067-2d34-4adf-a490-9045141e05fe" providerId="ADAL" clId="{A656DF3E-B100-4E5C-AAA0-CF348D8383A3}" dt="2024-06-12T13:42:17.195" v="5034" actId="478"/>
          <ac:cxnSpMkLst>
            <pc:docMk/>
            <pc:sldMk cId="3065119299" sldId="2145706774"/>
            <ac:cxnSpMk id="19" creationId="{B8B187E7-D7DF-BABE-4D54-C4AEAC5A31BB}"/>
          </ac:cxnSpMkLst>
        </pc:cxnChg>
        <pc:cxnChg chg="add del">
          <ac:chgData name="Campbell, Hannah" userId="284b7067-2d34-4adf-a490-9045141e05fe" providerId="ADAL" clId="{A656DF3E-B100-4E5C-AAA0-CF348D8383A3}" dt="2024-06-12T13:42:17.620" v="5035" actId="478"/>
          <ac:cxnSpMkLst>
            <pc:docMk/>
            <pc:sldMk cId="3065119299" sldId="2145706774"/>
            <ac:cxnSpMk id="20" creationId="{86A6223C-7A49-40B7-2071-6B1667653B7A}"/>
          </ac:cxnSpMkLst>
        </pc:cxnChg>
      </pc:sldChg>
      <pc:sldChg chg="addSp delSp modSp add del mod ord">
        <pc:chgData name="Campbell, Hannah" userId="284b7067-2d34-4adf-a490-9045141e05fe" providerId="ADAL" clId="{A656DF3E-B100-4E5C-AAA0-CF348D8383A3}" dt="2024-07-03T16:51:25.542" v="7018" actId="47"/>
        <pc:sldMkLst>
          <pc:docMk/>
          <pc:sldMk cId="1954598731" sldId="2145706775"/>
        </pc:sldMkLst>
        <pc:spChg chg="mod">
          <ac:chgData name="Campbell, Hannah" userId="284b7067-2d34-4adf-a490-9045141e05fe" providerId="ADAL" clId="{A656DF3E-B100-4E5C-AAA0-CF348D8383A3}" dt="2024-06-05T19:24:16.819" v="4797" actId="20577"/>
          <ac:spMkLst>
            <pc:docMk/>
            <pc:sldMk cId="1954598731" sldId="2145706775"/>
            <ac:spMk id="2" creationId="{C03A093D-3A64-54F4-2289-0E06CAFE6067}"/>
          </ac:spMkLst>
        </pc:spChg>
        <pc:spChg chg="mod">
          <ac:chgData name="Campbell, Hannah" userId="284b7067-2d34-4adf-a490-9045141e05fe" providerId="ADAL" clId="{A656DF3E-B100-4E5C-AAA0-CF348D8383A3}" dt="2024-06-05T18:40:02.767" v="4384" actId="20577"/>
          <ac:spMkLst>
            <pc:docMk/>
            <pc:sldMk cId="1954598731" sldId="2145706775"/>
            <ac:spMk id="3" creationId="{04A2AD6F-1D98-6F66-DD02-CDA7F0870D72}"/>
          </ac:spMkLst>
        </pc:spChg>
        <pc:spChg chg="add mod">
          <ac:chgData name="Campbell, Hannah" userId="284b7067-2d34-4adf-a490-9045141e05fe" providerId="ADAL" clId="{A656DF3E-B100-4E5C-AAA0-CF348D8383A3}" dt="2024-06-05T18:40:08.599" v="4385" actId="6549"/>
          <ac:spMkLst>
            <pc:docMk/>
            <pc:sldMk cId="1954598731" sldId="2145706775"/>
            <ac:spMk id="6" creationId="{9F338A88-6D0E-652E-304D-B18A008A9EF8}"/>
          </ac:spMkLst>
        </pc:spChg>
        <pc:spChg chg="del">
          <ac:chgData name="Campbell, Hannah" userId="284b7067-2d34-4adf-a490-9045141e05fe" providerId="ADAL" clId="{A656DF3E-B100-4E5C-AAA0-CF348D8383A3}" dt="2024-06-05T15:26:20.493" v="3201" actId="478"/>
          <ac:spMkLst>
            <pc:docMk/>
            <pc:sldMk cId="1954598731" sldId="2145706775"/>
            <ac:spMk id="13" creationId="{4CC6AA81-80AA-BFC1-CD1C-C5E277446ACD}"/>
          </ac:spMkLst>
        </pc:spChg>
        <pc:spChg chg="del">
          <ac:chgData name="Campbell, Hannah" userId="284b7067-2d34-4adf-a490-9045141e05fe" providerId="ADAL" clId="{A656DF3E-B100-4E5C-AAA0-CF348D8383A3}" dt="2024-06-05T15:26:25.207" v="3204" actId="478"/>
          <ac:spMkLst>
            <pc:docMk/>
            <pc:sldMk cId="1954598731" sldId="2145706775"/>
            <ac:spMk id="15" creationId="{63EF4274-E38F-9D21-078C-25A8306EA4FB}"/>
          </ac:spMkLst>
        </pc:spChg>
        <pc:spChg chg="del">
          <ac:chgData name="Campbell, Hannah" userId="284b7067-2d34-4adf-a490-9045141e05fe" providerId="ADAL" clId="{A656DF3E-B100-4E5C-AAA0-CF348D8383A3}" dt="2024-06-05T15:26:28.965" v="3205" actId="21"/>
          <ac:spMkLst>
            <pc:docMk/>
            <pc:sldMk cId="1954598731" sldId="2145706775"/>
            <ac:spMk id="16" creationId="{77128A7F-9DEF-42C4-E5F7-3834BB09689D}"/>
          </ac:spMkLst>
        </pc:spChg>
        <pc:picChg chg="del">
          <ac:chgData name="Campbell, Hannah" userId="284b7067-2d34-4adf-a490-9045141e05fe" providerId="ADAL" clId="{A656DF3E-B100-4E5C-AAA0-CF348D8383A3}" dt="2024-06-05T15:26:32.681" v="3206" actId="478"/>
          <ac:picMkLst>
            <pc:docMk/>
            <pc:sldMk cId="1954598731" sldId="2145706775"/>
            <ac:picMk id="7" creationId="{DCE4ECEA-8160-3BF0-55A7-BE4A00727D3C}"/>
          </ac:picMkLst>
        </pc:picChg>
        <pc:picChg chg="add mod">
          <ac:chgData name="Campbell, Hannah" userId="284b7067-2d34-4adf-a490-9045141e05fe" providerId="ADAL" clId="{A656DF3E-B100-4E5C-AAA0-CF348D8383A3}" dt="2024-06-05T19:02:23.065" v="4590" actId="1076"/>
          <ac:picMkLst>
            <pc:docMk/>
            <pc:sldMk cId="1954598731" sldId="2145706775"/>
            <ac:picMk id="9" creationId="{A537DCF1-4F30-146A-58AD-2325140D85ED}"/>
          </ac:picMkLst>
        </pc:picChg>
        <pc:picChg chg="del">
          <ac:chgData name="Campbell, Hannah" userId="284b7067-2d34-4adf-a490-9045141e05fe" providerId="ADAL" clId="{A656DF3E-B100-4E5C-AAA0-CF348D8383A3}" dt="2024-06-05T15:26:23.280" v="3202" actId="478"/>
          <ac:picMkLst>
            <pc:docMk/>
            <pc:sldMk cId="1954598731" sldId="2145706775"/>
            <ac:picMk id="10" creationId="{AB148272-4ABC-3DC3-4F1C-C60BDB154E75}"/>
          </ac:picMkLst>
        </pc:picChg>
        <pc:picChg chg="del">
          <ac:chgData name="Campbell, Hannah" userId="284b7067-2d34-4adf-a490-9045141e05fe" providerId="ADAL" clId="{A656DF3E-B100-4E5C-AAA0-CF348D8383A3}" dt="2024-06-05T15:26:19.497" v="3200" actId="478"/>
          <ac:picMkLst>
            <pc:docMk/>
            <pc:sldMk cId="1954598731" sldId="2145706775"/>
            <ac:picMk id="12" creationId="{E7628CF1-AD50-318E-5633-503F22EB08EA}"/>
          </ac:picMkLst>
        </pc:picChg>
        <pc:picChg chg="del">
          <ac:chgData name="Campbell, Hannah" userId="284b7067-2d34-4adf-a490-9045141e05fe" providerId="ADAL" clId="{A656DF3E-B100-4E5C-AAA0-CF348D8383A3}" dt="2024-06-05T15:26:24.220" v="3203" actId="478"/>
          <ac:picMkLst>
            <pc:docMk/>
            <pc:sldMk cId="1954598731" sldId="2145706775"/>
            <ac:picMk id="14" creationId="{17649B41-3B33-7DC0-CA88-335F62BF22E9}"/>
          </ac:picMkLst>
        </pc:picChg>
      </pc:sldChg>
      <pc:sldChg chg="addSp delSp modSp add del mod ord">
        <pc:chgData name="Campbell, Hannah" userId="284b7067-2d34-4adf-a490-9045141e05fe" providerId="ADAL" clId="{A656DF3E-B100-4E5C-AAA0-CF348D8383A3}" dt="2024-07-03T16:51:25.542" v="7018" actId="47"/>
        <pc:sldMkLst>
          <pc:docMk/>
          <pc:sldMk cId="3393478869" sldId="2145706776"/>
        </pc:sldMkLst>
        <pc:spChg chg="add mod">
          <ac:chgData name="Campbell, Hannah" userId="284b7067-2d34-4adf-a490-9045141e05fe" providerId="ADAL" clId="{A656DF3E-B100-4E5C-AAA0-CF348D8383A3}" dt="2024-06-05T15:38:46.305" v="3325" actId="20577"/>
          <ac:spMkLst>
            <pc:docMk/>
            <pc:sldMk cId="3393478869" sldId="2145706776"/>
            <ac:spMk id="10" creationId="{C1937E06-E5E9-97A9-8289-4B0B4A5F0C5C}"/>
          </ac:spMkLst>
        </pc:spChg>
        <pc:spChg chg="mod">
          <ac:chgData name="Campbell, Hannah" userId="284b7067-2d34-4adf-a490-9045141e05fe" providerId="ADAL" clId="{A656DF3E-B100-4E5C-AAA0-CF348D8383A3}" dt="2024-06-05T15:30:37.160" v="3236" actId="20577"/>
          <ac:spMkLst>
            <pc:docMk/>
            <pc:sldMk cId="3393478869" sldId="2145706776"/>
            <ac:spMk id="14" creationId="{D54367F6-3B15-C857-FFC7-6B51383C3F4D}"/>
          </ac:spMkLst>
        </pc:spChg>
        <pc:picChg chg="add del mod">
          <ac:chgData name="Campbell, Hannah" userId="284b7067-2d34-4adf-a490-9045141e05fe" providerId="ADAL" clId="{A656DF3E-B100-4E5C-AAA0-CF348D8383A3}" dt="2024-06-05T15:34:16.902" v="3277" actId="478"/>
          <ac:picMkLst>
            <pc:docMk/>
            <pc:sldMk cId="3393478869" sldId="2145706776"/>
            <ac:picMk id="4" creationId="{2BF0B7E5-AD8F-1F0D-B40B-7D1F31859EF5}"/>
          </ac:picMkLst>
        </pc:picChg>
        <pc:picChg chg="del">
          <ac:chgData name="Campbell, Hannah" userId="284b7067-2d34-4adf-a490-9045141e05fe" providerId="ADAL" clId="{A656DF3E-B100-4E5C-AAA0-CF348D8383A3}" dt="2024-06-05T15:28:11.791" v="3209" actId="478"/>
          <ac:picMkLst>
            <pc:docMk/>
            <pc:sldMk cId="3393478869" sldId="2145706776"/>
            <ac:picMk id="7" creationId="{FAA6D287-4D6E-4D22-C8D4-46C34AD68A13}"/>
          </ac:picMkLst>
        </pc:picChg>
        <pc:picChg chg="del">
          <ac:chgData name="Campbell, Hannah" userId="284b7067-2d34-4adf-a490-9045141e05fe" providerId="ADAL" clId="{A656DF3E-B100-4E5C-AAA0-CF348D8383A3}" dt="2024-06-05T15:28:11.036" v="3208" actId="478"/>
          <ac:picMkLst>
            <pc:docMk/>
            <pc:sldMk cId="3393478869" sldId="2145706776"/>
            <ac:picMk id="8" creationId="{5C23628D-6237-E460-9B68-E67365F82C16}"/>
          </ac:picMkLst>
        </pc:picChg>
        <pc:picChg chg="add mod">
          <ac:chgData name="Campbell, Hannah" userId="284b7067-2d34-4adf-a490-9045141e05fe" providerId="ADAL" clId="{A656DF3E-B100-4E5C-AAA0-CF348D8383A3}" dt="2024-06-05T15:39:05.155" v="3326" actId="1076"/>
          <ac:picMkLst>
            <pc:docMk/>
            <pc:sldMk cId="3393478869" sldId="2145706776"/>
            <ac:picMk id="9" creationId="{96E3A223-E780-4733-C29F-A09669E8CFE8}"/>
          </ac:picMkLst>
        </pc:picChg>
        <pc:picChg chg="add del">
          <ac:chgData name="Campbell, Hannah" userId="284b7067-2d34-4adf-a490-9045141e05fe" providerId="ADAL" clId="{A656DF3E-B100-4E5C-AAA0-CF348D8383A3}" dt="2024-06-05T15:34:29.700" v="3279" actId="478"/>
          <ac:picMkLst>
            <pc:docMk/>
            <pc:sldMk cId="3393478869" sldId="2145706776"/>
            <ac:picMk id="12" creationId="{3C7982CC-3B20-4C30-3212-356C3E8081FD}"/>
          </ac:picMkLst>
        </pc:picChg>
        <pc:picChg chg="add mod">
          <ac:chgData name="Campbell, Hannah" userId="284b7067-2d34-4adf-a490-9045141e05fe" providerId="ADAL" clId="{A656DF3E-B100-4E5C-AAA0-CF348D8383A3}" dt="2024-06-05T15:35:01.048" v="3281" actId="1076"/>
          <ac:picMkLst>
            <pc:docMk/>
            <pc:sldMk cId="3393478869" sldId="2145706776"/>
            <ac:picMk id="15" creationId="{0316D758-F54D-1008-AE15-3CD6DB5A6175}"/>
          </ac:picMkLst>
        </pc:picChg>
        <pc:picChg chg="add mod">
          <ac:chgData name="Campbell, Hannah" userId="284b7067-2d34-4adf-a490-9045141e05fe" providerId="ADAL" clId="{A656DF3E-B100-4E5C-AAA0-CF348D8383A3}" dt="2024-06-05T15:43:22.422" v="3329" actId="1076"/>
          <ac:picMkLst>
            <pc:docMk/>
            <pc:sldMk cId="3393478869" sldId="2145706776"/>
            <ac:picMk id="18" creationId="{2227F250-7697-8312-722B-C9DF230A7056}"/>
          </ac:picMkLst>
        </pc:picChg>
      </pc:sldChg>
      <pc:sldChg chg="addSp modSp add del mod ord">
        <pc:chgData name="Campbell, Hannah" userId="284b7067-2d34-4adf-a490-9045141e05fe" providerId="ADAL" clId="{A656DF3E-B100-4E5C-AAA0-CF348D8383A3}" dt="2024-07-03T16:51:25.542" v="7018" actId="47"/>
        <pc:sldMkLst>
          <pc:docMk/>
          <pc:sldMk cId="412184931" sldId="2145706777"/>
        </pc:sldMkLst>
        <pc:spChg chg="mod">
          <ac:chgData name="Campbell, Hannah" userId="284b7067-2d34-4adf-a490-9045141e05fe" providerId="ADAL" clId="{A656DF3E-B100-4E5C-AAA0-CF348D8383A3}" dt="2024-06-05T18:00:49.724" v="3809" actId="242"/>
          <ac:spMkLst>
            <pc:docMk/>
            <pc:sldMk cId="412184931" sldId="2145706777"/>
            <ac:spMk id="2" creationId="{276CFACD-D7BC-D6B0-6D7F-35A992F092CD}"/>
          </ac:spMkLst>
        </pc:spChg>
        <pc:spChg chg="mod">
          <ac:chgData name="Campbell, Hannah" userId="284b7067-2d34-4adf-a490-9045141e05fe" providerId="ADAL" clId="{A656DF3E-B100-4E5C-AAA0-CF348D8383A3}" dt="2024-06-05T18:03:12.278" v="3874" actId="27636"/>
          <ac:spMkLst>
            <pc:docMk/>
            <pc:sldMk cId="412184931" sldId="2145706777"/>
            <ac:spMk id="4" creationId="{36001DED-6BBD-44F9-B817-D828939B69FE}"/>
          </ac:spMkLst>
        </pc:spChg>
        <pc:picChg chg="add mod">
          <ac:chgData name="Campbell, Hannah" userId="284b7067-2d34-4adf-a490-9045141e05fe" providerId="ADAL" clId="{A656DF3E-B100-4E5C-AAA0-CF348D8383A3}" dt="2024-06-05T17:56:47.356" v="3696" actId="14100"/>
          <ac:picMkLst>
            <pc:docMk/>
            <pc:sldMk cId="412184931" sldId="2145706777"/>
            <ac:picMk id="8" creationId="{55578A6C-7DD9-24BA-4B56-C1FADCC05E92}"/>
          </ac:picMkLst>
        </pc:picChg>
        <pc:picChg chg="add mod">
          <ac:chgData name="Campbell, Hannah" userId="284b7067-2d34-4adf-a490-9045141e05fe" providerId="ADAL" clId="{A656DF3E-B100-4E5C-AAA0-CF348D8383A3}" dt="2024-06-05T18:03:09.548" v="3872" actId="1076"/>
          <ac:picMkLst>
            <pc:docMk/>
            <pc:sldMk cId="412184931" sldId="2145706777"/>
            <ac:picMk id="10" creationId="{410DE25E-F4A8-8613-D14F-FAD30C4AECEA}"/>
          </ac:picMkLst>
        </pc:picChg>
      </pc:sldChg>
      <pc:sldChg chg="addSp delSp modSp add del mod ord">
        <pc:chgData name="Campbell, Hannah" userId="284b7067-2d34-4adf-a490-9045141e05fe" providerId="ADAL" clId="{A656DF3E-B100-4E5C-AAA0-CF348D8383A3}" dt="2024-07-03T16:51:25.542" v="7018" actId="47"/>
        <pc:sldMkLst>
          <pc:docMk/>
          <pc:sldMk cId="1196050899" sldId="2145706778"/>
        </pc:sldMkLst>
        <pc:spChg chg="del">
          <ac:chgData name="Campbell, Hannah" userId="284b7067-2d34-4adf-a490-9045141e05fe" providerId="ADAL" clId="{A656DF3E-B100-4E5C-AAA0-CF348D8383A3}" dt="2024-06-05T19:26:33.024" v="4820" actId="21"/>
          <ac:spMkLst>
            <pc:docMk/>
            <pc:sldMk cId="1196050899" sldId="2145706778"/>
            <ac:spMk id="2" creationId="{276CFACD-D7BC-D6B0-6D7F-35A992F092CD}"/>
          </ac:spMkLst>
        </pc:spChg>
        <pc:spChg chg="mod">
          <ac:chgData name="Campbell, Hannah" userId="284b7067-2d34-4adf-a490-9045141e05fe" providerId="ADAL" clId="{A656DF3E-B100-4E5C-AAA0-CF348D8383A3}" dt="2024-06-05T18:15:55.092" v="4119" actId="20577"/>
          <ac:spMkLst>
            <pc:docMk/>
            <pc:sldMk cId="1196050899" sldId="2145706778"/>
            <ac:spMk id="3" creationId="{20981EFC-BA58-567A-B832-84A9F119F21F}"/>
          </ac:spMkLst>
        </pc:spChg>
        <pc:spChg chg="mod">
          <ac:chgData name="Campbell, Hannah" userId="284b7067-2d34-4adf-a490-9045141e05fe" providerId="ADAL" clId="{A656DF3E-B100-4E5C-AAA0-CF348D8383A3}" dt="2024-06-05T18:43:03.766" v="4576" actId="20577"/>
          <ac:spMkLst>
            <pc:docMk/>
            <pc:sldMk cId="1196050899" sldId="2145706778"/>
            <ac:spMk id="4" creationId="{36001DED-6BBD-44F9-B817-D828939B69FE}"/>
          </ac:spMkLst>
        </pc:spChg>
        <pc:spChg chg="add del mod">
          <ac:chgData name="Campbell, Hannah" userId="284b7067-2d34-4adf-a490-9045141e05fe" providerId="ADAL" clId="{A656DF3E-B100-4E5C-AAA0-CF348D8383A3}" dt="2024-06-05T18:30:02.213" v="4158" actId="21"/>
          <ac:spMkLst>
            <pc:docMk/>
            <pc:sldMk cId="1196050899" sldId="2145706778"/>
            <ac:spMk id="9" creationId="{86DC8317-B626-4AD4-CC8E-2B2FC02B7589}"/>
          </ac:spMkLst>
        </pc:spChg>
        <pc:picChg chg="add mod">
          <ac:chgData name="Campbell, Hannah" userId="284b7067-2d34-4adf-a490-9045141e05fe" providerId="ADAL" clId="{A656DF3E-B100-4E5C-AAA0-CF348D8383A3}" dt="2024-06-05T18:35:42.073" v="4328" actId="1076"/>
          <ac:picMkLst>
            <pc:docMk/>
            <pc:sldMk cId="1196050899" sldId="2145706778"/>
            <ac:picMk id="8" creationId="{17955213-0346-4CBD-B29A-4318EB7061F6}"/>
          </ac:picMkLst>
        </pc:picChg>
        <pc:picChg chg="add mod">
          <ac:chgData name="Campbell, Hannah" userId="284b7067-2d34-4adf-a490-9045141e05fe" providerId="ADAL" clId="{A656DF3E-B100-4E5C-AAA0-CF348D8383A3}" dt="2024-06-05T18:35:48.413" v="4330" actId="1076"/>
          <ac:picMkLst>
            <pc:docMk/>
            <pc:sldMk cId="1196050899" sldId="2145706778"/>
            <ac:picMk id="11" creationId="{674D9A6B-81D7-2E58-2BDC-D6628F1256B8}"/>
          </ac:picMkLst>
        </pc:picChg>
        <pc:picChg chg="add mod">
          <ac:chgData name="Campbell, Hannah" userId="284b7067-2d34-4adf-a490-9045141e05fe" providerId="ADAL" clId="{A656DF3E-B100-4E5C-AAA0-CF348D8383A3}" dt="2024-06-05T18:37:13.746" v="4345" actId="1076"/>
          <ac:picMkLst>
            <pc:docMk/>
            <pc:sldMk cId="1196050899" sldId="2145706778"/>
            <ac:picMk id="13" creationId="{7E02F968-3D45-D6E1-E021-590A49FDFA54}"/>
          </ac:picMkLst>
        </pc:picChg>
        <pc:picChg chg="add mod">
          <ac:chgData name="Campbell, Hannah" userId="284b7067-2d34-4adf-a490-9045141e05fe" providerId="ADAL" clId="{A656DF3E-B100-4E5C-AAA0-CF348D8383A3}" dt="2024-06-05T18:42:16.803" v="4520" actId="1076"/>
          <ac:picMkLst>
            <pc:docMk/>
            <pc:sldMk cId="1196050899" sldId="2145706778"/>
            <ac:picMk id="15" creationId="{88B4A861-8D3F-8C8D-2E6A-F62927EA2074}"/>
          </ac:picMkLst>
        </pc:picChg>
        <pc:picChg chg="add mod">
          <ac:chgData name="Campbell, Hannah" userId="284b7067-2d34-4adf-a490-9045141e05fe" providerId="ADAL" clId="{A656DF3E-B100-4E5C-AAA0-CF348D8383A3}" dt="2024-06-05T18:38:50.008" v="4366" actId="1076"/>
          <ac:picMkLst>
            <pc:docMk/>
            <pc:sldMk cId="1196050899" sldId="2145706778"/>
            <ac:picMk id="17" creationId="{C6ACA1E6-DCC1-FD61-2222-51C0AD49CD69}"/>
          </ac:picMkLst>
        </pc:picChg>
        <pc:picChg chg="add mod">
          <ac:chgData name="Campbell, Hannah" userId="284b7067-2d34-4adf-a490-9045141e05fe" providerId="ADAL" clId="{A656DF3E-B100-4E5C-AAA0-CF348D8383A3}" dt="2024-06-05T18:43:31.040" v="4578" actId="1076"/>
          <ac:picMkLst>
            <pc:docMk/>
            <pc:sldMk cId="1196050899" sldId="2145706778"/>
            <ac:picMk id="19" creationId="{39E7E326-31E1-92B2-2EFB-13FF883A9FD9}"/>
          </ac:picMkLst>
        </pc:picChg>
        <pc:picChg chg="add mod">
          <ac:chgData name="Campbell, Hannah" userId="284b7067-2d34-4adf-a490-9045141e05fe" providerId="ADAL" clId="{A656DF3E-B100-4E5C-AAA0-CF348D8383A3}" dt="2024-06-05T18:48:35.829" v="4581" actId="1076"/>
          <ac:picMkLst>
            <pc:docMk/>
            <pc:sldMk cId="1196050899" sldId="2145706778"/>
            <ac:picMk id="21" creationId="{86763BDE-A6C1-4B23-C5BB-2FB997BA37EA}"/>
          </ac:picMkLst>
        </pc:picChg>
      </pc:sldChg>
      <pc:sldChg chg="del ord">
        <pc:chgData name="Campbell, Hannah" userId="284b7067-2d34-4adf-a490-9045141e05fe" providerId="ADAL" clId="{A656DF3E-B100-4E5C-AAA0-CF348D8383A3}" dt="2024-07-03T16:51:25.542" v="7018" actId="47"/>
        <pc:sldMkLst>
          <pc:docMk/>
          <pc:sldMk cId="2827783349" sldId="2145706779"/>
        </pc:sldMkLst>
      </pc:sldChg>
      <pc:sldChg chg="modSp del mod ord">
        <pc:chgData name="Campbell, Hannah" userId="284b7067-2d34-4adf-a490-9045141e05fe" providerId="ADAL" clId="{A656DF3E-B100-4E5C-AAA0-CF348D8383A3}" dt="2024-07-03T16:51:25.542" v="7018" actId="47"/>
        <pc:sldMkLst>
          <pc:docMk/>
          <pc:sldMk cId="296939557" sldId="2145706780"/>
        </pc:sldMkLst>
        <pc:spChg chg="mod">
          <ac:chgData name="Campbell, Hannah" userId="284b7067-2d34-4adf-a490-9045141e05fe" providerId="ADAL" clId="{A656DF3E-B100-4E5C-AAA0-CF348D8383A3}" dt="2024-06-12T12:53:17.333" v="5024" actId="20577"/>
          <ac:spMkLst>
            <pc:docMk/>
            <pc:sldMk cId="296939557" sldId="2145706780"/>
            <ac:spMk id="2" creationId="{7538A1A9-7BF5-0C45-55A3-A55A7232B536}"/>
          </ac:spMkLst>
        </pc:spChg>
        <pc:spChg chg="mod">
          <ac:chgData name="Campbell, Hannah" userId="284b7067-2d34-4adf-a490-9045141e05fe" providerId="ADAL" clId="{A656DF3E-B100-4E5C-AAA0-CF348D8383A3}" dt="2024-06-12T12:53:10.999" v="5007" actId="20577"/>
          <ac:spMkLst>
            <pc:docMk/>
            <pc:sldMk cId="296939557" sldId="2145706780"/>
            <ac:spMk id="3" creationId="{66572A87-F4C1-8D9F-8A1B-E16460D91680}"/>
          </ac:spMkLst>
        </pc:spChg>
        <pc:spChg chg="mod">
          <ac:chgData name="Campbell, Hannah" userId="284b7067-2d34-4adf-a490-9045141e05fe" providerId="ADAL" clId="{A656DF3E-B100-4E5C-AAA0-CF348D8383A3}" dt="2024-06-12T12:53:44.237" v="5025" actId="1076"/>
          <ac:spMkLst>
            <pc:docMk/>
            <pc:sldMk cId="296939557" sldId="2145706780"/>
            <ac:spMk id="7" creationId="{F30F6D90-47EA-F552-A968-934FE689A511}"/>
          </ac:spMkLst>
        </pc:spChg>
      </pc:sldChg>
      <pc:sldChg chg="del ord">
        <pc:chgData name="Campbell, Hannah" userId="284b7067-2d34-4adf-a490-9045141e05fe" providerId="ADAL" clId="{A656DF3E-B100-4E5C-AAA0-CF348D8383A3}" dt="2024-07-03T16:51:25.542" v="7018" actId="47"/>
        <pc:sldMkLst>
          <pc:docMk/>
          <pc:sldMk cId="3602337164" sldId="2145706781"/>
        </pc:sldMkLst>
      </pc:sldChg>
      <pc:sldChg chg="add">
        <pc:chgData name="Campbell, Hannah" userId="284b7067-2d34-4adf-a490-9045141e05fe" providerId="ADAL" clId="{A656DF3E-B100-4E5C-AAA0-CF348D8383A3}" dt="2024-06-12T13:43:01.922" v="5038"/>
        <pc:sldMkLst>
          <pc:docMk/>
          <pc:sldMk cId="931741138" sldId="2145706782"/>
        </pc:sldMkLst>
      </pc:sldChg>
      <pc:sldChg chg="addSp delSp modSp new del mod">
        <pc:chgData name="Campbell, Hannah" userId="284b7067-2d34-4adf-a490-9045141e05fe" providerId="ADAL" clId="{A656DF3E-B100-4E5C-AAA0-CF348D8383A3}" dt="2024-06-12T13:03:35.122" v="5026" actId="2696"/>
        <pc:sldMkLst>
          <pc:docMk/>
          <pc:sldMk cId="1952266980" sldId="2145706782"/>
        </pc:sldMkLst>
        <pc:spChg chg="add del mod">
          <ac:chgData name="Campbell, Hannah" userId="284b7067-2d34-4adf-a490-9045141e05fe" providerId="ADAL" clId="{A656DF3E-B100-4E5C-AAA0-CF348D8383A3}" dt="2024-06-12T12:49:44.326" v="4967" actId="20577"/>
          <ac:spMkLst>
            <pc:docMk/>
            <pc:sldMk cId="1952266980" sldId="2145706782"/>
            <ac:spMk id="2" creationId="{0E9018F1-D6F0-80DD-A86E-8C0D9A932FD0}"/>
          </ac:spMkLst>
        </pc:spChg>
        <pc:spChg chg="mod">
          <ac:chgData name="Campbell, Hannah" userId="284b7067-2d34-4adf-a490-9045141e05fe" providerId="ADAL" clId="{A656DF3E-B100-4E5C-AAA0-CF348D8383A3}" dt="2024-06-12T12:41:32.811" v="4883" actId="20577"/>
          <ac:spMkLst>
            <pc:docMk/>
            <pc:sldMk cId="1952266980" sldId="2145706782"/>
            <ac:spMk id="3" creationId="{8F5AA130-A7DA-7ADD-BF83-9E872449239E}"/>
          </ac:spMkLst>
        </pc:spChg>
        <pc:spChg chg="mod">
          <ac:chgData name="Campbell, Hannah" userId="284b7067-2d34-4adf-a490-9045141e05fe" providerId="ADAL" clId="{A656DF3E-B100-4E5C-AAA0-CF348D8383A3}" dt="2024-06-12T12:50:12.645" v="4983" actId="404"/>
          <ac:spMkLst>
            <pc:docMk/>
            <pc:sldMk cId="1952266980" sldId="2145706782"/>
            <ac:spMk id="4" creationId="{050F6F9E-70FD-5583-FC3E-118BAF3AA32C}"/>
          </ac:spMkLst>
        </pc:spChg>
        <pc:spChg chg="add mod">
          <ac:chgData name="Campbell, Hannah" userId="284b7067-2d34-4adf-a490-9045141e05fe" providerId="ADAL" clId="{A656DF3E-B100-4E5C-AAA0-CF348D8383A3}" dt="2024-06-12T12:49:59.049" v="4976" actId="20577"/>
          <ac:spMkLst>
            <pc:docMk/>
            <pc:sldMk cId="1952266980" sldId="2145706782"/>
            <ac:spMk id="7" creationId="{B1413FC0-A508-603A-2B80-A793A7351034}"/>
          </ac:spMkLst>
        </pc:spChg>
      </pc:sldChg>
      <pc:sldChg chg="del">
        <pc:chgData name="Campbell, Hannah" userId="284b7067-2d34-4adf-a490-9045141e05fe" providerId="ADAL" clId="{A656DF3E-B100-4E5C-AAA0-CF348D8383A3}" dt="2024-05-28T18:07:25.967" v="1" actId="47"/>
        <pc:sldMkLst>
          <pc:docMk/>
          <pc:sldMk cId="3825978683" sldId="2145706782"/>
        </pc:sldMkLst>
      </pc:sldChg>
      <pc:sldChg chg="modSp add del mod">
        <pc:chgData name="Campbell, Hannah" userId="284b7067-2d34-4adf-a490-9045141e05fe" providerId="ADAL" clId="{A656DF3E-B100-4E5C-AAA0-CF348D8383A3}" dt="2024-06-13T18:35:21.004" v="7006" actId="2696"/>
        <pc:sldMkLst>
          <pc:docMk/>
          <pc:sldMk cId="1433707501" sldId="2145706783"/>
        </pc:sldMkLst>
        <pc:spChg chg="mod">
          <ac:chgData name="Campbell, Hannah" userId="284b7067-2d34-4adf-a490-9045141e05fe" providerId="ADAL" clId="{A656DF3E-B100-4E5C-AAA0-CF348D8383A3}" dt="2024-06-13T18:09:54.104" v="6488" actId="1076"/>
          <ac:spMkLst>
            <pc:docMk/>
            <pc:sldMk cId="1433707501" sldId="2145706783"/>
            <ac:spMk id="7" creationId="{F30F6D90-47EA-F552-A968-934FE689A511}"/>
          </ac:spMkLst>
        </pc:spChg>
      </pc:sldChg>
      <pc:sldChg chg="addSp delSp modSp add mod">
        <pc:chgData name="Campbell, Hannah" userId="284b7067-2d34-4adf-a490-9045141e05fe" providerId="ADAL" clId="{A656DF3E-B100-4E5C-AAA0-CF348D8383A3}" dt="2024-06-13T13:29:29.332" v="5080" actId="113"/>
        <pc:sldMkLst>
          <pc:docMk/>
          <pc:sldMk cId="328464855" sldId="2145706784"/>
        </pc:sldMkLst>
        <pc:spChg chg="mod">
          <ac:chgData name="Campbell, Hannah" userId="284b7067-2d34-4adf-a490-9045141e05fe" providerId="ADAL" clId="{A656DF3E-B100-4E5C-AAA0-CF348D8383A3}" dt="2024-06-13T13:29:29.332" v="5080" actId="113"/>
          <ac:spMkLst>
            <pc:docMk/>
            <pc:sldMk cId="328464855" sldId="2145706784"/>
            <ac:spMk id="2" creationId="{C03A093D-3A64-54F4-2289-0E06CAFE6067}"/>
          </ac:spMkLst>
        </pc:spChg>
        <pc:spChg chg="del">
          <ac:chgData name="Campbell, Hannah" userId="284b7067-2d34-4adf-a490-9045141e05fe" providerId="ADAL" clId="{A656DF3E-B100-4E5C-AAA0-CF348D8383A3}" dt="2024-06-13T13:27:43.128" v="5060" actId="478"/>
          <ac:spMkLst>
            <pc:docMk/>
            <pc:sldMk cId="328464855" sldId="2145706784"/>
            <ac:spMk id="5" creationId="{BFAE16E9-191B-C4D1-6051-95E923FB80D8}"/>
          </ac:spMkLst>
        </pc:spChg>
        <pc:spChg chg="add del mod">
          <ac:chgData name="Campbell, Hannah" userId="284b7067-2d34-4adf-a490-9045141e05fe" providerId="ADAL" clId="{A656DF3E-B100-4E5C-AAA0-CF348D8383A3}" dt="2024-06-13T13:28:53.764" v="5075" actId="478"/>
          <ac:spMkLst>
            <pc:docMk/>
            <pc:sldMk cId="328464855" sldId="2145706784"/>
            <ac:spMk id="6" creationId="{B30DAD66-4E31-20FE-17FE-6965F6D2418B}"/>
          </ac:spMkLst>
        </pc:spChg>
        <pc:spChg chg="del mod">
          <ac:chgData name="Campbell, Hannah" userId="284b7067-2d34-4adf-a490-9045141e05fe" providerId="ADAL" clId="{A656DF3E-B100-4E5C-AAA0-CF348D8383A3}" dt="2024-06-13T13:23:59.036" v="5053" actId="21"/>
          <ac:spMkLst>
            <pc:docMk/>
            <pc:sldMk cId="328464855" sldId="2145706784"/>
            <ac:spMk id="7" creationId="{EB4A586F-1A76-FE45-8645-3602E67C6BA6}"/>
          </ac:spMkLst>
        </pc:spChg>
        <pc:spChg chg="add mod">
          <ac:chgData name="Campbell, Hannah" userId="284b7067-2d34-4adf-a490-9045141e05fe" providerId="ADAL" clId="{A656DF3E-B100-4E5C-AAA0-CF348D8383A3}" dt="2024-06-13T13:28:14.031" v="5066" actId="207"/>
          <ac:spMkLst>
            <pc:docMk/>
            <pc:sldMk cId="328464855" sldId="2145706784"/>
            <ac:spMk id="8" creationId="{767EF0DF-D77F-4F99-680D-4A89D2F006BA}"/>
          </ac:spMkLst>
        </pc:spChg>
        <pc:spChg chg="add mod">
          <ac:chgData name="Campbell, Hannah" userId="284b7067-2d34-4adf-a490-9045141e05fe" providerId="ADAL" clId="{A656DF3E-B100-4E5C-AAA0-CF348D8383A3}" dt="2024-06-13T13:28:11.568" v="5065"/>
          <ac:spMkLst>
            <pc:docMk/>
            <pc:sldMk cId="328464855" sldId="2145706784"/>
            <ac:spMk id="9" creationId="{B30DAD66-4E31-20FE-17FE-6965F6D2418B}"/>
          </ac:spMkLst>
        </pc:spChg>
        <pc:spChg chg="add mod">
          <ac:chgData name="Campbell, Hannah" userId="284b7067-2d34-4adf-a490-9045141e05fe" providerId="ADAL" clId="{A656DF3E-B100-4E5C-AAA0-CF348D8383A3}" dt="2024-06-13T13:29:10.477" v="5078" actId="20577"/>
          <ac:spMkLst>
            <pc:docMk/>
            <pc:sldMk cId="328464855" sldId="2145706784"/>
            <ac:spMk id="10" creationId="{E64FD959-BC6A-630B-E940-205C2940D7D0}"/>
          </ac:spMkLst>
        </pc:spChg>
      </pc:sldChg>
      <pc:sldChg chg="delSp modSp add mod">
        <pc:chgData name="Campbell, Hannah" userId="284b7067-2d34-4adf-a490-9045141e05fe" providerId="ADAL" clId="{A656DF3E-B100-4E5C-AAA0-CF348D8383A3}" dt="2024-06-13T18:38:05.131" v="7015" actId="478"/>
        <pc:sldMkLst>
          <pc:docMk/>
          <pc:sldMk cId="2660858563" sldId="2145706785"/>
        </pc:sldMkLst>
        <pc:spChg chg="mod">
          <ac:chgData name="Campbell, Hannah" userId="284b7067-2d34-4adf-a490-9045141e05fe" providerId="ADAL" clId="{A656DF3E-B100-4E5C-AAA0-CF348D8383A3}" dt="2024-06-13T13:31:12.683" v="5140" actId="113"/>
          <ac:spMkLst>
            <pc:docMk/>
            <pc:sldMk cId="2660858563" sldId="2145706785"/>
            <ac:spMk id="2" creationId="{C03A093D-3A64-54F4-2289-0E06CAFE6067}"/>
          </ac:spMkLst>
        </pc:spChg>
        <pc:spChg chg="del">
          <ac:chgData name="Campbell, Hannah" userId="284b7067-2d34-4adf-a490-9045141e05fe" providerId="ADAL" clId="{A656DF3E-B100-4E5C-AAA0-CF348D8383A3}" dt="2024-06-13T18:38:05.131" v="7015" actId="478"/>
          <ac:spMkLst>
            <pc:docMk/>
            <pc:sldMk cId="2660858563" sldId="2145706785"/>
            <ac:spMk id="5" creationId="{BFAE16E9-191B-C4D1-6051-95E923FB80D8}"/>
          </ac:spMkLst>
        </pc:spChg>
        <pc:spChg chg="del">
          <ac:chgData name="Campbell, Hannah" userId="284b7067-2d34-4adf-a490-9045141e05fe" providerId="ADAL" clId="{A656DF3E-B100-4E5C-AAA0-CF348D8383A3}" dt="2024-06-13T13:30:28.421" v="5130" actId="478"/>
          <ac:spMkLst>
            <pc:docMk/>
            <pc:sldMk cId="2660858563" sldId="2145706785"/>
            <ac:spMk id="6" creationId="{26976C0F-10AC-2F83-A834-7C463BD77156}"/>
          </ac:spMkLst>
        </pc:spChg>
        <pc:picChg chg="mod">
          <ac:chgData name="Campbell, Hannah" userId="284b7067-2d34-4adf-a490-9045141e05fe" providerId="ADAL" clId="{A656DF3E-B100-4E5C-AAA0-CF348D8383A3}" dt="2024-06-13T13:30:55.754" v="5137" actId="1076"/>
          <ac:picMkLst>
            <pc:docMk/>
            <pc:sldMk cId="2660858563" sldId="2145706785"/>
            <ac:picMk id="9" creationId="{6D5BB1F3-FCE0-2E5A-4E28-270D14B452DF}"/>
          </ac:picMkLst>
        </pc:picChg>
        <pc:picChg chg="mod">
          <ac:chgData name="Campbell, Hannah" userId="284b7067-2d34-4adf-a490-9045141e05fe" providerId="ADAL" clId="{A656DF3E-B100-4E5C-AAA0-CF348D8383A3}" dt="2024-06-13T13:30:59.364" v="5138" actId="1076"/>
          <ac:picMkLst>
            <pc:docMk/>
            <pc:sldMk cId="2660858563" sldId="2145706785"/>
            <ac:picMk id="11" creationId="{BAC17F26-45EA-0995-0E13-5526087B7979}"/>
          </ac:picMkLst>
        </pc:picChg>
      </pc:sldChg>
      <pc:sldChg chg="delSp add mod ord">
        <pc:chgData name="Campbell, Hannah" userId="284b7067-2d34-4adf-a490-9045141e05fe" providerId="ADAL" clId="{A656DF3E-B100-4E5C-AAA0-CF348D8383A3}" dt="2024-06-13T18:37:59.225" v="7014" actId="478"/>
        <pc:sldMkLst>
          <pc:docMk/>
          <pc:sldMk cId="1925231117" sldId="2145706786"/>
        </pc:sldMkLst>
        <pc:spChg chg="del">
          <ac:chgData name="Campbell, Hannah" userId="284b7067-2d34-4adf-a490-9045141e05fe" providerId="ADAL" clId="{A656DF3E-B100-4E5C-AAA0-CF348D8383A3}" dt="2024-06-13T18:37:59.225" v="7014" actId="478"/>
          <ac:spMkLst>
            <pc:docMk/>
            <pc:sldMk cId="1925231117" sldId="2145706786"/>
            <ac:spMk id="5" creationId="{BFAE16E9-191B-C4D1-6051-95E923FB80D8}"/>
          </ac:spMkLst>
        </pc:spChg>
      </pc:sldChg>
      <pc:sldChg chg="del">
        <pc:chgData name="Campbell, Hannah" userId="284b7067-2d34-4adf-a490-9045141e05fe" providerId="ADAL" clId="{A656DF3E-B100-4E5C-AAA0-CF348D8383A3}" dt="2024-05-28T18:07:25.967" v="1" actId="47"/>
        <pc:sldMkLst>
          <pc:docMk/>
          <pc:sldMk cId="3239800672" sldId="2145706786"/>
        </pc:sldMkLst>
      </pc:sldChg>
      <pc:sldChg chg="addSp delSp modSp add mod">
        <pc:chgData name="Campbell, Hannah" userId="284b7067-2d34-4adf-a490-9045141e05fe" providerId="ADAL" clId="{A656DF3E-B100-4E5C-AAA0-CF348D8383A3}" dt="2024-06-13T15:27:08.953" v="5458" actId="404"/>
        <pc:sldMkLst>
          <pc:docMk/>
          <pc:sldMk cId="1498565874" sldId="2145706787"/>
        </pc:sldMkLst>
        <pc:spChg chg="mod">
          <ac:chgData name="Campbell, Hannah" userId="284b7067-2d34-4adf-a490-9045141e05fe" providerId="ADAL" clId="{A656DF3E-B100-4E5C-AAA0-CF348D8383A3}" dt="2024-06-13T13:33:30.304" v="5157" actId="404"/>
          <ac:spMkLst>
            <pc:docMk/>
            <pc:sldMk cId="1498565874" sldId="2145706787"/>
            <ac:spMk id="2" creationId="{7538A1A9-7BF5-0C45-55A3-A55A7232B536}"/>
          </ac:spMkLst>
        </pc:spChg>
        <pc:spChg chg="mod">
          <ac:chgData name="Campbell, Hannah" userId="284b7067-2d34-4adf-a490-9045141e05fe" providerId="ADAL" clId="{A656DF3E-B100-4E5C-AAA0-CF348D8383A3}" dt="2024-06-13T15:15:26.167" v="5168" actId="20577"/>
          <ac:spMkLst>
            <pc:docMk/>
            <pc:sldMk cId="1498565874" sldId="2145706787"/>
            <ac:spMk id="3" creationId="{66572A87-F4C1-8D9F-8A1B-E16460D91680}"/>
          </ac:spMkLst>
        </pc:spChg>
        <pc:spChg chg="del">
          <ac:chgData name="Campbell, Hannah" userId="284b7067-2d34-4adf-a490-9045141e05fe" providerId="ADAL" clId="{A656DF3E-B100-4E5C-AAA0-CF348D8383A3}" dt="2024-06-13T13:32:07.544" v="5149" actId="21"/>
          <ac:spMkLst>
            <pc:docMk/>
            <pc:sldMk cId="1498565874" sldId="2145706787"/>
            <ac:spMk id="4" creationId="{498D96CF-9D38-820B-C2C7-CBFD686465D3}"/>
          </ac:spMkLst>
        </pc:spChg>
        <pc:spChg chg="del">
          <ac:chgData name="Campbell, Hannah" userId="284b7067-2d34-4adf-a490-9045141e05fe" providerId="ADAL" clId="{A656DF3E-B100-4E5C-AAA0-CF348D8383A3}" dt="2024-06-13T15:14:59.134" v="5158" actId="478"/>
          <ac:spMkLst>
            <pc:docMk/>
            <pc:sldMk cId="1498565874" sldId="2145706787"/>
            <ac:spMk id="6" creationId="{4A382AD4-DD9A-BB00-551E-CE983340DE9D}"/>
          </ac:spMkLst>
        </pc:spChg>
        <pc:spChg chg="del">
          <ac:chgData name="Campbell, Hannah" userId="284b7067-2d34-4adf-a490-9045141e05fe" providerId="ADAL" clId="{A656DF3E-B100-4E5C-AAA0-CF348D8383A3}" dt="2024-06-13T13:32:02.764" v="5148" actId="478"/>
          <ac:spMkLst>
            <pc:docMk/>
            <pc:sldMk cId="1498565874" sldId="2145706787"/>
            <ac:spMk id="7" creationId="{F30F6D90-47EA-F552-A968-934FE689A511}"/>
          </ac:spMkLst>
        </pc:spChg>
        <pc:spChg chg="add mod">
          <ac:chgData name="Campbell, Hannah" userId="284b7067-2d34-4adf-a490-9045141e05fe" providerId="ADAL" clId="{A656DF3E-B100-4E5C-AAA0-CF348D8383A3}" dt="2024-06-13T15:19:55.795" v="5308" actId="207"/>
          <ac:spMkLst>
            <pc:docMk/>
            <pc:sldMk cId="1498565874" sldId="2145706787"/>
            <ac:spMk id="10" creationId="{6D600D60-3BF4-3615-816C-B4A8FFBDC1CF}"/>
          </ac:spMkLst>
        </pc:spChg>
        <pc:spChg chg="add mod">
          <ac:chgData name="Campbell, Hannah" userId="284b7067-2d34-4adf-a490-9045141e05fe" providerId="ADAL" clId="{A656DF3E-B100-4E5C-AAA0-CF348D8383A3}" dt="2024-06-13T15:19:49.240" v="5306" actId="207"/>
          <ac:spMkLst>
            <pc:docMk/>
            <pc:sldMk cId="1498565874" sldId="2145706787"/>
            <ac:spMk id="11" creationId="{E76266BF-28D3-7E00-510D-5192BA5AB3BC}"/>
          </ac:spMkLst>
        </pc:spChg>
        <pc:spChg chg="add mod">
          <ac:chgData name="Campbell, Hannah" userId="284b7067-2d34-4adf-a490-9045141e05fe" providerId="ADAL" clId="{A656DF3E-B100-4E5C-AAA0-CF348D8383A3}" dt="2024-06-13T15:19:52.414" v="5307" actId="207"/>
          <ac:spMkLst>
            <pc:docMk/>
            <pc:sldMk cId="1498565874" sldId="2145706787"/>
            <ac:spMk id="12" creationId="{E7B7E314-881E-3948-A3DA-9949396B17FC}"/>
          </ac:spMkLst>
        </pc:spChg>
        <pc:spChg chg="add mod">
          <ac:chgData name="Campbell, Hannah" userId="284b7067-2d34-4adf-a490-9045141e05fe" providerId="ADAL" clId="{A656DF3E-B100-4E5C-AAA0-CF348D8383A3}" dt="2024-06-13T15:20:15.331" v="5311" actId="13822"/>
          <ac:spMkLst>
            <pc:docMk/>
            <pc:sldMk cId="1498565874" sldId="2145706787"/>
            <ac:spMk id="13" creationId="{EB2738CC-7924-5AE7-5627-285A40FBBB70}"/>
          </ac:spMkLst>
        </pc:spChg>
        <pc:spChg chg="add mod">
          <ac:chgData name="Campbell, Hannah" userId="284b7067-2d34-4adf-a490-9045141e05fe" providerId="ADAL" clId="{A656DF3E-B100-4E5C-AAA0-CF348D8383A3}" dt="2024-06-13T15:20:40.317" v="5316" actId="1076"/>
          <ac:spMkLst>
            <pc:docMk/>
            <pc:sldMk cId="1498565874" sldId="2145706787"/>
            <ac:spMk id="14" creationId="{F0FA06C6-D2AE-1EAC-B52F-241878842209}"/>
          </ac:spMkLst>
        </pc:spChg>
        <pc:spChg chg="add mod">
          <ac:chgData name="Campbell, Hannah" userId="284b7067-2d34-4adf-a490-9045141e05fe" providerId="ADAL" clId="{A656DF3E-B100-4E5C-AAA0-CF348D8383A3}" dt="2024-06-13T15:21:05.831" v="5321" actId="14100"/>
          <ac:spMkLst>
            <pc:docMk/>
            <pc:sldMk cId="1498565874" sldId="2145706787"/>
            <ac:spMk id="15" creationId="{DB01282C-5559-168E-2647-0EF1C7F8C939}"/>
          </ac:spMkLst>
        </pc:spChg>
        <pc:spChg chg="add mod">
          <ac:chgData name="Campbell, Hannah" userId="284b7067-2d34-4adf-a490-9045141e05fe" providerId="ADAL" clId="{A656DF3E-B100-4E5C-AAA0-CF348D8383A3}" dt="2024-06-13T15:27:08.953" v="5458" actId="404"/>
          <ac:spMkLst>
            <pc:docMk/>
            <pc:sldMk cId="1498565874" sldId="2145706787"/>
            <ac:spMk id="16" creationId="{49D7C9EE-7E6A-FF8B-D670-0D6604494641}"/>
          </ac:spMkLst>
        </pc:spChg>
        <pc:picChg chg="add mod">
          <ac:chgData name="Campbell, Hannah" userId="284b7067-2d34-4adf-a490-9045141e05fe" providerId="ADAL" clId="{A656DF3E-B100-4E5C-AAA0-CF348D8383A3}" dt="2024-06-13T15:16:04.916" v="5170" actId="1076"/>
          <ac:picMkLst>
            <pc:docMk/>
            <pc:sldMk cId="1498565874" sldId="2145706787"/>
            <ac:picMk id="9" creationId="{EF97C04F-D08B-E2D1-836A-FD162C75DD1B}"/>
          </ac:picMkLst>
        </pc:picChg>
      </pc:sldChg>
      <pc:sldChg chg="del">
        <pc:chgData name="Campbell, Hannah" userId="284b7067-2d34-4adf-a490-9045141e05fe" providerId="ADAL" clId="{A656DF3E-B100-4E5C-AAA0-CF348D8383A3}" dt="2024-05-28T18:07:25.967" v="1" actId="47"/>
        <pc:sldMkLst>
          <pc:docMk/>
          <pc:sldMk cId="1640341796" sldId="2145706788"/>
        </pc:sldMkLst>
      </pc:sldChg>
      <pc:sldChg chg="addSp delSp modSp add mod delCm">
        <pc:chgData name="Campbell, Hannah" userId="284b7067-2d34-4adf-a490-9045141e05fe" providerId="ADAL" clId="{A656DF3E-B100-4E5C-AAA0-CF348D8383A3}" dt="2024-06-13T18:37:55.680" v="7013" actId="478"/>
        <pc:sldMkLst>
          <pc:docMk/>
          <pc:sldMk cId="3869242738" sldId="2145706788"/>
        </pc:sldMkLst>
        <pc:spChg chg="mod">
          <ac:chgData name="Campbell, Hannah" userId="284b7067-2d34-4adf-a490-9045141e05fe" providerId="ADAL" clId="{A656DF3E-B100-4E5C-AAA0-CF348D8383A3}" dt="2024-06-13T15:45:51.536" v="5540" actId="20577"/>
          <ac:spMkLst>
            <pc:docMk/>
            <pc:sldMk cId="3869242738" sldId="2145706788"/>
            <ac:spMk id="2" creationId="{DAEF44C6-D4BB-2BB2-9532-3DC6E85B3444}"/>
          </ac:spMkLst>
        </pc:spChg>
        <pc:spChg chg="del">
          <ac:chgData name="Campbell, Hannah" userId="284b7067-2d34-4adf-a490-9045141e05fe" providerId="ADAL" clId="{A656DF3E-B100-4E5C-AAA0-CF348D8383A3}" dt="2024-06-13T15:39:42.737" v="5499" actId="21"/>
          <ac:spMkLst>
            <pc:docMk/>
            <pc:sldMk cId="3869242738" sldId="2145706788"/>
            <ac:spMk id="4" creationId="{BC3564B4-B821-BF0D-0063-0B7A8B6F789C}"/>
          </ac:spMkLst>
        </pc:spChg>
        <pc:spChg chg="del">
          <ac:chgData name="Campbell, Hannah" userId="284b7067-2d34-4adf-a490-9045141e05fe" providerId="ADAL" clId="{A656DF3E-B100-4E5C-AAA0-CF348D8383A3}" dt="2024-06-13T18:37:55.680" v="7013" actId="478"/>
          <ac:spMkLst>
            <pc:docMk/>
            <pc:sldMk cId="3869242738" sldId="2145706788"/>
            <ac:spMk id="6" creationId="{63C37A61-1F3F-5585-E586-A4F69973B082}"/>
          </ac:spMkLst>
        </pc:spChg>
        <pc:spChg chg="del mod">
          <ac:chgData name="Campbell, Hannah" userId="284b7067-2d34-4adf-a490-9045141e05fe" providerId="ADAL" clId="{A656DF3E-B100-4E5C-AAA0-CF348D8383A3}" dt="2024-06-13T15:39:13.002" v="5496" actId="478"/>
          <ac:spMkLst>
            <pc:docMk/>
            <pc:sldMk cId="3869242738" sldId="2145706788"/>
            <ac:spMk id="7" creationId="{06B036F2-F79A-C5F0-6835-BC969B837739}"/>
          </ac:spMkLst>
        </pc:spChg>
        <pc:spChg chg="mod">
          <ac:chgData name="Campbell, Hannah" userId="284b7067-2d34-4adf-a490-9045141e05fe" providerId="ADAL" clId="{A656DF3E-B100-4E5C-AAA0-CF348D8383A3}" dt="2024-06-13T15:43:44.539" v="5530" actId="1076"/>
          <ac:spMkLst>
            <pc:docMk/>
            <pc:sldMk cId="3869242738" sldId="2145706788"/>
            <ac:spMk id="9" creationId="{17EEE611-DF00-427D-1660-F5FABF2CA192}"/>
          </ac:spMkLst>
        </pc:spChg>
        <pc:spChg chg="add mod">
          <ac:chgData name="Campbell, Hannah" userId="284b7067-2d34-4adf-a490-9045141e05fe" providerId="ADAL" clId="{A656DF3E-B100-4E5C-AAA0-CF348D8383A3}" dt="2024-06-13T15:46:23.734" v="5544" actId="1076"/>
          <ac:spMkLst>
            <pc:docMk/>
            <pc:sldMk cId="3869242738" sldId="2145706788"/>
            <ac:spMk id="16" creationId="{F419F166-A38D-CEB0-F394-82E8B7B23D82}"/>
          </ac:spMkLst>
        </pc:spChg>
        <pc:picChg chg="add del mod">
          <ac:chgData name="Campbell, Hannah" userId="284b7067-2d34-4adf-a490-9045141e05fe" providerId="ADAL" clId="{A656DF3E-B100-4E5C-AAA0-CF348D8383A3}" dt="2024-06-13T15:41:25.643" v="5509" actId="478"/>
          <ac:picMkLst>
            <pc:docMk/>
            <pc:sldMk cId="3869242738" sldId="2145706788"/>
            <ac:picMk id="8" creationId="{FAA6D287-4D6E-4D22-C8D4-46C34AD68A13}"/>
          </ac:picMkLst>
        </pc:picChg>
        <pc:picChg chg="add mod ord">
          <ac:chgData name="Campbell, Hannah" userId="284b7067-2d34-4adf-a490-9045141e05fe" providerId="ADAL" clId="{A656DF3E-B100-4E5C-AAA0-CF348D8383A3}" dt="2024-06-13T15:44:07.692" v="5534" actId="1076"/>
          <ac:picMkLst>
            <pc:docMk/>
            <pc:sldMk cId="3869242738" sldId="2145706788"/>
            <ac:picMk id="11" creationId="{489ECC40-14E8-5700-D5A1-E481FBFF1874}"/>
          </ac:picMkLst>
        </pc:picChg>
        <pc:picChg chg="del mod">
          <ac:chgData name="Campbell, Hannah" userId="284b7067-2d34-4adf-a490-9045141e05fe" providerId="ADAL" clId="{A656DF3E-B100-4E5C-AAA0-CF348D8383A3}" dt="2024-06-13T15:41:27.761" v="5510" actId="478"/>
          <ac:picMkLst>
            <pc:docMk/>
            <pc:sldMk cId="3869242738" sldId="2145706788"/>
            <ac:picMk id="13" creationId="{79E55A27-DB69-6FF7-40B8-718A6E69BB46}"/>
          </ac:picMkLst>
        </pc:picChg>
        <pc:picChg chg="add mod">
          <ac:chgData name="Campbell, Hannah" userId="284b7067-2d34-4adf-a490-9045141e05fe" providerId="ADAL" clId="{A656DF3E-B100-4E5C-AAA0-CF348D8383A3}" dt="2024-06-13T15:43:59.741" v="5533" actId="14100"/>
          <ac:picMkLst>
            <pc:docMk/>
            <pc:sldMk cId="3869242738" sldId="2145706788"/>
            <ac:picMk id="14" creationId="{FDB81B6F-3AD8-EE08-E1B8-8D7B4EFD5F96}"/>
          </ac:picMkLst>
        </pc:picChg>
        <pc:picChg chg="mod">
          <ac:chgData name="Campbell, Hannah" userId="284b7067-2d34-4adf-a490-9045141e05fe" providerId="ADAL" clId="{A656DF3E-B100-4E5C-AAA0-CF348D8383A3}" dt="2024-06-13T15:44:31.916" v="5535" actId="1076"/>
          <ac:picMkLst>
            <pc:docMk/>
            <pc:sldMk cId="3869242738" sldId="2145706788"/>
            <ac:picMk id="15" creationId="{3414AC8E-F796-AF36-E4C2-9152817EADF3}"/>
          </ac:picMkLst>
        </pc:picChg>
        <pc:extLst>
          <p:ext xmlns:p="http://schemas.openxmlformats.org/presentationml/2006/main" uri="{D6D511B9-2390-475A-947B-AFAB55BFBCF1}">
            <pc226:cmChg xmlns:pc226="http://schemas.microsoft.com/office/powerpoint/2022/06/main/command" chg="del">
              <pc226:chgData name="Campbell, Hannah" userId="284b7067-2d34-4adf-a490-9045141e05fe" providerId="ADAL" clId="{A656DF3E-B100-4E5C-AAA0-CF348D8383A3}" dt="2024-06-13T17:39:23.599" v="6486"/>
              <pc2:cmMkLst xmlns:pc2="http://schemas.microsoft.com/office/powerpoint/2019/9/main/command">
                <pc:docMk/>
                <pc:sldMk cId="3869242738" sldId="2145706788"/>
                <pc2:cmMk id="{E2B2DADA-B315-46EF-A0E1-C643E9D33CBF}"/>
              </pc2:cmMkLst>
            </pc226:cmChg>
          </p:ext>
        </pc:extLst>
      </pc:sldChg>
      <pc:sldChg chg="delSp add del mod">
        <pc:chgData name="Campbell, Hannah" userId="284b7067-2d34-4adf-a490-9045141e05fe" providerId="ADAL" clId="{A656DF3E-B100-4E5C-AAA0-CF348D8383A3}" dt="2024-06-13T15:46:31.837" v="5545" actId="2696"/>
        <pc:sldMkLst>
          <pc:docMk/>
          <pc:sldMk cId="903247415" sldId="2145706789"/>
        </pc:sldMkLst>
        <pc:picChg chg="del">
          <ac:chgData name="Campbell, Hannah" userId="284b7067-2d34-4adf-a490-9045141e05fe" providerId="ADAL" clId="{A656DF3E-B100-4E5C-AAA0-CF348D8383A3}" dt="2024-06-13T15:40:12.054" v="5502" actId="21"/>
          <ac:picMkLst>
            <pc:docMk/>
            <pc:sldMk cId="903247415" sldId="2145706789"/>
            <ac:picMk id="7" creationId="{FAA6D287-4D6E-4D22-C8D4-46C34AD68A13}"/>
          </ac:picMkLst>
        </pc:picChg>
      </pc:sldChg>
      <pc:sldChg chg="del">
        <pc:chgData name="Campbell, Hannah" userId="284b7067-2d34-4adf-a490-9045141e05fe" providerId="ADAL" clId="{A656DF3E-B100-4E5C-AAA0-CF348D8383A3}" dt="2024-05-28T18:07:25.967" v="1" actId="47"/>
        <pc:sldMkLst>
          <pc:docMk/>
          <pc:sldMk cId="2726918900" sldId="2145706789"/>
        </pc:sldMkLst>
      </pc:sldChg>
      <pc:sldChg chg="delSp modSp add mod">
        <pc:chgData name="Campbell, Hannah" userId="284b7067-2d34-4adf-a490-9045141e05fe" providerId="ADAL" clId="{A656DF3E-B100-4E5C-AAA0-CF348D8383A3}" dt="2024-06-13T18:37:52.053" v="7012" actId="478"/>
        <pc:sldMkLst>
          <pc:docMk/>
          <pc:sldMk cId="3008970054" sldId="2145706790"/>
        </pc:sldMkLst>
        <pc:spChg chg="mod">
          <ac:chgData name="Campbell, Hannah" userId="284b7067-2d34-4adf-a490-9045141e05fe" providerId="ADAL" clId="{A656DF3E-B100-4E5C-AAA0-CF348D8383A3}" dt="2024-06-13T15:33:44.337" v="5466" actId="20577"/>
          <ac:spMkLst>
            <pc:docMk/>
            <pc:sldMk cId="3008970054" sldId="2145706790"/>
            <ac:spMk id="14" creationId="{D54367F6-3B15-C857-FFC7-6B51383C3F4D}"/>
          </ac:spMkLst>
        </pc:spChg>
        <pc:spChg chg="del">
          <ac:chgData name="Campbell, Hannah" userId="284b7067-2d34-4adf-a490-9045141e05fe" providerId="ADAL" clId="{A656DF3E-B100-4E5C-AAA0-CF348D8383A3}" dt="2024-06-13T18:37:52.053" v="7012" actId="478"/>
          <ac:spMkLst>
            <pc:docMk/>
            <pc:sldMk cId="3008970054" sldId="2145706790"/>
            <ac:spMk id="16" creationId="{1E26BFDF-D203-F722-327F-57295731F13C}"/>
          </ac:spMkLst>
        </pc:spChg>
      </pc:sldChg>
      <pc:sldChg chg="del">
        <pc:chgData name="Campbell, Hannah" userId="284b7067-2d34-4adf-a490-9045141e05fe" providerId="ADAL" clId="{A656DF3E-B100-4E5C-AAA0-CF348D8383A3}" dt="2024-05-28T18:07:25.967" v="1" actId="47"/>
        <pc:sldMkLst>
          <pc:docMk/>
          <pc:sldMk cId="2435615075" sldId="2145706791"/>
        </pc:sldMkLst>
      </pc:sldChg>
      <pc:sldChg chg="addSp delSp modSp add mod">
        <pc:chgData name="Campbell, Hannah" userId="284b7067-2d34-4adf-a490-9045141e05fe" providerId="ADAL" clId="{A656DF3E-B100-4E5C-AAA0-CF348D8383A3}" dt="2024-06-13T18:37:48.041" v="7011" actId="478"/>
        <pc:sldMkLst>
          <pc:docMk/>
          <pc:sldMk cId="3095575975" sldId="2145706791"/>
        </pc:sldMkLst>
        <pc:spChg chg="mod">
          <ac:chgData name="Campbell, Hannah" userId="284b7067-2d34-4adf-a490-9045141e05fe" providerId="ADAL" clId="{A656DF3E-B100-4E5C-AAA0-CF348D8383A3}" dt="2024-06-13T15:54:29.824" v="5662" actId="1076"/>
          <ac:spMkLst>
            <pc:docMk/>
            <pc:sldMk cId="3095575975" sldId="2145706791"/>
            <ac:spMk id="2" creationId="{C03A093D-3A64-54F4-2289-0E06CAFE6067}"/>
          </ac:spMkLst>
        </pc:spChg>
        <pc:spChg chg="del">
          <ac:chgData name="Campbell, Hannah" userId="284b7067-2d34-4adf-a490-9045141e05fe" providerId="ADAL" clId="{A656DF3E-B100-4E5C-AAA0-CF348D8383A3}" dt="2024-06-13T18:37:48.041" v="7011" actId="478"/>
          <ac:spMkLst>
            <pc:docMk/>
            <pc:sldMk cId="3095575975" sldId="2145706791"/>
            <ac:spMk id="5" creationId="{BFAE16E9-191B-C4D1-6051-95E923FB80D8}"/>
          </ac:spMkLst>
        </pc:spChg>
        <pc:spChg chg="del mod">
          <ac:chgData name="Campbell, Hannah" userId="284b7067-2d34-4adf-a490-9045141e05fe" providerId="ADAL" clId="{A656DF3E-B100-4E5C-AAA0-CF348D8383A3}" dt="2024-06-13T15:49:40.485" v="5547" actId="478"/>
          <ac:spMkLst>
            <pc:docMk/>
            <pc:sldMk cId="3095575975" sldId="2145706791"/>
            <ac:spMk id="6" creationId="{BF7E05EC-6B01-E0DD-0489-CFECDEBAF07D}"/>
          </ac:spMkLst>
        </pc:spChg>
        <pc:spChg chg="del mod">
          <ac:chgData name="Campbell, Hannah" userId="284b7067-2d34-4adf-a490-9045141e05fe" providerId="ADAL" clId="{A656DF3E-B100-4E5C-AAA0-CF348D8383A3}" dt="2024-06-13T15:50:12.980" v="5560" actId="21"/>
          <ac:spMkLst>
            <pc:docMk/>
            <pc:sldMk cId="3095575975" sldId="2145706791"/>
            <ac:spMk id="11" creationId="{27794628-35F3-35E9-0D20-E32017D81F0A}"/>
          </ac:spMkLst>
        </pc:spChg>
        <pc:spChg chg="del">
          <ac:chgData name="Campbell, Hannah" userId="284b7067-2d34-4adf-a490-9045141e05fe" providerId="ADAL" clId="{A656DF3E-B100-4E5C-AAA0-CF348D8383A3}" dt="2024-06-13T15:51:30.923" v="5571" actId="478"/>
          <ac:spMkLst>
            <pc:docMk/>
            <pc:sldMk cId="3095575975" sldId="2145706791"/>
            <ac:spMk id="13" creationId="{4CC6AA81-80AA-BFC1-CD1C-C5E277446ACD}"/>
          </ac:spMkLst>
        </pc:spChg>
        <pc:spChg chg="del">
          <ac:chgData name="Campbell, Hannah" userId="284b7067-2d34-4adf-a490-9045141e05fe" providerId="ADAL" clId="{A656DF3E-B100-4E5C-AAA0-CF348D8383A3}" dt="2024-06-13T15:51:33.093" v="5573" actId="478"/>
          <ac:spMkLst>
            <pc:docMk/>
            <pc:sldMk cId="3095575975" sldId="2145706791"/>
            <ac:spMk id="15" creationId="{63EF4274-E38F-9D21-078C-25A8306EA4FB}"/>
          </ac:spMkLst>
        </pc:spChg>
        <pc:spChg chg="del">
          <ac:chgData name="Campbell, Hannah" userId="284b7067-2d34-4adf-a490-9045141e05fe" providerId="ADAL" clId="{A656DF3E-B100-4E5C-AAA0-CF348D8383A3}" dt="2024-06-13T15:51:29.187" v="5569" actId="478"/>
          <ac:spMkLst>
            <pc:docMk/>
            <pc:sldMk cId="3095575975" sldId="2145706791"/>
            <ac:spMk id="16" creationId="{77128A7F-9DEF-42C4-E5F7-3834BB09689D}"/>
          </ac:spMkLst>
        </pc:spChg>
        <pc:spChg chg="del">
          <ac:chgData name="Campbell, Hannah" userId="284b7067-2d34-4adf-a490-9045141e05fe" providerId="ADAL" clId="{A656DF3E-B100-4E5C-AAA0-CF348D8383A3}" dt="2024-06-13T15:51:24.022" v="5566" actId="478"/>
          <ac:spMkLst>
            <pc:docMk/>
            <pc:sldMk cId="3095575975" sldId="2145706791"/>
            <ac:spMk id="17" creationId="{1500DAE1-3F5F-4BF1-FA9C-80B449491CB5}"/>
          </ac:spMkLst>
        </pc:spChg>
        <pc:spChg chg="add mod">
          <ac:chgData name="Campbell, Hannah" userId="284b7067-2d34-4adf-a490-9045141e05fe" providerId="ADAL" clId="{A656DF3E-B100-4E5C-AAA0-CF348D8383A3}" dt="2024-06-13T15:55:14.137" v="5667" actId="13822"/>
          <ac:spMkLst>
            <pc:docMk/>
            <pc:sldMk cId="3095575975" sldId="2145706791"/>
            <ac:spMk id="18" creationId="{AB81B8A0-98CB-650C-8DC0-601AA06E37F9}"/>
          </ac:spMkLst>
        </pc:spChg>
        <pc:spChg chg="del">
          <ac:chgData name="Campbell, Hannah" userId="284b7067-2d34-4adf-a490-9045141e05fe" providerId="ADAL" clId="{A656DF3E-B100-4E5C-AAA0-CF348D8383A3}" dt="2024-06-13T15:50:25.268" v="5563" actId="21"/>
          <ac:spMkLst>
            <pc:docMk/>
            <pc:sldMk cId="3095575975" sldId="2145706791"/>
            <ac:spMk id="23" creationId="{A73982C6-8735-E8E3-A6EA-041510E1ECD0}"/>
          </ac:spMkLst>
        </pc:spChg>
        <pc:picChg chg="del mod">
          <ac:chgData name="Campbell, Hannah" userId="284b7067-2d34-4adf-a490-9045141e05fe" providerId="ADAL" clId="{A656DF3E-B100-4E5C-AAA0-CF348D8383A3}" dt="2024-06-13T15:51:37.971" v="5575" actId="21"/>
          <ac:picMkLst>
            <pc:docMk/>
            <pc:sldMk cId="3095575975" sldId="2145706791"/>
            <ac:picMk id="7" creationId="{DCE4ECEA-8160-3BF0-55A7-BE4A00727D3C}"/>
          </ac:picMkLst>
        </pc:picChg>
        <pc:picChg chg="add mod">
          <ac:chgData name="Campbell, Hannah" userId="284b7067-2d34-4adf-a490-9045141e05fe" providerId="ADAL" clId="{A656DF3E-B100-4E5C-AAA0-CF348D8383A3}" dt="2024-06-13T15:54:24.222" v="5661" actId="1076"/>
          <ac:picMkLst>
            <pc:docMk/>
            <pc:sldMk cId="3095575975" sldId="2145706791"/>
            <ac:picMk id="9" creationId="{53C760B7-731A-7920-B36D-B0DF653C7FEB}"/>
          </ac:picMkLst>
        </pc:picChg>
        <pc:picChg chg="del">
          <ac:chgData name="Campbell, Hannah" userId="284b7067-2d34-4adf-a490-9045141e05fe" providerId="ADAL" clId="{A656DF3E-B100-4E5C-AAA0-CF348D8383A3}" dt="2024-06-13T15:51:29.995" v="5570" actId="478"/>
          <ac:picMkLst>
            <pc:docMk/>
            <pc:sldMk cId="3095575975" sldId="2145706791"/>
            <ac:picMk id="10" creationId="{AB148272-4ABC-3DC3-4F1C-C60BDB154E75}"/>
          </ac:picMkLst>
        </pc:picChg>
        <pc:picChg chg="del">
          <ac:chgData name="Campbell, Hannah" userId="284b7067-2d34-4adf-a490-9045141e05fe" providerId="ADAL" clId="{A656DF3E-B100-4E5C-AAA0-CF348D8383A3}" dt="2024-06-13T15:51:23.284" v="5565" actId="478"/>
          <ac:picMkLst>
            <pc:docMk/>
            <pc:sldMk cId="3095575975" sldId="2145706791"/>
            <ac:picMk id="12" creationId="{E7628CF1-AD50-318E-5633-503F22EB08EA}"/>
          </ac:picMkLst>
        </pc:picChg>
        <pc:picChg chg="del">
          <ac:chgData name="Campbell, Hannah" userId="284b7067-2d34-4adf-a490-9045141e05fe" providerId="ADAL" clId="{A656DF3E-B100-4E5C-AAA0-CF348D8383A3}" dt="2024-06-13T15:51:31.740" v="5572" actId="478"/>
          <ac:picMkLst>
            <pc:docMk/>
            <pc:sldMk cId="3095575975" sldId="2145706791"/>
            <ac:picMk id="14" creationId="{17649B41-3B33-7DC0-CA88-335F62BF22E9}"/>
          </ac:picMkLst>
        </pc:picChg>
        <pc:cxnChg chg="del">
          <ac:chgData name="Campbell, Hannah" userId="284b7067-2d34-4adf-a490-9045141e05fe" providerId="ADAL" clId="{A656DF3E-B100-4E5C-AAA0-CF348D8383A3}" dt="2024-06-13T15:51:26.659" v="5568" actId="478"/>
          <ac:cxnSpMkLst>
            <pc:docMk/>
            <pc:sldMk cId="3095575975" sldId="2145706791"/>
            <ac:cxnSpMk id="19" creationId="{B8B187E7-D7DF-BABE-4D54-C4AEAC5A31BB}"/>
          </ac:cxnSpMkLst>
        </pc:cxnChg>
        <pc:cxnChg chg="del">
          <ac:chgData name="Campbell, Hannah" userId="284b7067-2d34-4adf-a490-9045141e05fe" providerId="ADAL" clId="{A656DF3E-B100-4E5C-AAA0-CF348D8383A3}" dt="2024-06-13T15:51:25.557" v="5567" actId="478"/>
          <ac:cxnSpMkLst>
            <pc:docMk/>
            <pc:sldMk cId="3095575975" sldId="2145706791"/>
            <ac:cxnSpMk id="20" creationId="{86A6223C-7A49-40B7-2071-6B1667653B7A}"/>
          </ac:cxnSpMkLst>
        </pc:cxnChg>
      </pc:sldChg>
      <pc:sldChg chg="delSp add mod ord">
        <pc:chgData name="Campbell, Hannah" userId="284b7067-2d34-4adf-a490-9045141e05fe" providerId="ADAL" clId="{A656DF3E-B100-4E5C-AAA0-CF348D8383A3}" dt="2024-06-13T18:37:39.478" v="7010" actId="478"/>
        <pc:sldMkLst>
          <pc:docMk/>
          <pc:sldMk cId="1030957471" sldId="2145706792"/>
        </pc:sldMkLst>
        <pc:spChg chg="del">
          <ac:chgData name="Campbell, Hannah" userId="284b7067-2d34-4adf-a490-9045141e05fe" providerId="ADAL" clId="{A656DF3E-B100-4E5C-AAA0-CF348D8383A3}" dt="2024-06-13T18:37:39.478" v="7010" actId="478"/>
          <ac:spMkLst>
            <pc:docMk/>
            <pc:sldMk cId="1030957471" sldId="2145706792"/>
            <ac:spMk id="6" creationId="{38F9705B-3080-4B29-3759-F3D0E1C5C91E}"/>
          </ac:spMkLst>
        </pc:spChg>
      </pc:sldChg>
      <pc:sldChg chg="addSp delSp modSp add mod">
        <pc:chgData name="Campbell, Hannah" userId="284b7067-2d34-4adf-a490-9045141e05fe" providerId="ADAL" clId="{A656DF3E-B100-4E5C-AAA0-CF348D8383A3}" dt="2024-06-13T17:21:40.946" v="6192" actId="113"/>
        <pc:sldMkLst>
          <pc:docMk/>
          <pc:sldMk cId="2363432776" sldId="2145706793"/>
        </pc:sldMkLst>
        <pc:spChg chg="del mod">
          <ac:chgData name="Campbell, Hannah" userId="284b7067-2d34-4adf-a490-9045141e05fe" providerId="ADAL" clId="{A656DF3E-B100-4E5C-AAA0-CF348D8383A3}" dt="2024-06-13T17:14:33.200" v="6160" actId="478"/>
          <ac:spMkLst>
            <pc:docMk/>
            <pc:sldMk cId="2363432776" sldId="2145706793"/>
            <ac:spMk id="2" creationId="{3651048B-A118-B371-A1DE-69983AD409CB}"/>
          </ac:spMkLst>
        </pc:spChg>
        <pc:spChg chg="mod">
          <ac:chgData name="Campbell, Hannah" userId="284b7067-2d34-4adf-a490-9045141e05fe" providerId="ADAL" clId="{A656DF3E-B100-4E5C-AAA0-CF348D8383A3}" dt="2024-06-13T17:15:29.342" v="6169" actId="6549"/>
          <ac:spMkLst>
            <pc:docMk/>
            <pc:sldMk cId="2363432776" sldId="2145706793"/>
            <ac:spMk id="4" creationId="{BDD484B9-807F-5665-0FC3-0EBFD35C4461}"/>
          </ac:spMkLst>
        </pc:spChg>
        <pc:spChg chg="del">
          <ac:chgData name="Campbell, Hannah" userId="284b7067-2d34-4adf-a490-9045141e05fe" providerId="ADAL" clId="{A656DF3E-B100-4E5C-AAA0-CF348D8383A3}" dt="2024-06-13T17:15:52.348" v="6171" actId="478"/>
          <ac:spMkLst>
            <pc:docMk/>
            <pc:sldMk cId="2363432776" sldId="2145706793"/>
            <ac:spMk id="6" creationId="{63C37A61-1F3F-5585-E586-A4F69973B082}"/>
          </ac:spMkLst>
        </pc:spChg>
        <pc:spChg chg="add mod">
          <ac:chgData name="Campbell, Hannah" userId="284b7067-2d34-4adf-a490-9045141e05fe" providerId="ADAL" clId="{A656DF3E-B100-4E5C-AAA0-CF348D8383A3}" dt="2024-06-13T17:21:40.946" v="6192" actId="113"/>
          <ac:spMkLst>
            <pc:docMk/>
            <pc:sldMk cId="2363432776" sldId="2145706793"/>
            <ac:spMk id="7" creationId="{FEDEBDF0-D277-AB3A-0001-B8C1FCDCCB79}"/>
          </ac:spMkLst>
        </pc:spChg>
        <pc:picChg chg="mod">
          <ac:chgData name="Campbell, Hannah" userId="284b7067-2d34-4adf-a490-9045141e05fe" providerId="ADAL" clId="{A656DF3E-B100-4E5C-AAA0-CF348D8383A3}" dt="2024-06-13T17:14:45.258" v="6163" actId="1076"/>
          <ac:picMkLst>
            <pc:docMk/>
            <pc:sldMk cId="2363432776" sldId="2145706793"/>
            <ac:picMk id="8" creationId="{B207E75D-6BB7-86E7-BF5F-3FD6E97FF007}"/>
          </ac:picMkLst>
        </pc:picChg>
        <pc:picChg chg="mod">
          <ac:chgData name="Campbell, Hannah" userId="284b7067-2d34-4adf-a490-9045141e05fe" providerId="ADAL" clId="{A656DF3E-B100-4E5C-AAA0-CF348D8383A3}" dt="2024-06-13T17:15:34.553" v="6170" actId="1076"/>
          <ac:picMkLst>
            <pc:docMk/>
            <pc:sldMk cId="2363432776" sldId="2145706793"/>
            <ac:picMk id="10" creationId="{B7BFFEB3-31AE-9C96-1AA3-0CF38EB13FED}"/>
          </ac:picMkLst>
        </pc:picChg>
      </pc:sldChg>
      <pc:sldChg chg="addSp delSp modSp add mod">
        <pc:chgData name="Campbell, Hannah" userId="284b7067-2d34-4adf-a490-9045141e05fe" providerId="ADAL" clId="{A656DF3E-B100-4E5C-AAA0-CF348D8383A3}" dt="2024-06-13T17:30:40.827" v="6318" actId="20577"/>
        <pc:sldMkLst>
          <pc:docMk/>
          <pc:sldMk cId="3651562389" sldId="2145706794"/>
        </pc:sldMkLst>
        <pc:spChg chg="mod">
          <ac:chgData name="Campbell, Hannah" userId="284b7067-2d34-4adf-a490-9045141e05fe" providerId="ADAL" clId="{A656DF3E-B100-4E5C-AAA0-CF348D8383A3}" dt="2024-06-13T17:21:53.112" v="6210" actId="20577"/>
          <ac:spMkLst>
            <pc:docMk/>
            <pc:sldMk cId="3651562389" sldId="2145706794"/>
            <ac:spMk id="2" creationId="{276CFACD-D7BC-D6B0-6D7F-35A992F092CD}"/>
          </ac:spMkLst>
        </pc:spChg>
        <pc:spChg chg="mod">
          <ac:chgData name="Campbell, Hannah" userId="284b7067-2d34-4adf-a490-9045141e05fe" providerId="ADAL" clId="{A656DF3E-B100-4E5C-AAA0-CF348D8383A3}" dt="2024-06-13T17:30:40.827" v="6318" actId="20577"/>
          <ac:spMkLst>
            <pc:docMk/>
            <pc:sldMk cId="3651562389" sldId="2145706794"/>
            <ac:spMk id="4" creationId="{36001DED-6BBD-44F9-B817-D828939B69FE}"/>
          </ac:spMkLst>
        </pc:spChg>
        <pc:spChg chg="del">
          <ac:chgData name="Campbell, Hannah" userId="284b7067-2d34-4adf-a490-9045141e05fe" providerId="ADAL" clId="{A656DF3E-B100-4E5C-AAA0-CF348D8383A3}" dt="2024-06-13T17:28:12.525" v="6305" actId="478"/>
          <ac:spMkLst>
            <pc:docMk/>
            <pc:sldMk cId="3651562389" sldId="2145706794"/>
            <ac:spMk id="6" creationId="{38F9705B-3080-4B29-3759-F3D0E1C5C91E}"/>
          </ac:spMkLst>
        </pc:spChg>
        <pc:spChg chg="del mod">
          <ac:chgData name="Campbell, Hannah" userId="284b7067-2d34-4adf-a490-9045141e05fe" providerId="ADAL" clId="{A656DF3E-B100-4E5C-AAA0-CF348D8383A3}" dt="2024-06-13T17:21:58.570" v="6211" actId="21"/>
          <ac:spMkLst>
            <pc:docMk/>
            <pc:sldMk cId="3651562389" sldId="2145706794"/>
            <ac:spMk id="7" creationId="{7D246F5C-C5FE-5BCC-9EAA-53352502EA0A}"/>
          </ac:spMkLst>
        </pc:spChg>
        <pc:picChg chg="add mod">
          <ac:chgData name="Campbell, Hannah" userId="284b7067-2d34-4adf-a490-9045141e05fe" providerId="ADAL" clId="{A656DF3E-B100-4E5C-AAA0-CF348D8383A3}" dt="2024-06-13T17:28:01.022" v="6304" actId="1076"/>
          <ac:picMkLst>
            <pc:docMk/>
            <pc:sldMk cId="3651562389" sldId="2145706794"/>
            <ac:picMk id="9" creationId="{5A6A495D-0D7A-D2D6-74E9-D050782A841A}"/>
          </ac:picMkLst>
        </pc:picChg>
      </pc:sldChg>
      <pc:sldChg chg="delSp add mod">
        <pc:chgData name="Campbell, Hannah" userId="284b7067-2d34-4adf-a490-9045141e05fe" providerId="ADAL" clId="{A656DF3E-B100-4E5C-AAA0-CF348D8383A3}" dt="2024-06-13T18:37:33.625" v="7009" actId="478"/>
        <pc:sldMkLst>
          <pc:docMk/>
          <pc:sldMk cId="553825697" sldId="2145706795"/>
        </pc:sldMkLst>
        <pc:spChg chg="del">
          <ac:chgData name="Campbell, Hannah" userId="284b7067-2d34-4adf-a490-9045141e05fe" providerId="ADAL" clId="{A656DF3E-B100-4E5C-AAA0-CF348D8383A3}" dt="2024-06-13T18:37:33.625" v="7009" actId="478"/>
          <ac:spMkLst>
            <pc:docMk/>
            <pc:sldMk cId="553825697" sldId="2145706795"/>
            <ac:spMk id="6" creationId="{38F9705B-3080-4B29-3759-F3D0E1C5C91E}"/>
          </ac:spMkLst>
        </pc:spChg>
      </pc:sldChg>
      <pc:sldChg chg="delSp add mod">
        <pc:chgData name="Campbell, Hannah" userId="284b7067-2d34-4adf-a490-9045141e05fe" providerId="ADAL" clId="{A656DF3E-B100-4E5C-AAA0-CF348D8383A3}" dt="2024-06-13T18:37:31.107" v="7008" actId="478"/>
        <pc:sldMkLst>
          <pc:docMk/>
          <pc:sldMk cId="278235539" sldId="2145706796"/>
        </pc:sldMkLst>
        <pc:spChg chg="del">
          <ac:chgData name="Campbell, Hannah" userId="284b7067-2d34-4adf-a490-9045141e05fe" providerId="ADAL" clId="{A656DF3E-B100-4E5C-AAA0-CF348D8383A3}" dt="2024-06-13T18:37:31.107" v="7008" actId="478"/>
          <ac:spMkLst>
            <pc:docMk/>
            <pc:sldMk cId="278235539" sldId="2145706796"/>
            <ac:spMk id="5" creationId="{BFAE16E9-191B-C4D1-6051-95E923FB80D8}"/>
          </ac:spMkLst>
        </pc:spChg>
      </pc:sldChg>
      <pc:sldChg chg="addSp delSp modSp add mod ord">
        <pc:chgData name="Campbell, Hannah" userId="284b7067-2d34-4adf-a490-9045141e05fe" providerId="ADAL" clId="{A656DF3E-B100-4E5C-AAA0-CF348D8383A3}" dt="2024-06-13T17:38:23.474" v="6485" actId="207"/>
        <pc:sldMkLst>
          <pc:docMk/>
          <pc:sldMk cId="3270313293" sldId="2145706797"/>
        </pc:sldMkLst>
        <pc:spChg chg="mod">
          <ac:chgData name="Campbell, Hannah" userId="284b7067-2d34-4adf-a490-9045141e05fe" providerId="ADAL" clId="{A656DF3E-B100-4E5C-AAA0-CF348D8383A3}" dt="2024-06-13T17:32:36.724" v="6356" actId="5793"/>
          <ac:spMkLst>
            <pc:docMk/>
            <pc:sldMk cId="3270313293" sldId="2145706797"/>
            <ac:spMk id="2" creationId="{7538A1A9-7BF5-0C45-55A3-A55A7232B536}"/>
          </ac:spMkLst>
        </pc:spChg>
        <pc:spChg chg="mod">
          <ac:chgData name="Campbell, Hannah" userId="284b7067-2d34-4adf-a490-9045141e05fe" providerId="ADAL" clId="{A656DF3E-B100-4E5C-AAA0-CF348D8383A3}" dt="2024-06-13T17:32:20.922" v="6331" actId="20577"/>
          <ac:spMkLst>
            <pc:docMk/>
            <pc:sldMk cId="3270313293" sldId="2145706797"/>
            <ac:spMk id="3" creationId="{66572A87-F4C1-8D9F-8A1B-E16460D91680}"/>
          </ac:spMkLst>
        </pc:spChg>
        <pc:spChg chg="del">
          <ac:chgData name="Campbell, Hannah" userId="284b7067-2d34-4adf-a490-9045141e05fe" providerId="ADAL" clId="{A656DF3E-B100-4E5C-AAA0-CF348D8383A3}" dt="2024-06-13T17:38:08.127" v="6483" actId="478"/>
          <ac:spMkLst>
            <pc:docMk/>
            <pc:sldMk cId="3270313293" sldId="2145706797"/>
            <ac:spMk id="6" creationId="{4A382AD4-DD9A-BB00-551E-CE983340DE9D}"/>
          </ac:spMkLst>
        </pc:spChg>
        <pc:spChg chg="del">
          <ac:chgData name="Campbell, Hannah" userId="284b7067-2d34-4adf-a490-9045141e05fe" providerId="ADAL" clId="{A656DF3E-B100-4E5C-AAA0-CF348D8383A3}" dt="2024-06-13T17:32:40.444" v="6357" actId="478"/>
          <ac:spMkLst>
            <pc:docMk/>
            <pc:sldMk cId="3270313293" sldId="2145706797"/>
            <ac:spMk id="7" creationId="{F30F6D90-47EA-F552-A968-934FE689A511}"/>
          </ac:spMkLst>
        </pc:spChg>
        <pc:spChg chg="add del mod">
          <ac:chgData name="Campbell, Hannah" userId="284b7067-2d34-4adf-a490-9045141e05fe" providerId="ADAL" clId="{A656DF3E-B100-4E5C-AAA0-CF348D8383A3}" dt="2024-06-13T17:36:21.921" v="6478" actId="21"/>
          <ac:spMkLst>
            <pc:docMk/>
            <pc:sldMk cId="3270313293" sldId="2145706797"/>
            <ac:spMk id="10" creationId="{BEA3C31D-7930-B911-101B-2A80AFBB3FD4}"/>
          </ac:spMkLst>
        </pc:spChg>
        <pc:graphicFrameChg chg="add mod modGraphic">
          <ac:chgData name="Campbell, Hannah" userId="284b7067-2d34-4adf-a490-9045141e05fe" providerId="ADAL" clId="{A656DF3E-B100-4E5C-AAA0-CF348D8383A3}" dt="2024-06-13T17:38:23.474" v="6485" actId="207"/>
          <ac:graphicFrameMkLst>
            <pc:docMk/>
            <pc:sldMk cId="3270313293" sldId="2145706797"/>
            <ac:graphicFrameMk id="4" creationId="{4DE8E057-1930-1F09-511D-80E72B28731E}"/>
          </ac:graphicFrameMkLst>
        </pc:graphicFrameChg>
        <pc:graphicFrameChg chg="del mod">
          <ac:chgData name="Campbell, Hannah" userId="284b7067-2d34-4adf-a490-9045141e05fe" providerId="ADAL" clId="{A656DF3E-B100-4E5C-AAA0-CF348D8383A3}" dt="2024-06-13T17:36:18.153" v="6477" actId="21"/>
          <ac:graphicFrameMkLst>
            <pc:docMk/>
            <pc:sldMk cId="3270313293" sldId="2145706797"/>
            <ac:graphicFrameMk id="9" creationId="{8D69E45B-8795-ECA5-43CE-353494379726}"/>
          </ac:graphicFrameMkLst>
        </pc:graphicFrameChg>
      </pc:sldChg>
      <pc:sldChg chg="delSp add mod">
        <pc:chgData name="Campbell, Hannah" userId="284b7067-2d34-4adf-a490-9045141e05fe" providerId="ADAL" clId="{A656DF3E-B100-4E5C-AAA0-CF348D8383A3}" dt="2024-06-13T18:37:27.034" v="7007" actId="478"/>
        <pc:sldMkLst>
          <pc:docMk/>
          <pc:sldMk cId="4069263255" sldId="2145706798"/>
        </pc:sldMkLst>
        <pc:spChg chg="del">
          <ac:chgData name="Campbell, Hannah" userId="284b7067-2d34-4adf-a490-9045141e05fe" providerId="ADAL" clId="{A656DF3E-B100-4E5C-AAA0-CF348D8383A3}" dt="2024-06-13T18:37:27.034" v="7007" actId="478"/>
          <ac:spMkLst>
            <pc:docMk/>
            <pc:sldMk cId="4069263255" sldId="2145706798"/>
            <ac:spMk id="4" creationId="{ACAE07D2-0913-39ED-4FE7-DF959B00C23D}"/>
          </ac:spMkLst>
        </pc:spChg>
      </pc:sldChg>
      <pc:sldChg chg="addSp delSp modSp add mod">
        <pc:chgData name="Campbell, Hannah" userId="284b7067-2d34-4adf-a490-9045141e05fe" providerId="ADAL" clId="{A656DF3E-B100-4E5C-AAA0-CF348D8383A3}" dt="2024-06-13T17:39:37.160" v="6487" actId="1076"/>
        <pc:sldMkLst>
          <pc:docMk/>
          <pc:sldMk cId="2856792112" sldId="2145706799"/>
        </pc:sldMkLst>
        <pc:spChg chg="mod">
          <ac:chgData name="Campbell, Hannah" userId="284b7067-2d34-4adf-a490-9045141e05fe" providerId="ADAL" clId="{A656DF3E-B100-4E5C-AAA0-CF348D8383A3}" dt="2024-06-13T16:00:47.047" v="5737" actId="20577"/>
          <ac:spMkLst>
            <pc:docMk/>
            <pc:sldMk cId="2856792112" sldId="2145706799"/>
            <ac:spMk id="2" creationId="{C03A093D-3A64-54F4-2289-0E06CAFE6067}"/>
          </ac:spMkLst>
        </pc:spChg>
        <pc:spChg chg="del">
          <ac:chgData name="Campbell, Hannah" userId="284b7067-2d34-4adf-a490-9045141e05fe" providerId="ADAL" clId="{A656DF3E-B100-4E5C-AAA0-CF348D8383A3}" dt="2024-06-13T15:57:15.267" v="5678" actId="478"/>
          <ac:spMkLst>
            <pc:docMk/>
            <pc:sldMk cId="2856792112" sldId="2145706799"/>
            <ac:spMk id="5" creationId="{BFAE16E9-191B-C4D1-6051-95E923FB80D8}"/>
          </ac:spMkLst>
        </pc:spChg>
        <pc:spChg chg="mod ord">
          <ac:chgData name="Campbell, Hannah" userId="284b7067-2d34-4adf-a490-9045141e05fe" providerId="ADAL" clId="{A656DF3E-B100-4E5C-AAA0-CF348D8383A3}" dt="2024-06-13T15:58:59.912" v="5695" actId="1076"/>
          <ac:spMkLst>
            <pc:docMk/>
            <pc:sldMk cId="2856792112" sldId="2145706799"/>
            <ac:spMk id="13" creationId="{4CC6AA81-80AA-BFC1-CD1C-C5E277446ACD}"/>
          </ac:spMkLst>
        </pc:spChg>
        <pc:spChg chg="mod">
          <ac:chgData name="Campbell, Hannah" userId="284b7067-2d34-4adf-a490-9045141e05fe" providerId="ADAL" clId="{A656DF3E-B100-4E5C-AAA0-CF348D8383A3}" dt="2024-06-13T15:58:25.015" v="5687" actId="1076"/>
          <ac:spMkLst>
            <pc:docMk/>
            <pc:sldMk cId="2856792112" sldId="2145706799"/>
            <ac:spMk id="15" creationId="{63EF4274-E38F-9D21-078C-25A8306EA4FB}"/>
          </ac:spMkLst>
        </pc:spChg>
        <pc:spChg chg="del">
          <ac:chgData name="Campbell, Hannah" userId="284b7067-2d34-4adf-a490-9045141e05fe" providerId="ADAL" clId="{A656DF3E-B100-4E5C-AAA0-CF348D8383A3}" dt="2024-06-13T15:59:57.285" v="5696" actId="21"/>
          <ac:spMkLst>
            <pc:docMk/>
            <pc:sldMk cId="2856792112" sldId="2145706799"/>
            <ac:spMk id="16" creationId="{77128A7F-9DEF-42C4-E5F7-3834BB09689D}"/>
          </ac:spMkLst>
        </pc:spChg>
        <pc:spChg chg="del">
          <ac:chgData name="Campbell, Hannah" userId="284b7067-2d34-4adf-a490-9045141e05fe" providerId="ADAL" clId="{A656DF3E-B100-4E5C-AAA0-CF348D8383A3}" dt="2024-06-13T15:55:41.403" v="5671" actId="478"/>
          <ac:spMkLst>
            <pc:docMk/>
            <pc:sldMk cId="2856792112" sldId="2145706799"/>
            <ac:spMk id="17" creationId="{1500DAE1-3F5F-4BF1-FA9C-80B449491CB5}"/>
          </ac:spMkLst>
        </pc:spChg>
        <pc:picChg chg="del">
          <ac:chgData name="Campbell, Hannah" userId="284b7067-2d34-4adf-a490-9045141e05fe" providerId="ADAL" clId="{A656DF3E-B100-4E5C-AAA0-CF348D8383A3}" dt="2024-06-13T15:55:28.184" v="5668" actId="478"/>
          <ac:picMkLst>
            <pc:docMk/>
            <pc:sldMk cId="2856792112" sldId="2145706799"/>
            <ac:picMk id="7" creationId="{DCE4ECEA-8160-3BF0-55A7-BE4A00727D3C}"/>
          </ac:picMkLst>
        </pc:picChg>
        <pc:picChg chg="add mod">
          <ac:chgData name="Campbell, Hannah" userId="284b7067-2d34-4adf-a490-9045141e05fe" providerId="ADAL" clId="{A656DF3E-B100-4E5C-AAA0-CF348D8383A3}" dt="2024-06-13T15:58:47.320" v="5692" actId="14100"/>
          <ac:picMkLst>
            <pc:docMk/>
            <pc:sldMk cId="2856792112" sldId="2145706799"/>
            <ac:picMk id="8" creationId="{D5B7DA76-DB28-3EA4-F22A-260209ED5768}"/>
          </ac:picMkLst>
        </pc:picChg>
        <pc:picChg chg="mod">
          <ac:chgData name="Campbell, Hannah" userId="284b7067-2d34-4adf-a490-9045141e05fe" providerId="ADAL" clId="{A656DF3E-B100-4E5C-AAA0-CF348D8383A3}" dt="2024-06-13T15:57:53.267" v="5682" actId="1076"/>
          <ac:picMkLst>
            <pc:docMk/>
            <pc:sldMk cId="2856792112" sldId="2145706799"/>
            <ac:picMk id="10" creationId="{AB148272-4ABC-3DC3-4F1C-C60BDB154E75}"/>
          </ac:picMkLst>
        </pc:picChg>
        <pc:picChg chg="del">
          <ac:chgData name="Campbell, Hannah" userId="284b7067-2d34-4adf-a490-9045141e05fe" providerId="ADAL" clId="{A656DF3E-B100-4E5C-AAA0-CF348D8383A3}" dt="2024-06-13T15:56:58.010" v="5674" actId="478"/>
          <ac:picMkLst>
            <pc:docMk/>
            <pc:sldMk cId="2856792112" sldId="2145706799"/>
            <ac:picMk id="12" creationId="{E7628CF1-AD50-318E-5633-503F22EB08EA}"/>
          </ac:picMkLst>
        </pc:picChg>
        <pc:picChg chg="mod">
          <ac:chgData name="Campbell, Hannah" userId="284b7067-2d34-4adf-a490-9045141e05fe" providerId="ADAL" clId="{A656DF3E-B100-4E5C-AAA0-CF348D8383A3}" dt="2024-06-13T17:39:37.160" v="6487" actId="1076"/>
          <ac:picMkLst>
            <pc:docMk/>
            <pc:sldMk cId="2856792112" sldId="2145706799"/>
            <ac:picMk id="14" creationId="{17649B41-3B33-7DC0-CA88-335F62BF22E9}"/>
          </ac:picMkLst>
        </pc:picChg>
        <pc:cxnChg chg="del">
          <ac:chgData name="Campbell, Hannah" userId="284b7067-2d34-4adf-a490-9045141e05fe" providerId="ADAL" clId="{A656DF3E-B100-4E5C-AAA0-CF348D8383A3}" dt="2024-06-13T15:57:00.074" v="5676" actId="478"/>
          <ac:cxnSpMkLst>
            <pc:docMk/>
            <pc:sldMk cId="2856792112" sldId="2145706799"/>
            <ac:cxnSpMk id="19" creationId="{B8B187E7-D7DF-BABE-4D54-C4AEAC5A31BB}"/>
          </ac:cxnSpMkLst>
        </pc:cxnChg>
        <pc:cxnChg chg="del">
          <ac:chgData name="Campbell, Hannah" userId="284b7067-2d34-4adf-a490-9045141e05fe" providerId="ADAL" clId="{A656DF3E-B100-4E5C-AAA0-CF348D8383A3}" dt="2024-06-13T15:56:59.157" v="5675" actId="478"/>
          <ac:cxnSpMkLst>
            <pc:docMk/>
            <pc:sldMk cId="2856792112" sldId="2145706799"/>
            <ac:cxnSpMk id="20" creationId="{86A6223C-7A49-40B7-2071-6B1667653B7A}"/>
          </ac:cxnSpMkLst>
        </pc:cxnChg>
      </pc:sldChg>
      <pc:sldChg chg="addSp delSp modSp add mod ord">
        <pc:chgData name="Campbell, Hannah" userId="284b7067-2d34-4adf-a490-9045141e05fe" providerId="ADAL" clId="{A656DF3E-B100-4E5C-AAA0-CF348D8383A3}" dt="2024-06-13T17:21:44.921" v="6193" actId="113"/>
        <pc:sldMkLst>
          <pc:docMk/>
          <pc:sldMk cId="79100973" sldId="2145706800"/>
        </pc:sldMkLst>
        <pc:spChg chg="del">
          <ac:chgData name="Campbell, Hannah" userId="284b7067-2d34-4adf-a490-9045141e05fe" providerId="ADAL" clId="{A656DF3E-B100-4E5C-AAA0-CF348D8383A3}" dt="2024-06-13T16:03:44.530" v="5782" actId="478"/>
          <ac:spMkLst>
            <pc:docMk/>
            <pc:sldMk cId="79100973" sldId="2145706800"/>
            <ac:spMk id="2" creationId="{3651048B-A118-B371-A1DE-69983AD409CB}"/>
          </ac:spMkLst>
        </pc:spChg>
        <pc:spChg chg="mod">
          <ac:chgData name="Campbell, Hannah" userId="284b7067-2d34-4adf-a490-9045141e05fe" providerId="ADAL" clId="{A656DF3E-B100-4E5C-AAA0-CF348D8383A3}" dt="2024-06-13T16:54:49.977" v="5900" actId="27636"/>
          <ac:spMkLst>
            <pc:docMk/>
            <pc:sldMk cId="79100973" sldId="2145706800"/>
            <ac:spMk id="4" creationId="{BDD484B9-807F-5665-0FC3-0EBFD35C4461}"/>
          </ac:spMkLst>
        </pc:spChg>
        <pc:spChg chg="del">
          <ac:chgData name="Campbell, Hannah" userId="284b7067-2d34-4adf-a490-9045141e05fe" providerId="ADAL" clId="{A656DF3E-B100-4E5C-AAA0-CF348D8383A3}" dt="2024-06-13T16:53:17.881" v="5879" actId="478"/>
          <ac:spMkLst>
            <pc:docMk/>
            <pc:sldMk cId="79100973" sldId="2145706800"/>
            <ac:spMk id="6" creationId="{63C37A61-1F3F-5585-E586-A4F69973B082}"/>
          </ac:spMkLst>
        </pc:spChg>
        <pc:spChg chg="mod">
          <ac:chgData name="Campbell, Hannah" userId="284b7067-2d34-4adf-a490-9045141e05fe" providerId="ADAL" clId="{A656DF3E-B100-4E5C-AAA0-CF348D8383A3}" dt="2024-06-13T17:21:44.921" v="6193" actId="113"/>
          <ac:spMkLst>
            <pc:docMk/>
            <pc:sldMk cId="79100973" sldId="2145706800"/>
            <ac:spMk id="7" creationId="{FEDEBDF0-D277-AB3A-0001-B8C1FCDCCB79}"/>
          </ac:spMkLst>
        </pc:spChg>
        <pc:spChg chg="add mod">
          <ac:chgData name="Campbell, Hannah" userId="284b7067-2d34-4adf-a490-9045141e05fe" providerId="ADAL" clId="{A656DF3E-B100-4E5C-AAA0-CF348D8383A3}" dt="2024-06-13T17:14:28.977" v="6159" actId="20577"/>
          <ac:spMkLst>
            <pc:docMk/>
            <pc:sldMk cId="79100973" sldId="2145706800"/>
            <ac:spMk id="16" creationId="{664BA7F2-CD69-C3EF-C5AF-1C69AE39457F}"/>
          </ac:spMkLst>
        </pc:spChg>
        <pc:picChg chg="del">
          <ac:chgData name="Campbell, Hannah" userId="284b7067-2d34-4adf-a490-9045141e05fe" providerId="ADAL" clId="{A656DF3E-B100-4E5C-AAA0-CF348D8383A3}" dt="2024-06-13T16:03:49.764" v="5785" actId="478"/>
          <ac:picMkLst>
            <pc:docMk/>
            <pc:sldMk cId="79100973" sldId="2145706800"/>
            <ac:picMk id="8" creationId="{B207E75D-6BB7-86E7-BF5F-3FD6E97FF007}"/>
          </ac:picMkLst>
        </pc:picChg>
        <pc:picChg chg="del">
          <ac:chgData name="Campbell, Hannah" userId="284b7067-2d34-4adf-a490-9045141e05fe" providerId="ADAL" clId="{A656DF3E-B100-4E5C-AAA0-CF348D8383A3}" dt="2024-06-13T16:03:46.596" v="5783" actId="478"/>
          <ac:picMkLst>
            <pc:docMk/>
            <pc:sldMk cId="79100973" sldId="2145706800"/>
            <ac:picMk id="10" creationId="{B7BFFEB3-31AE-9C96-1AA3-0CF38EB13FED}"/>
          </ac:picMkLst>
        </pc:picChg>
        <pc:picChg chg="add mod ord">
          <ac:chgData name="Campbell, Hannah" userId="284b7067-2d34-4adf-a490-9045141e05fe" providerId="ADAL" clId="{A656DF3E-B100-4E5C-AAA0-CF348D8383A3}" dt="2024-06-13T16:55:05.339" v="5902" actId="1076"/>
          <ac:picMkLst>
            <pc:docMk/>
            <pc:sldMk cId="79100973" sldId="2145706800"/>
            <ac:picMk id="11" creationId="{55C44A2C-456A-B52F-A1F6-6672DD83FC53}"/>
          </ac:picMkLst>
        </pc:picChg>
        <pc:picChg chg="add mod">
          <ac:chgData name="Campbell, Hannah" userId="284b7067-2d34-4adf-a490-9045141e05fe" providerId="ADAL" clId="{A656DF3E-B100-4E5C-AAA0-CF348D8383A3}" dt="2024-06-13T16:54:39.596" v="5893" actId="1076"/>
          <ac:picMkLst>
            <pc:docMk/>
            <pc:sldMk cId="79100973" sldId="2145706800"/>
            <ac:picMk id="13" creationId="{B919B9EC-C259-CA47-8696-C26E9575FA1E}"/>
          </ac:picMkLst>
        </pc:picChg>
        <pc:picChg chg="add mod">
          <ac:chgData name="Campbell, Hannah" userId="284b7067-2d34-4adf-a490-9045141e05fe" providerId="ADAL" clId="{A656DF3E-B100-4E5C-AAA0-CF348D8383A3}" dt="2024-06-13T17:06:13.963" v="6043" actId="1076"/>
          <ac:picMkLst>
            <pc:docMk/>
            <pc:sldMk cId="79100973" sldId="2145706800"/>
            <ac:picMk id="15" creationId="{EBC7985E-1871-C974-BD38-C7E09638260E}"/>
          </ac:picMkLst>
        </pc:picChg>
      </pc:sldChg>
      <pc:sldChg chg="delSp modSp add mod modNotesTx">
        <pc:chgData name="Campbell, Hannah" userId="284b7067-2d34-4adf-a490-9045141e05fe" providerId="ADAL" clId="{A656DF3E-B100-4E5C-AAA0-CF348D8383A3}" dt="2024-07-03T16:52:44.324" v="7043" actId="20577"/>
        <pc:sldMkLst>
          <pc:docMk/>
          <pc:sldMk cId="3536872074" sldId="2145706801"/>
        </pc:sldMkLst>
        <pc:spChg chg="mod">
          <ac:chgData name="Campbell, Hannah" userId="284b7067-2d34-4adf-a490-9045141e05fe" providerId="ADAL" clId="{A656DF3E-B100-4E5C-AAA0-CF348D8383A3}" dt="2024-06-13T18:35:14.084" v="7005" actId="14100"/>
          <ac:spMkLst>
            <pc:docMk/>
            <pc:sldMk cId="3536872074" sldId="2145706801"/>
            <ac:spMk id="4" creationId="{498D96CF-9D38-820B-C2C7-CBFD686465D3}"/>
          </ac:spMkLst>
        </pc:spChg>
        <pc:spChg chg="del">
          <ac:chgData name="Campbell, Hannah" userId="284b7067-2d34-4adf-a490-9045141e05fe" providerId="ADAL" clId="{A656DF3E-B100-4E5C-AAA0-CF348D8383A3}" dt="2024-06-13T18:38:10.997" v="7016" actId="478"/>
          <ac:spMkLst>
            <pc:docMk/>
            <pc:sldMk cId="3536872074" sldId="2145706801"/>
            <ac:spMk id="6" creationId="{4A382AD4-DD9A-BB00-551E-CE983340DE9D}"/>
          </ac:spMkLst>
        </pc:spChg>
        <pc:spChg chg="del">
          <ac:chgData name="Campbell, Hannah" userId="284b7067-2d34-4adf-a490-9045141e05fe" providerId="ADAL" clId="{A656DF3E-B100-4E5C-AAA0-CF348D8383A3}" dt="2024-06-13T18:10:46.425" v="6490" actId="478"/>
          <ac:spMkLst>
            <pc:docMk/>
            <pc:sldMk cId="3536872074" sldId="2145706801"/>
            <ac:spMk id="7" creationId="{F30F6D90-47EA-F552-A968-934FE689A511}"/>
          </ac:spMkLst>
        </pc:spChg>
      </pc:sldChg>
      <pc:sldChg chg="modSp new del mod">
        <pc:chgData name="Campbell, Hannah" userId="284b7067-2d34-4adf-a490-9045141e05fe" providerId="ADAL" clId="{A656DF3E-B100-4E5C-AAA0-CF348D8383A3}" dt="2024-07-03T20:04:23.597" v="7065" actId="47"/>
        <pc:sldMkLst>
          <pc:docMk/>
          <pc:sldMk cId="1784220017" sldId="2145706803"/>
        </pc:sldMkLst>
        <pc:spChg chg="mod">
          <ac:chgData name="Campbell, Hannah" userId="284b7067-2d34-4adf-a490-9045141e05fe" providerId="ADAL" clId="{A656DF3E-B100-4E5C-AAA0-CF348D8383A3}" dt="2024-07-03T16:52:59.728" v="7063" actId="20577"/>
          <ac:spMkLst>
            <pc:docMk/>
            <pc:sldMk cId="1784220017" sldId="2145706803"/>
            <ac:spMk id="2" creationId="{7BF90F42-6BCA-01FF-0F6D-64F34D6C1467}"/>
          </ac:spMkLst>
        </pc:spChg>
      </pc:sldChg>
      <pc:sldChg chg="del">
        <pc:chgData name="Campbell, Hannah" userId="284b7067-2d34-4adf-a490-9045141e05fe" providerId="ADAL" clId="{A656DF3E-B100-4E5C-AAA0-CF348D8383A3}" dt="2024-05-28T18:07:25.967" v="1" actId="47"/>
        <pc:sldMkLst>
          <pc:docMk/>
          <pc:sldMk cId="3527792009" sldId="2145706816"/>
        </pc:sldMkLst>
      </pc:sldChg>
      <pc:sldChg chg="del">
        <pc:chgData name="Campbell, Hannah" userId="284b7067-2d34-4adf-a490-9045141e05fe" providerId="ADAL" clId="{A656DF3E-B100-4E5C-AAA0-CF348D8383A3}" dt="2024-05-28T18:07:25.967" v="1" actId="47"/>
        <pc:sldMkLst>
          <pc:docMk/>
          <pc:sldMk cId="3148887019" sldId="2145706817"/>
        </pc:sldMkLst>
      </pc:sldChg>
      <pc:sldChg chg="del">
        <pc:chgData name="Campbell, Hannah" userId="284b7067-2d34-4adf-a490-9045141e05fe" providerId="ADAL" clId="{A656DF3E-B100-4E5C-AAA0-CF348D8383A3}" dt="2024-05-28T18:07:25.967" v="1" actId="47"/>
        <pc:sldMkLst>
          <pc:docMk/>
          <pc:sldMk cId="1142812986" sldId="2145706824"/>
        </pc:sldMkLst>
      </pc:sldChg>
      <pc:sldChg chg="del">
        <pc:chgData name="Campbell, Hannah" userId="284b7067-2d34-4adf-a490-9045141e05fe" providerId="ADAL" clId="{A656DF3E-B100-4E5C-AAA0-CF348D8383A3}" dt="2024-05-28T18:07:25.967" v="1" actId="47"/>
        <pc:sldMkLst>
          <pc:docMk/>
          <pc:sldMk cId="2752731837" sldId="2145706825"/>
        </pc:sldMkLst>
      </pc:sldChg>
      <pc:sldChg chg="del">
        <pc:chgData name="Campbell, Hannah" userId="284b7067-2d34-4adf-a490-9045141e05fe" providerId="ADAL" clId="{A656DF3E-B100-4E5C-AAA0-CF348D8383A3}" dt="2024-05-28T18:07:25.967" v="1" actId="47"/>
        <pc:sldMkLst>
          <pc:docMk/>
          <pc:sldMk cId="2616871902" sldId="2145706826"/>
        </pc:sldMkLst>
      </pc:sldChg>
      <pc:sldChg chg="del">
        <pc:chgData name="Campbell, Hannah" userId="284b7067-2d34-4adf-a490-9045141e05fe" providerId="ADAL" clId="{A656DF3E-B100-4E5C-AAA0-CF348D8383A3}" dt="2024-05-28T18:07:25.967" v="1" actId="47"/>
        <pc:sldMkLst>
          <pc:docMk/>
          <pc:sldMk cId="122521560" sldId="2145706827"/>
        </pc:sldMkLst>
      </pc:sldChg>
      <pc:sldChg chg="del">
        <pc:chgData name="Campbell, Hannah" userId="284b7067-2d34-4adf-a490-9045141e05fe" providerId="ADAL" clId="{A656DF3E-B100-4E5C-AAA0-CF348D8383A3}" dt="2024-05-28T18:07:25.967" v="1" actId="47"/>
        <pc:sldMkLst>
          <pc:docMk/>
          <pc:sldMk cId="3666112739" sldId="2145706829"/>
        </pc:sldMkLst>
      </pc:sldChg>
      <pc:sldChg chg="del">
        <pc:chgData name="Campbell, Hannah" userId="284b7067-2d34-4adf-a490-9045141e05fe" providerId="ADAL" clId="{A656DF3E-B100-4E5C-AAA0-CF348D8383A3}" dt="2024-05-28T18:07:25.967" v="1" actId="47"/>
        <pc:sldMkLst>
          <pc:docMk/>
          <pc:sldMk cId="3200577433" sldId="2145706831"/>
        </pc:sldMkLst>
      </pc:sldChg>
      <pc:sldChg chg="del">
        <pc:chgData name="Campbell, Hannah" userId="284b7067-2d34-4adf-a490-9045141e05fe" providerId="ADAL" clId="{A656DF3E-B100-4E5C-AAA0-CF348D8383A3}" dt="2024-05-28T18:07:25.967" v="1" actId="47"/>
        <pc:sldMkLst>
          <pc:docMk/>
          <pc:sldMk cId="1683919791" sldId="2145706832"/>
        </pc:sldMkLst>
      </pc:sldChg>
      <pc:sldChg chg="del">
        <pc:chgData name="Campbell, Hannah" userId="284b7067-2d34-4adf-a490-9045141e05fe" providerId="ADAL" clId="{A656DF3E-B100-4E5C-AAA0-CF348D8383A3}" dt="2024-05-28T18:07:25.967" v="1" actId="47"/>
        <pc:sldMkLst>
          <pc:docMk/>
          <pc:sldMk cId="3493711487" sldId="2145706836"/>
        </pc:sldMkLst>
      </pc:sldChg>
      <pc:sldChg chg="del">
        <pc:chgData name="Campbell, Hannah" userId="284b7067-2d34-4adf-a490-9045141e05fe" providerId="ADAL" clId="{A656DF3E-B100-4E5C-AAA0-CF348D8383A3}" dt="2024-05-28T18:07:25.967" v="1" actId="47"/>
        <pc:sldMkLst>
          <pc:docMk/>
          <pc:sldMk cId="2978002036" sldId="2145706837"/>
        </pc:sldMkLst>
      </pc:sldChg>
      <pc:sldChg chg="del">
        <pc:chgData name="Campbell, Hannah" userId="284b7067-2d34-4adf-a490-9045141e05fe" providerId="ADAL" clId="{A656DF3E-B100-4E5C-AAA0-CF348D8383A3}" dt="2024-05-28T18:07:25.967" v="1" actId="47"/>
        <pc:sldMkLst>
          <pc:docMk/>
          <pc:sldMk cId="998091318" sldId="2145706838"/>
        </pc:sldMkLst>
      </pc:sldChg>
      <pc:sldChg chg="del">
        <pc:chgData name="Campbell, Hannah" userId="284b7067-2d34-4adf-a490-9045141e05fe" providerId="ADAL" clId="{A656DF3E-B100-4E5C-AAA0-CF348D8383A3}" dt="2024-05-28T18:07:25.967" v="1" actId="47"/>
        <pc:sldMkLst>
          <pc:docMk/>
          <pc:sldMk cId="1284446380" sldId="2145706839"/>
        </pc:sldMkLst>
      </pc:sldChg>
      <pc:sldChg chg="del">
        <pc:chgData name="Campbell, Hannah" userId="284b7067-2d34-4adf-a490-9045141e05fe" providerId="ADAL" clId="{A656DF3E-B100-4E5C-AAA0-CF348D8383A3}" dt="2024-05-28T18:07:25.967" v="1" actId="47"/>
        <pc:sldMkLst>
          <pc:docMk/>
          <pc:sldMk cId="912713252" sldId="2145706847"/>
        </pc:sldMkLst>
      </pc:sldChg>
      <pc:sldChg chg="del">
        <pc:chgData name="Campbell, Hannah" userId="284b7067-2d34-4adf-a490-9045141e05fe" providerId="ADAL" clId="{A656DF3E-B100-4E5C-AAA0-CF348D8383A3}" dt="2024-05-28T18:07:25.967" v="1" actId="47"/>
        <pc:sldMkLst>
          <pc:docMk/>
          <pc:sldMk cId="946827015" sldId="2145706850"/>
        </pc:sldMkLst>
      </pc:sldChg>
      <pc:sldChg chg="del">
        <pc:chgData name="Campbell, Hannah" userId="284b7067-2d34-4adf-a490-9045141e05fe" providerId="ADAL" clId="{A656DF3E-B100-4E5C-AAA0-CF348D8383A3}" dt="2024-05-28T18:07:25.967" v="1" actId="47"/>
        <pc:sldMkLst>
          <pc:docMk/>
          <pc:sldMk cId="3571660945" sldId="2145706854"/>
        </pc:sldMkLst>
      </pc:sldChg>
      <pc:sldChg chg="del">
        <pc:chgData name="Campbell, Hannah" userId="284b7067-2d34-4adf-a490-9045141e05fe" providerId="ADAL" clId="{A656DF3E-B100-4E5C-AAA0-CF348D8383A3}" dt="2024-05-28T18:07:25.967" v="1" actId="47"/>
        <pc:sldMkLst>
          <pc:docMk/>
          <pc:sldMk cId="2566353762" sldId="2145706864"/>
        </pc:sldMkLst>
      </pc:sldChg>
      <pc:sldChg chg="del">
        <pc:chgData name="Campbell, Hannah" userId="284b7067-2d34-4adf-a490-9045141e05fe" providerId="ADAL" clId="{A656DF3E-B100-4E5C-AAA0-CF348D8383A3}" dt="2024-05-28T18:07:25.967" v="1" actId="47"/>
        <pc:sldMkLst>
          <pc:docMk/>
          <pc:sldMk cId="90764729" sldId="2145706866"/>
        </pc:sldMkLst>
      </pc:sldChg>
      <pc:sldChg chg="del">
        <pc:chgData name="Campbell, Hannah" userId="284b7067-2d34-4adf-a490-9045141e05fe" providerId="ADAL" clId="{A656DF3E-B100-4E5C-AAA0-CF348D8383A3}" dt="2024-05-28T18:07:25.967" v="1" actId="47"/>
        <pc:sldMkLst>
          <pc:docMk/>
          <pc:sldMk cId="2710238520" sldId="2145706867"/>
        </pc:sldMkLst>
      </pc:sldChg>
      <pc:sldChg chg="del">
        <pc:chgData name="Campbell, Hannah" userId="284b7067-2d34-4adf-a490-9045141e05fe" providerId="ADAL" clId="{A656DF3E-B100-4E5C-AAA0-CF348D8383A3}" dt="2024-05-28T18:07:25.967" v="1" actId="47"/>
        <pc:sldMkLst>
          <pc:docMk/>
          <pc:sldMk cId="3982735636" sldId="2145706868"/>
        </pc:sldMkLst>
      </pc:sldChg>
      <pc:sldChg chg="del">
        <pc:chgData name="Campbell, Hannah" userId="284b7067-2d34-4adf-a490-9045141e05fe" providerId="ADAL" clId="{A656DF3E-B100-4E5C-AAA0-CF348D8383A3}" dt="2024-05-28T18:07:25.967" v="1" actId="47"/>
        <pc:sldMkLst>
          <pc:docMk/>
          <pc:sldMk cId="223564021" sldId="2145706879"/>
        </pc:sldMkLst>
      </pc:sldChg>
      <pc:sldChg chg="del">
        <pc:chgData name="Campbell, Hannah" userId="284b7067-2d34-4adf-a490-9045141e05fe" providerId="ADAL" clId="{A656DF3E-B100-4E5C-AAA0-CF348D8383A3}" dt="2024-05-28T18:07:25.967" v="1" actId="47"/>
        <pc:sldMkLst>
          <pc:docMk/>
          <pc:sldMk cId="780901524" sldId="2145706880"/>
        </pc:sldMkLst>
      </pc:sldChg>
      <pc:sldChg chg="del">
        <pc:chgData name="Campbell, Hannah" userId="284b7067-2d34-4adf-a490-9045141e05fe" providerId="ADAL" clId="{A656DF3E-B100-4E5C-AAA0-CF348D8383A3}" dt="2024-05-28T18:07:25.967" v="1" actId="47"/>
        <pc:sldMkLst>
          <pc:docMk/>
          <pc:sldMk cId="951193947" sldId="2147474125"/>
        </pc:sldMkLst>
      </pc:sldChg>
      <pc:sldChg chg="del">
        <pc:chgData name="Campbell, Hannah" userId="284b7067-2d34-4adf-a490-9045141e05fe" providerId="ADAL" clId="{A656DF3E-B100-4E5C-AAA0-CF348D8383A3}" dt="2024-05-28T18:07:25.967" v="1" actId="47"/>
        <pc:sldMkLst>
          <pc:docMk/>
          <pc:sldMk cId="2793949093" sldId="2147474132"/>
        </pc:sldMkLst>
      </pc:sldChg>
      <pc:sldChg chg="del">
        <pc:chgData name="Campbell, Hannah" userId="284b7067-2d34-4adf-a490-9045141e05fe" providerId="ADAL" clId="{A656DF3E-B100-4E5C-AAA0-CF348D8383A3}" dt="2024-05-28T18:07:25.967" v="1" actId="47"/>
        <pc:sldMkLst>
          <pc:docMk/>
          <pc:sldMk cId="3714506495" sldId="2147474134"/>
        </pc:sldMkLst>
      </pc:sldChg>
      <pc:sldChg chg="del">
        <pc:chgData name="Campbell, Hannah" userId="284b7067-2d34-4adf-a490-9045141e05fe" providerId="ADAL" clId="{A656DF3E-B100-4E5C-AAA0-CF348D8383A3}" dt="2024-05-28T18:07:25.967" v="1" actId="47"/>
        <pc:sldMkLst>
          <pc:docMk/>
          <pc:sldMk cId="1490216287" sldId="2147474143"/>
        </pc:sldMkLst>
      </pc:sldChg>
      <pc:sldChg chg="del">
        <pc:chgData name="Campbell, Hannah" userId="284b7067-2d34-4adf-a490-9045141e05fe" providerId="ADAL" clId="{A656DF3E-B100-4E5C-AAA0-CF348D8383A3}" dt="2024-05-28T18:07:20.954" v="0" actId="2696"/>
        <pc:sldMkLst>
          <pc:docMk/>
          <pc:sldMk cId="539148635" sldId="2147474144"/>
        </pc:sldMkLst>
      </pc:sldChg>
      <pc:sldChg chg="del">
        <pc:chgData name="Campbell, Hannah" userId="284b7067-2d34-4adf-a490-9045141e05fe" providerId="ADAL" clId="{A656DF3E-B100-4E5C-AAA0-CF348D8383A3}" dt="2024-05-28T18:07:25.967" v="1" actId="47"/>
        <pc:sldMkLst>
          <pc:docMk/>
          <pc:sldMk cId="3632626497" sldId="2147483488"/>
        </pc:sldMkLst>
      </pc:sldChg>
      <pc:sldChg chg="del">
        <pc:chgData name="Campbell, Hannah" userId="284b7067-2d34-4adf-a490-9045141e05fe" providerId="ADAL" clId="{A656DF3E-B100-4E5C-AAA0-CF348D8383A3}" dt="2024-05-28T18:07:25.967" v="1" actId="47"/>
        <pc:sldMkLst>
          <pc:docMk/>
          <pc:sldMk cId="2921060426" sldId="2147483489"/>
        </pc:sldMkLst>
      </pc:sldChg>
      <pc:sldMasterChg chg="delSldLayout">
        <pc:chgData name="Campbell, Hannah" userId="284b7067-2d34-4adf-a490-9045141e05fe" providerId="ADAL" clId="{A656DF3E-B100-4E5C-AAA0-CF348D8383A3}" dt="2024-05-28T18:07:25.967" v="1" actId="47"/>
        <pc:sldMasterMkLst>
          <pc:docMk/>
          <pc:sldMasterMk cId="2904549189" sldId="2147483925"/>
        </pc:sldMasterMkLst>
        <pc:sldLayoutChg chg="del">
          <pc:chgData name="Campbell, Hannah" userId="284b7067-2d34-4adf-a490-9045141e05fe" providerId="ADAL" clId="{A656DF3E-B100-4E5C-AAA0-CF348D8383A3}" dt="2024-05-28T18:07:25.967" v="1" actId="47"/>
          <pc:sldLayoutMkLst>
            <pc:docMk/>
            <pc:sldMasterMk cId="2904549189" sldId="2147483925"/>
            <pc:sldLayoutMk cId="363166576" sldId="2147483976"/>
          </pc:sldLayoutMkLst>
        </pc:sldLayoutChg>
      </pc:sldMasterChg>
    </pc:docChg>
  </pc:docChgLst>
  <pc:docChgLst>
    <pc:chgData name="Thakkar, Hemang" userId="a1c6f8d4-0819-4595-871e-5f10899eac2d" providerId="ADAL" clId="{FF941D2A-B240-4C3B-8BC1-6E7E8B92DF3E}"/>
    <pc:docChg chg="undo custSel addSld delSld modSld modSection">
      <pc:chgData name="Thakkar, Hemang" userId="a1c6f8d4-0819-4595-871e-5f10899eac2d" providerId="ADAL" clId="{FF941D2A-B240-4C3B-8BC1-6E7E8B92DF3E}" dt="2024-06-14T16:59:50.617" v="4051" actId="404"/>
      <pc:docMkLst>
        <pc:docMk/>
      </pc:docMkLst>
      <pc:sldChg chg="addSp modSp mod">
        <pc:chgData name="Thakkar, Hemang" userId="a1c6f8d4-0819-4595-871e-5f10899eac2d" providerId="ADAL" clId="{FF941D2A-B240-4C3B-8BC1-6E7E8B92DF3E}" dt="2024-06-11T13:28:18.010" v="326" actId="113"/>
        <pc:sldMkLst>
          <pc:docMk/>
          <pc:sldMk cId="4277748637" sldId="2145706765"/>
        </pc:sldMkLst>
        <pc:spChg chg="add mod">
          <ac:chgData name="Thakkar, Hemang" userId="a1c6f8d4-0819-4595-871e-5f10899eac2d" providerId="ADAL" clId="{FF941D2A-B240-4C3B-8BC1-6E7E8B92DF3E}" dt="2024-06-11T13:28:18.010" v="326" actId="113"/>
          <ac:spMkLst>
            <pc:docMk/>
            <pc:sldMk cId="4277748637" sldId="2145706765"/>
            <ac:spMk id="6" creationId="{26976C0F-10AC-2F83-A834-7C463BD77156}"/>
          </ac:spMkLst>
        </pc:spChg>
        <pc:picChg chg="add mod">
          <ac:chgData name="Thakkar, Hemang" userId="a1c6f8d4-0819-4595-871e-5f10899eac2d" providerId="ADAL" clId="{FF941D2A-B240-4C3B-8BC1-6E7E8B92DF3E}" dt="2024-06-11T13:27:05.207" v="319" actId="1076"/>
          <ac:picMkLst>
            <pc:docMk/>
            <pc:sldMk cId="4277748637" sldId="2145706765"/>
            <ac:picMk id="9" creationId="{6D5BB1F3-FCE0-2E5A-4E28-270D14B452DF}"/>
          </ac:picMkLst>
        </pc:picChg>
        <pc:picChg chg="add mod">
          <ac:chgData name="Thakkar, Hemang" userId="a1c6f8d4-0819-4595-871e-5f10899eac2d" providerId="ADAL" clId="{FF941D2A-B240-4C3B-8BC1-6E7E8B92DF3E}" dt="2024-06-11T13:27:38.713" v="323" actId="1076"/>
          <ac:picMkLst>
            <pc:docMk/>
            <pc:sldMk cId="4277748637" sldId="2145706765"/>
            <ac:picMk id="11" creationId="{BAC17F26-45EA-0995-0E13-5526087B7979}"/>
          </ac:picMkLst>
        </pc:picChg>
      </pc:sldChg>
      <pc:sldChg chg="addSp modSp mod">
        <pc:chgData name="Thakkar, Hemang" userId="a1c6f8d4-0819-4595-871e-5f10899eac2d" providerId="ADAL" clId="{FF941D2A-B240-4C3B-8BC1-6E7E8B92DF3E}" dt="2024-06-11T13:28:22.196" v="328" actId="108"/>
        <pc:sldMkLst>
          <pc:docMk/>
          <pc:sldMk cId="871332236" sldId="2145706767"/>
        </pc:sldMkLst>
        <pc:spChg chg="mod">
          <ac:chgData name="Thakkar, Hemang" userId="a1c6f8d4-0819-4595-871e-5f10899eac2d" providerId="ADAL" clId="{FF941D2A-B240-4C3B-8BC1-6E7E8B92DF3E}" dt="2024-06-11T13:24:43.564" v="119" actId="400"/>
          <ac:spMkLst>
            <pc:docMk/>
            <pc:sldMk cId="871332236" sldId="2145706767"/>
            <ac:spMk id="2" creationId="{C03A093D-3A64-54F4-2289-0E06CAFE6067}"/>
          </ac:spMkLst>
        </pc:spChg>
        <pc:spChg chg="add mod">
          <ac:chgData name="Thakkar, Hemang" userId="a1c6f8d4-0819-4595-871e-5f10899eac2d" providerId="ADAL" clId="{FF941D2A-B240-4C3B-8BC1-6E7E8B92DF3E}" dt="2024-06-11T13:28:21.536" v="327" actId="108"/>
          <ac:spMkLst>
            <pc:docMk/>
            <pc:sldMk cId="871332236" sldId="2145706767"/>
            <ac:spMk id="6" creationId="{B30DAD66-4E31-20FE-17FE-6965F6D2418B}"/>
          </ac:spMkLst>
        </pc:spChg>
        <pc:spChg chg="add mod">
          <ac:chgData name="Thakkar, Hemang" userId="a1c6f8d4-0819-4595-871e-5f10899eac2d" providerId="ADAL" clId="{FF941D2A-B240-4C3B-8BC1-6E7E8B92DF3E}" dt="2024-06-11T13:28:22.196" v="328" actId="108"/>
          <ac:spMkLst>
            <pc:docMk/>
            <pc:sldMk cId="871332236" sldId="2145706767"/>
            <ac:spMk id="7" creationId="{EB4A586F-1A76-FE45-8645-3602E67C6BA6}"/>
          </ac:spMkLst>
        </pc:spChg>
      </pc:sldChg>
      <pc:sldChg chg="addSp modSp mod">
        <pc:chgData name="Thakkar, Hemang" userId="a1c6f8d4-0819-4595-871e-5f10899eac2d" providerId="ADAL" clId="{FF941D2A-B240-4C3B-8BC1-6E7E8B92DF3E}" dt="2024-06-11T13:56:35.417" v="1021" actId="20577"/>
        <pc:sldMkLst>
          <pc:docMk/>
          <pc:sldMk cId="3950465333" sldId="2145706770"/>
        </pc:sldMkLst>
        <pc:spChg chg="add mod">
          <ac:chgData name="Thakkar, Hemang" userId="a1c6f8d4-0819-4595-871e-5f10899eac2d" providerId="ADAL" clId="{FF941D2A-B240-4C3B-8BC1-6E7E8B92DF3E}" dt="2024-06-11T13:56:35.417" v="1021" actId="20577"/>
          <ac:spMkLst>
            <pc:docMk/>
            <pc:sldMk cId="3950465333" sldId="2145706770"/>
            <ac:spMk id="2" creationId="{3651048B-A118-B371-A1DE-69983AD409CB}"/>
          </ac:spMkLst>
        </pc:spChg>
      </pc:sldChg>
      <pc:sldChg chg="addSp modSp mod">
        <pc:chgData name="Thakkar, Hemang" userId="a1c6f8d4-0819-4595-871e-5f10899eac2d" providerId="ADAL" clId="{FF941D2A-B240-4C3B-8BC1-6E7E8B92DF3E}" dt="2024-06-11T14:07:05.782" v="1550" actId="20577"/>
        <pc:sldMkLst>
          <pc:docMk/>
          <pc:sldMk cId="2959248952" sldId="2145706771"/>
        </pc:sldMkLst>
        <pc:spChg chg="add mod">
          <ac:chgData name="Thakkar, Hemang" userId="a1c6f8d4-0819-4595-871e-5f10899eac2d" providerId="ADAL" clId="{FF941D2A-B240-4C3B-8BC1-6E7E8B92DF3E}" dt="2024-06-11T14:07:05.782" v="1550" actId="20577"/>
          <ac:spMkLst>
            <pc:docMk/>
            <pc:sldMk cId="2959248952" sldId="2145706771"/>
            <ac:spMk id="4" creationId="{BC3564B4-B821-BF0D-0063-0B7A8B6F789C}"/>
          </ac:spMkLst>
        </pc:spChg>
        <pc:spChg chg="add mod">
          <ac:chgData name="Thakkar, Hemang" userId="a1c6f8d4-0819-4595-871e-5f10899eac2d" providerId="ADAL" clId="{FF941D2A-B240-4C3B-8BC1-6E7E8B92DF3E}" dt="2024-06-11T13:47:40.231" v="393" actId="6549"/>
          <ac:spMkLst>
            <pc:docMk/>
            <pc:sldMk cId="2959248952" sldId="2145706771"/>
            <ac:spMk id="7" creationId="{06B036F2-F79A-C5F0-6835-BC969B837739}"/>
          </ac:spMkLst>
        </pc:spChg>
      </pc:sldChg>
      <pc:sldChg chg="addSp modSp mod">
        <pc:chgData name="Thakkar, Hemang" userId="a1c6f8d4-0819-4595-871e-5f10899eac2d" providerId="ADAL" clId="{FF941D2A-B240-4C3B-8BC1-6E7E8B92DF3E}" dt="2024-06-11T13:57:03.891" v="1059" actId="20577"/>
        <pc:sldMkLst>
          <pc:docMk/>
          <pc:sldMk cId="3976772229" sldId="2145706772"/>
        </pc:sldMkLst>
        <pc:spChg chg="add mod">
          <ac:chgData name="Thakkar, Hemang" userId="a1c6f8d4-0819-4595-871e-5f10899eac2d" providerId="ADAL" clId="{FF941D2A-B240-4C3B-8BC1-6E7E8B92DF3E}" dt="2024-06-11T13:57:03.891" v="1059" actId="20577"/>
          <ac:spMkLst>
            <pc:docMk/>
            <pc:sldMk cId="3976772229" sldId="2145706772"/>
            <ac:spMk id="7" creationId="{7D246F5C-C5FE-5BCC-9EAA-53352502EA0A}"/>
          </ac:spMkLst>
        </pc:spChg>
      </pc:sldChg>
      <pc:sldChg chg="addSp modSp mod">
        <pc:chgData name="Thakkar, Hemang" userId="a1c6f8d4-0819-4595-871e-5f10899eac2d" providerId="ADAL" clId="{FF941D2A-B240-4C3B-8BC1-6E7E8B92DF3E}" dt="2024-06-11T14:06:21.407" v="1457" actId="20577"/>
        <pc:sldMkLst>
          <pc:docMk/>
          <pc:sldMk cId="721843853" sldId="2145706773"/>
        </pc:sldMkLst>
        <pc:spChg chg="add mod">
          <ac:chgData name="Thakkar, Hemang" userId="a1c6f8d4-0819-4595-871e-5f10899eac2d" providerId="ADAL" clId="{FF941D2A-B240-4C3B-8BC1-6E7E8B92DF3E}" dt="2024-06-11T14:06:21.407" v="1457" actId="20577"/>
          <ac:spMkLst>
            <pc:docMk/>
            <pc:sldMk cId="721843853" sldId="2145706773"/>
            <ac:spMk id="2" creationId="{1FF37C60-9297-27E0-2A55-D2FFFA881EBD}"/>
          </ac:spMkLst>
        </pc:spChg>
        <pc:spChg chg="add mod">
          <ac:chgData name="Thakkar, Hemang" userId="a1c6f8d4-0819-4595-871e-5f10899eac2d" providerId="ADAL" clId="{FF941D2A-B240-4C3B-8BC1-6E7E8B92DF3E}" dt="2024-06-11T13:47:43.596" v="394"/>
          <ac:spMkLst>
            <pc:docMk/>
            <pc:sldMk cId="721843853" sldId="2145706773"/>
            <ac:spMk id="4" creationId="{24E03AC6-E7E2-4EFA-7A67-C376D3F24704}"/>
          </ac:spMkLst>
        </pc:spChg>
      </pc:sldChg>
      <pc:sldChg chg="addSp modSp mod">
        <pc:chgData name="Thakkar, Hemang" userId="a1c6f8d4-0819-4595-871e-5f10899eac2d" providerId="ADAL" clId="{FF941D2A-B240-4C3B-8BC1-6E7E8B92DF3E}" dt="2024-06-11T14:08:37.448" v="1678" actId="20577"/>
        <pc:sldMkLst>
          <pc:docMk/>
          <pc:sldMk cId="3065119299" sldId="2145706774"/>
        </pc:sldMkLst>
        <pc:spChg chg="mod">
          <ac:chgData name="Thakkar, Hemang" userId="a1c6f8d4-0819-4595-871e-5f10899eac2d" providerId="ADAL" clId="{FF941D2A-B240-4C3B-8BC1-6E7E8B92DF3E}" dt="2024-06-11T13:49:50.816" v="414" actId="400"/>
          <ac:spMkLst>
            <pc:docMk/>
            <pc:sldMk cId="3065119299" sldId="2145706774"/>
            <ac:spMk id="2" creationId="{C03A093D-3A64-54F4-2289-0E06CAFE6067}"/>
          </ac:spMkLst>
        </pc:spChg>
        <pc:spChg chg="add mod">
          <ac:chgData name="Thakkar, Hemang" userId="a1c6f8d4-0819-4595-871e-5f10899eac2d" providerId="ADAL" clId="{FF941D2A-B240-4C3B-8BC1-6E7E8B92DF3E}" dt="2024-06-11T13:49:17.364" v="397" actId="1076"/>
          <ac:spMkLst>
            <pc:docMk/>
            <pc:sldMk cId="3065119299" sldId="2145706774"/>
            <ac:spMk id="6" creationId="{BF7E05EC-6B01-E0DD-0489-CFECDEBAF07D}"/>
          </ac:spMkLst>
        </pc:spChg>
        <pc:spChg chg="add mod">
          <ac:chgData name="Thakkar, Hemang" userId="a1c6f8d4-0819-4595-871e-5f10899eac2d" providerId="ADAL" clId="{FF941D2A-B240-4C3B-8BC1-6E7E8B92DF3E}" dt="2024-06-11T13:51:36.766" v="418" actId="571"/>
          <ac:spMkLst>
            <pc:docMk/>
            <pc:sldMk cId="3065119299" sldId="2145706774"/>
            <ac:spMk id="8" creationId="{6FCD4152-258C-FDEB-17CD-48B546191C2F}"/>
          </ac:spMkLst>
        </pc:spChg>
        <pc:spChg chg="add mod">
          <ac:chgData name="Thakkar, Hemang" userId="a1c6f8d4-0819-4595-871e-5f10899eac2d" providerId="ADAL" clId="{FF941D2A-B240-4C3B-8BC1-6E7E8B92DF3E}" dt="2024-06-11T13:51:36.766" v="418" actId="571"/>
          <ac:spMkLst>
            <pc:docMk/>
            <pc:sldMk cId="3065119299" sldId="2145706774"/>
            <ac:spMk id="9" creationId="{B475B3E2-108B-D762-958D-83A275CD11A7}"/>
          </ac:spMkLst>
        </pc:spChg>
        <pc:spChg chg="add mod">
          <ac:chgData name="Thakkar, Hemang" userId="a1c6f8d4-0819-4595-871e-5f10899eac2d" providerId="ADAL" clId="{FF941D2A-B240-4C3B-8BC1-6E7E8B92DF3E}" dt="2024-06-11T13:52:33.215" v="627" actId="1076"/>
          <ac:spMkLst>
            <pc:docMk/>
            <pc:sldMk cId="3065119299" sldId="2145706774"/>
            <ac:spMk id="11" creationId="{27794628-35F3-35E9-0D20-E32017D81F0A}"/>
          </ac:spMkLst>
        </pc:spChg>
        <pc:spChg chg="add mod">
          <ac:chgData name="Thakkar, Hemang" userId="a1c6f8d4-0819-4595-871e-5f10899eac2d" providerId="ADAL" clId="{FF941D2A-B240-4C3B-8BC1-6E7E8B92DF3E}" dt="2024-06-11T13:54:04.388" v="690" actId="1076"/>
          <ac:spMkLst>
            <pc:docMk/>
            <pc:sldMk cId="3065119299" sldId="2145706774"/>
            <ac:spMk id="17" creationId="{1500DAE1-3F5F-4BF1-FA9C-80B449491CB5}"/>
          </ac:spMkLst>
        </pc:spChg>
        <pc:spChg chg="add mod">
          <ac:chgData name="Thakkar, Hemang" userId="a1c6f8d4-0819-4595-871e-5f10899eac2d" providerId="ADAL" clId="{FF941D2A-B240-4C3B-8BC1-6E7E8B92DF3E}" dt="2024-06-11T14:08:37.448" v="1678" actId="20577"/>
          <ac:spMkLst>
            <pc:docMk/>
            <pc:sldMk cId="3065119299" sldId="2145706774"/>
            <ac:spMk id="23" creationId="{A73982C6-8735-E8E3-A6EA-041510E1ECD0}"/>
          </ac:spMkLst>
        </pc:spChg>
        <pc:picChg chg="mod">
          <ac:chgData name="Thakkar, Hemang" userId="a1c6f8d4-0819-4595-871e-5f10899eac2d" providerId="ADAL" clId="{FF941D2A-B240-4C3B-8BC1-6E7E8B92DF3E}" dt="2024-06-11T13:51:12.430" v="416" actId="1076"/>
          <ac:picMkLst>
            <pc:docMk/>
            <pc:sldMk cId="3065119299" sldId="2145706774"/>
            <ac:picMk id="7" creationId="{DCE4ECEA-8160-3BF0-55A7-BE4A00727D3C}"/>
          </ac:picMkLst>
        </pc:picChg>
        <pc:cxnChg chg="add mod">
          <ac:chgData name="Thakkar, Hemang" userId="a1c6f8d4-0819-4595-871e-5f10899eac2d" providerId="ADAL" clId="{FF941D2A-B240-4C3B-8BC1-6E7E8B92DF3E}" dt="2024-06-11T13:53:51.126" v="684" actId="208"/>
          <ac:cxnSpMkLst>
            <pc:docMk/>
            <pc:sldMk cId="3065119299" sldId="2145706774"/>
            <ac:cxnSpMk id="19" creationId="{B8B187E7-D7DF-BABE-4D54-C4AEAC5A31BB}"/>
          </ac:cxnSpMkLst>
        </pc:cxnChg>
        <pc:cxnChg chg="add mod">
          <ac:chgData name="Thakkar, Hemang" userId="a1c6f8d4-0819-4595-871e-5f10899eac2d" providerId="ADAL" clId="{FF941D2A-B240-4C3B-8BC1-6E7E8B92DF3E}" dt="2024-06-11T13:53:57.726" v="687" actId="14100"/>
          <ac:cxnSpMkLst>
            <pc:docMk/>
            <pc:sldMk cId="3065119299" sldId="2145706774"/>
            <ac:cxnSpMk id="20" creationId="{86A6223C-7A49-40B7-2071-6B1667653B7A}"/>
          </ac:cxnSpMkLst>
        </pc:cxnChg>
      </pc:sldChg>
      <pc:sldChg chg="modSp mod">
        <pc:chgData name="Thakkar, Hemang" userId="a1c6f8d4-0819-4595-871e-5f10899eac2d" providerId="ADAL" clId="{FF941D2A-B240-4C3B-8BC1-6E7E8B92DF3E}" dt="2024-06-11T13:49:57.822" v="415" actId="13926"/>
        <pc:sldMkLst>
          <pc:docMk/>
          <pc:sldMk cId="3393478869" sldId="2145706776"/>
        </pc:sldMkLst>
        <pc:spChg chg="mod">
          <ac:chgData name="Thakkar, Hemang" userId="a1c6f8d4-0819-4595-871e-5f10899eac2d" providerId="ADAL" clId="{FF941D2A-B240-4C3B-8BC1-6E7E8B92DF3E}" dt="2024-06-11T13:49:57.822" v="415" actId="13926"/>
          <ac:spMkLst>
            <pc:docMk/>
            <pc:sldMk cId="3393478869" sldId="2145706776"/>
            <ac:spMk id="14" creationId="{D54367F6-3B15-C857-FFC7-6B51383C3F4D}"/>
          </ac:spMkLst>
        </pc:spChg>
      </pc:sldChg>
      <pc:sldChg chg="addSp delSp modSp new mod">
        <pc:chgData name="Thakkar, Hemang" userId="a1c6f8d4-0819-4595-871e-5f10899eac2d" providerId="ADAL" clId="{FF941D2A-B240-4C3B-8BC1-6E7E8B92DF3E}" dt="2024-06-11T14:19:26.959" v="1977" actId="1076"/>
        <pc:sldMkLst>
          <pc:docMk/>
          <pc:sldMk cId="2827783349" sldId="2145706779"/>
        </pc:sldMkLst>
        <pc:spChg chg="add del">
          <ac:chgData name="Thakkar, Hemang" userId="a1c6f8d4-0819-4595-871e-5f10899eac2d" providerId="ADAL" clId="{FF941D2A-B240-4C3B-8BC1-6E7E8B92DF3E}" dt="2024-06-11T14:16:23.491" v="1947"/>
          <ac:spMkLst>
            <pc:docMk/>
            <pc:sldMk cId="2827783349" sldId="2145706779"/>
            <ac:spMk id="4" creationId="{498D96CF-9D38-820B-C2C7-CBFD686465D3}"/>
          </ac:spMkLst>
        </pc:spChg>
        <pc:spChg chg="add mod">
          <ac:chgData name="Thakkar, Hemang" userId="a1c6f8d4-0819-4595-871e-5f10899eac2d" providerId="ADAL" clId="{FF941D2A-B240-4C3B-8BC1-6E7E8B92DF3E}" dt="2024-06-11T14:19:26.959" v="1977" actId="1076"/>
          <ac:spMkLst>
            <pc:docMk/>
            <pc:sldMk cId="2827783349" sldId="2145706779"/>
            <ac:spMk id="7" creationId="{F30F6D90-47EA-F552-A968-934FE689A511}"/>
          </ac:spMkLst>
        </pc:spChg>
        <pc:graphicFrameChg chg="add mod">
          <ac:chgData name="Thakkar, Hemang" userId="a1c6f8d4-0819-4595-871e-5f10899eac2d" providerId="ADAL" clId="{FF941D2A-B240-4C3B-8BC1-6E7E8B92DF3E}" dt="2024-06-11T14:16:23.412" v="1946"/>
          <ac:graphicFrameMkLst>
            <pc:docMk/>
            <pc:sldMk cId="2827783349" sldId="2145706779"/>
            <ac:graphicFrameMk id="8" creationId="{0B06F51E-E1B1-FA68-0202-D1B1B6F71EE5}"/>
          </ac:graphicFrameMkLst>
        </pc:graphicFrameChg>
        <pc:graphicFrameChg chg="add mod modGraphic">
          <ac:chgData name="Thakkar, Hemang" userId="a1c6f8d4-0819-4595-871e-5f10899eac2d" providerId="ADAL" clId="{FF941D2A-B240-4C3B-8BC1-6E7E8B92DF3E}" dt="2024-06-11T14:18:35.171" v="1976" actId="6549"/>
          <ac:graphicFrameMkLst>
            <pc:docMk/>
            <pc:sldMk cId="2827783349" sldId="2145706779"/>
            <ac:graphicFrameMk id="9" creationId="{8D69E45B-8795-ECA5-43CE-353494379726}"/>
          </ac:graphicFrameMkLst>
        </pc:graphicFrameChg>
      </pc:sldChg>
      <pc:sldChg chg="modSp add mod">
        <pc:chgData name="Thakkar, Hemang" userId="a1c6f8d4-0819-4595-871e-5f10899eac2d" providerId="ADAL" clId="{FF941D2A-B240-4C3B-8BC1-6E7E8B92DF3E}" dt="2024-06-11T14:10:28.607" v="1944" actId="20577"/>
        <pc:sldMkLst>
          <pc:docMk/>
          <pc:sldMk cId="296939557" sldId="2145706780"/>
        </pc:sldMkLst>
        <pc:spChg chg="mod">
          <ac:chgData name="Thakkar, Hemang" userId="a1c6f8d4-0819-4595-871e-5f10899eac2d" providerId="ADAL" clId="{FF941D2A-B240-4C3B-8BC1-6E7E8B92DF3E}" dt="2024-06-11T14:10:28.607" v="1944" actId="20577"/>
          <ac:spMkLst>
            <pc:docMk/>
            <pc:sldMk cId="296939557" sldId="2145706780"/>
            <ac:spMk id="7" creationId="{F30F6D90-47EA-F552-A968-934FE689A511}"/>
          </ac:spMkLst>
        </pc:spChg>
      </pc:sldChg>
      <pc:sldChg chg="modSp add mod">
        <pc:chgData name="Thakkar, Hemang" userId="a1c6f8d4-0819-4595-871e-5f10899eac2d" providerId="ADAL" clId="{FF941D2A-B240-4C3B-8BC1-6E7E8B92DF3E}" dt="2024-06-11T14:06:30.293" v="1478" actId="5793"/>
        <pc:sldMkLst>
          <pc:docMk/>
          <pc:sldMk cId="3602337164" sldId="2145706781"/>
        </pc:sldMkLst>
        <pc:spChg chg="mod">
          <ac:chgData name="Thakkar, Hemang" userId="a1c6f8d4-0819-4595-871e-5f10899eac2d" providerId="ADAL" clId="{FF941D2A-B240-4C3B-8BC1-6E7E8B92DF3E}" dt="2024-06-11T14:06:30.293" v="1478" actId="5793"/>
          <ac:spMkLst>
            <pc:docMk/>
            <pc:sldMk cId="3602337164" sldId="2145706781"/>
            <ac:spMk id="7" creationId="{F30F6D90-47EA-F552-A968-934FE689A511}"/>
          </ac:spMkLst>
        </pc:spChg>
      </pc:sldChg>
      <pc:sldChg chg="addSp modSp mod">
        <pc:chgData name="Thakkar, Hemang" userId="a1c6f8d4-0819-4595-871e-5f10899eac2d" providerId="ADAL" clId="{FF941D2A-B240-4C3B-8BC1-6E7E8B92DF3E}" dt="2024-06-14T16:10:51.294" v="2197" actId="1076"/>
        <pc:sldMkLst>
          <pc:docMk/>
          <pc:sldMk cId="328464855" sldId="2145706784"/>
        </pc:sldMkLst>
        <pc:spChg chg="mod">
          <ac:chgData name="Thakkar, Hemang" userId="a1c6f8d4-0819-4595-871e-5f10899eac2d" providerId="ADAL" clId="{FF941D2A-B240-4C3B-8BC1-6E7E8B92DF3E}" dt="2024-06-14T16:08:53.779" v="2190" actId="6549"/>
          <ac:spMkLst>
            <pc:docMk/>
            <pc:sldMk cId="328464855" sldId="2145706784"/>
            <ac:spMk id="2" creationId="{C03A093D-3A64-54F4-2289-0E06CAFE6067}"/>
          </ac:spMkLst>
        </pc:spChg>
        <pc:spChg chg="mod">
          <ac:chgData name="Thakkar, Hemang" userId="a1c6f8d4-0819-4595-871e-5f10899eac2d" providerId="ADAL" clId="{FF941D2A-B240-4C3B-8BC1-6E7E8B92DF3E}" dt="2024-06-14T16:08:27.107" v="2170" actId="115"/>
          <ac:spMkLst>
            <pc:docMk/>
            <pc:sldMk cId="328464855" sldId="2145706784"/>
            <ac:spMk id="10" creationId="{E64FD959-BC6A-630B-E940-205C2940D7D0}"/>
          </ac:spMkLst>
        </pc:spChg>
        <pc:picChg chg="add mod modCrop">
          <ac:chgData name="Thakkar, Hemang" userId="a1c6f8d4-0819-4595-871e-5f10899eac2d" providerId="ADAL" clId="{FF941D2A-B240-4C3B-8BC1-6E7E8B92DF3E}" dt="2024-06-14T16:10:51.294" v="2197" actId="1076"/>
          <ac:picMkLst>
            <pc:docMk/>
            <pc:sldMk cId="328464855" sldId="2145706784"/>
            <ac:picMk id="5" creationId="{89CAB747-DF69-1915-A207-3B69AB8AC96D}"/>
          </ac:picMkLst>
        </pc:picChg>
      </pc:sldChg>
      <pc:sldChg chg="addSp modSp mod">
        <pc:chgData name="Thakkar, Hemang" userId="a1c6f8d4-0819-4595-871e-5f10899eac2d" providerId="ADAL" clId="{FF941D2A-B240-4C3B-8BC1-6E7E8B92DF3E}" dt="2024-06-14T16:42:21.048" v="3532" actId="14100"/>
        <pc:sldMkLst>
          <pc:docMk/>
          <pc:sldMk cId="2660858563" sldId="2145706785"/>
        </pc:sldMkLst>
        <pc:spChg chg="mod">
          <ac:chgData name="Thakkar, Hemang" userId="a1c6f8d4-0819-4595-871e-5f10899eac2d" providerId="ADAL" clId="{FF941D2A-B240-4C3B-8BC1-6E7E8B92DF3E}" dt="2024-06-14T16:42:21.048" v="3532" actId="14100"/>
          <ac:spMkLst>
            <pc:docMk/>
            <pc:sldMk cId="2660858563" sldId="2145706785"/>
            <ac:spMk id="2" creationId="{C03A093D-3A64-54F4-2289-0E06CAFE6067}"/>
          </ac:spMkLst>
        </pc:spChg>
        <pc:spChg chg="add mod">
          <ac:chgData name="Thakkar, Hemang" userId="a1c6f8d4-0819-4595-871e-5f10899eac2d" providerId="ADAL" clId="{FF941D2A-B240-4C3B-8BC1-6E7E8B92DF3E}" dt="2024-06-14T16:12:36.404" v="2220" actId="164"/>
          <ac:spMkLst>
            <pc:docMk/>
            <pc:sldMk cId="2660858563" sldId="2145706785"/>
            <ac:spMk id="5" creationId="{D33E5BA8-5403-D9C9-C283-5812AAB34872}"/>
          </ac:spMkLst>
        </pc:spChg>
        <pc:grpChg chg="add mod">
          <ac:chgData name="Thakkar, Hemang" userId="a1c6f8d4-0819-4595-871e-5f10899eac2d" providerId="ADAL" clId="{FF941D2A-B240-4C3B-8BC1-6E7E8B92DF3E}" dt="2024-06-14T16:12:36.404" v="2220" actId="164"/>
          <ac:grpSpMkLst>
            <pc:docMk/>
            <pc:sldMk cId="2660858563" sldId="2145706785"/>
            <ac:grpSpMk id="6" creationId="{740699DD-1070-D40D-B161-F2F5BD233869}"/>
          </ac:grpSpMkLst>
        </pc:grpChg>
        <pc:picChg chg="mod">
          <ac:chgData name="Thakkar, Hemang" userId="a1c6f8d4-0819-4595-871e-5f10899eac2d" providerId="ADAL" clId="{FF941D2A-B240-4C3B-8BC1-6E7E8B92DF3E}" dt="2024-06-14T16:12:36.404" v="2220" actId="164"/>
          <ac:picMkLst>
            <pc:docMk/>
            <pc:sldMk cId="2660858563" sldId="2145706785"/>
            <ac:picMk id="7" creationId="{3109FDCA-8930-CB90-6481-A5F4BAD8CB05}"/>
          </ac:picMkLst>
        </pc:picChg>
        <pc:picChg chg="mod">
          <ac:chgData name="Thakkar, Hemang" userId="a1c6f8d4-0819-4595-871e-5f10899eac2d" providerId="ADAL" clId="{FF941D2A-B240-4C3B-8BC1-6E7E8B92DF3E}" dt="2024-06-14T16:11:14.711" v="2212" actId="1036"/>
          <ac:picMkLst>
            <pc:docMk/>
            <pc:sldMk cId="2660858563" sldId="2145706785"/>
            <ac:picMk id="9" creationId="{6D5BB1F3-FCE0-2E5A-4E28-270D14B452DF}"/>
          </ac:picMkLst>
        </pc:picChg>
        <pc:picChg chg="mod">
          <ac:chgData name="Thakkar, Hemang" userId="a1c6f8d4-0819-4595-871e-5f10899eac2d" providerId="ADAL" clId="{FF941D2A-B240-4C3B-8BC1-6E7E8B92DF3E}" dt="2024-06-14T16:11:14.711" v="2212" actId="1036"/>
          <ac:picMkLst>
            <pc:docMk/>
            <pc:sldMk cId="2660858563" sldId="2145706785"/>
            <ac:picMk id="11" creationId="{BAC17F26-45EA-0995-0E13-5526087B7979}"/>
          </ac:picMkLst>
        </pc:picChg>
      </pc:sldChg>
      <pc:sldChg chg="addSp delSp modSp mod">
        <pc:chgData name="Thakkar, Hemang" userId="a1c6f8d4-0819-4595-871e-5f10899eac2d" providerId="ADAL" clId="{FF941D2A-B240-4C3B-8BC1-6E7E8B92DF3E}" dt="2024-06-14T16:46:41.377" v="3569" actId="404"/>
        <pc:sldMkLst>
          <pc:docMk/>
          <pc:sldMk cId="1925231117" sldId="2145706786"/>
        </pc:sldMkLst>
        <pc:spChg chg="mod">
          <ac:chgData name="Thakkar, Hemang" userId="a1c6f8d4-0819-4595-871e-5f10899eac2d" providerId="ADAL" clId="{FF941D2A-B240-4C3B-8BC1-6E7E8B92DF3E}" dt="2024-06-14T16:46:41.377" v="3569" actId="404"/>
          <ac:spMkLst>
            <pc:docMk/>
            <pc:sldMk cId="1925231117" sldId="2145706786"/>
            <ac:spMk id="2" creationId="{C03A093D-3A64-54F4-2289-0E06CAFE6067}"/>
          </ac:spMkLst>
        </pc:spChg>
        <pc:picChg chg="add del mod">
          <ac:chgData name="Thakkar, Hemang" userId="a1c6f8d4-0819-4595-871e-5f10899eac2d" providerId="ADAL" clId="{FF941D2A-B240-4C3B-8BC1-6E7E8B92DF3E}" dt="2024-06-14T16:46:26.511" v="3566" actId="478"/>
          <ac:picMkLst>
            <pc:docMk/>
            <pc:sldMk cId="1925231117" sldId="2145706786"/>
            <ac:picMk id="5" creationId="{89036071-BC79-0F96-C43D-50E4A47256B1}"/>
          </ac:picMkLst>
        </pc:picChg>
      </pc:sldChg>
      <pc:sldChg chg="addSp modSp mod">
        <pc:chgData name="Thakkar, Hemang" userId="a1c6f8d4-0819-4595-871e-5f10899eac2d" providerId="ADAL" clId="{FF941D2A-B240-4C3B-8BC1-6E7E8B92DF3E}" dt="2024-06-14T16:45:13.482" v="3557" actId="14100"/>
        <pc:sldMkLst>
          <pc:docMk/>
          <pc:sldMk cId="1498565874" sldId="2145706787"/>
        </pc:sldMkLst>
        <pc:spChg chg="mod">
          <ac:chgData name="Thakkar, Hemang" userId="a1c6f8d4-0819-4595-871e-5f10899eac2d" providerId="ADAL" clId="{FF941D2A-B240-4C3B-8BC1-6E7E8B92DF3E}" dt="2024-06-14T16:45:13.482" v="3557" actId="14100"/>
          <ac:spMkLst>
            <pc:docMk/>
            <pc:sldMk cId="1498565874" sldId="2145706787"/>
            <ac:spMk id="10" creationId="{6D600D60-3BF4-3615-816C-B4A8FFBDC1CF}"/>
          </ac:spMkLst>
        </pc:spChg>
        <pc:spChg chg="mod">
          <ac:chgData name="Thakkar, Hemang" userId="a1c6f8d4-0819-4595-871e-5f10899eac2d" providerId="ADAL" clId="{FF941D2A-B240-4C3B-8BC1-6E7E8B92DF3E}" dt="2024-06-14T16:45:05.444" v="3556" actId="1076"/>
          <ac:spMkLst>
            <pc:docMk/>
            <pc:sldMk cId="1498565874" sldId="2145706787"/>
            <ac:spMk id="11" creationId="{E76266BF-28D3-7E00-510D-5192BA5AB3BC}"/>
          </ac:spMkLst>
        </pc:spChg>
        <pc:spChg chg="mod">
          <ac:chgData name="Thakkar, Hemang" userId="a1c6f8d4-0819-4595-871e-5f10899eac2d" providerId="ADAL" clId="{FF941D2A-B240-4C3B-8BC1-6E7E8B92DF3E}" dt="2024-06-14T16:44:48.055" v="3551" actId="403"/>
          <ac:spMkLst>
            <pc:docMk/>
            <pc:sldMk cId="1498565874" sldId="2145706787"/>
            <ac:spMk id="12" creationId="{E7B7E314-881E-3948-A3DA-9949396B17FC}"/>
          </ac:spMkLst>
        </pc:spChg>
        <pc:spChg chg="mod">
          <ac:chgData name="Thakkar, Hemang" userId="a1c6f8d4-0819-4595-871e-5f10899eac2d" providerId="ADAL" clId="{FF941D2A-B240-4C3B-8BC1-6E7E8B92DF3E}" dt="2024-06-14T16:44:18.027" v="3547" actId="1076"/>
          <ac:spMkLst>
            <pc:docMk/>
            <pc:sldMk cId="1498565874" sldId="2145706787"/>
            <ac:spMk id="16" creationId="{49D7C9EE-7E6A-FF8B-D670-0D6604494641}"/>
          </ac:spMkLst>
        </pc:spChg>
        <pc:picChg chg="add mod">
          <ac:chgData name="Thakkar, Hemang" userId="a1c6f8d4-0819-4595-871e-5f10899eac2d" providerId="ADAL" clId="{FF941D2A-B240-4C3B-8BC1-6E7E8B92DF3E}" dt="2024-06-14T16:44:21.256" v="3548" actId="1076"/>
          <ac:picMkLst>
            <pc:docMk/>
            <pc:sldMk cId="1498565874" sldId="2145706787"/>
            <ac:picMk id="4" creationId="{6D8EBB82-E4FF-3E91-883F-DF382228B9C9}"/>
          </ac:picMkLst>
        </pc:picChg>
      </pc:sldChg>
      <pc:sldChg chg="modSp del mod">
        <pc:chgData name="Thakkar, Hemang" userId="a1c6f8d4-0819-4595-871e-5f10899eac2d" providerId="ADAL" clId="{FF941D2A-B240-4C3B-8BC1-6E7E8B92DF3E}" dt="2024-06-14T16:50:47.356" v="3736" actId="47"/>
        <pc:sldMkLst>
          <pc:docMk/>
          <pc:sldMk cId="3869242738" sldId="2145706788"/>
        </pc:sldMkLst>
        <pc:spChg chg="mod">
          <ac:chgData name="Thakkar, Hemang" userId="a1c6f8d4-0819-4595-871e-5f10899eac2d" providerId="ADAL" clId="{FF941D2A-B240-4C3B-8BC1-6E7E8B92DF3E}" dt="2024-06-14T16:47:14.290" v="3575" actId="14100"/>
          <ac:spMkLst>
            <pc:docMk/>
            <pc:sldMk cId="3869242738" sldId="2145706788"/>
            <ac:spMk id="9" creationId="{17EEE611-DF00-427D-1660-F5FABF2CA192}"/>
          </ac:spMkLst>
        </pc:spChg>
        <pc:spChg chg="mod">
          <ac:chgData name="Thakkar, Hemang" userId="a1c6f8d4-0819-4595-871e-5f10899eac2d" providerId="ADAL" clId="{FF941D2A-B240-4C3B-8BC1-6E7E8B92DF3E}" dt="2024-06-14T16:47:03.068" v="3572" actId="403"/>
          <ac:spMkLst>
            <pc:docMk/>
            <pc:sldMk cId="3869242738" sldId="2145706788"/>
            <ac:spMk id="16" creationId="{F419F166-A38D-CEB0-F394-82E8B7B23D82}"/>
          </ac:spMkLst>
        </pc:spChg>
        <pc:picChg chg="mod">
          <ac:chgData name="Thakkar, Hemang" userId="a1c6f8d4-0819-4595-871e-5f10899eac2d" providerId="ADAL" clId="{FF941D2A-B240-4C3B-8BC1-6E7E8B92DF3E}" dt="2024-06-14T16:47:08.818" v="3573" actId="1076"/>
          <ac:picMkLst>
            <pc:docMk/>
            <pc:sldMk cId="3869242738" sldId="2145706788"/>
            <ac:picMk id="15" creationId="{3414AC8E-F796-AF36-E4C2-9152817EADF3}"/>
          </ac:picMkLst>
        </pc:picChg>
      </pc:sldChg>
      <pc:sldChg chg="addSp modSp mod">
        <pc:chgData name="Thakkar, Hemang" userId="a1c6f8d4-0819-4595-871e-5f10899eac2d" providerId="ADAL" clId="{FF941D2A-B240-4C3B-8BC1-6E7E8B92DF3E}" dt="2024-06-14T16:54:47.222" v="3922" actId="1076"/>
        <pc:sldMkLst>
          <pc:docMk/>
          <pc:sldMk cId="3008970054" sldId="2145706790"/>
        </pc:sldMkLst>
        <pc:spChg chg="add mod">
          <ac:chgData name="Thakkar, Hemang" userId="a1c6f8d4-0819-4595-871e-5f10899eac2d" providerId="ADAL" clId="{FF941D2A-B240-4C3B-8BC1-6E7E8B92DF3E}" dt="2024-06-14T16:54:47.222" v="3922" actId="1076"/>
          <ac:spMkLst>
            <pc:docMk/>
            <pc:sldMk cId="3008970054" sldId="2145706790"/>
            <ac:spMk id="2" creationId="{E8E5F302-15A5-6BC9-E980-F34DB5F79FEF}"/>
          </ac:spMkLst>
        </pc:spChg>
        <pc:spChg chg="mod">
          <ac:chgData name="Thakkar, Hemang" userId="a1c6f8d4-0819-4595-871e-5f10899eac2d" providerId="ADAL" clId="{FF941D2A-B240-4C3B-8BC1-6E7E8B92DF3E}" dt="2024-06-14T16:51:23.281" v="3741" actId="12"/>
          <ac:spMkLst>
            <pc:docMk/>
            <pc:sldMk cId="3008970054" sldId="2145706790"/>
            <ac:spMk id="10" creationId="{C1937E06-E5E9-97A9-8289-4B0B4A5F0C5C}"/>
          </ac:spMkLst>
        </pc:spChg>
        <pc:picChg chg="add mod">
          <ac:chgData name="Thakkar, Hemang" userId="a1c6f8d4-0819-4595-871e-5f10899eac2d" providerId="ADAL" clId="{FF941D2A-B240-4C3B-8BC1-6E7E8B92DF3E}" dt="2024-06-14T16:53:06.234" v="3762" actId="1076"/>
          <ac:picMkLst>
            <pc:docMk/>
            <pc:sldMk cId="3008970054" sldId="2145706790"/>
            <ac:picMk id="4" creationId="{CF19C3AB-4AA2-05A9-73E8-1FB4A23247D6}"/>
          </ac:picMkLst>
        </pc:picChg>
        <pc:picChg chg="mod ord">
          <ac:chgData name="Thakkar, Hemang" userId="a1c6f8d4-0819-4595-871e-5f10899eac2d" providerId="ADAL" clId="{FF941D2A-B240-4C3B-8BC1-6E7E8B92DF3E}" dt="2024-06-14T16:53:23.121" v="3768" actId="14100"/>
          <ac:picMkLst>
            <pc:docMk/>
            <pc:sldMk cId="3008970054" sldId="2145706790"/>
            <ac:picMk id="9" creationId="{96E3A223-E780-4733-C29F-A09669E8CFE8}"/>
          </ac:picMkLst>
        </pc:picChg>
        <pc:picChg chg="mod">
          <ac:chgData name="Thakkar, Hemang" userId="a1c6f8d4-0819-4595-871e-5f10899eac2d" providerId="ADAL" clId="{FF941D2A-B240-4C3B-8BC1-6E7E8B92DF3E}" dt="2024-06-14T16:52:21.443" v="3758" actId="1036"/>
          <ac:picMkLst>
            <pc:docMk/>
            <pc:sldMk cId="3008970054" sldId="2145706790"/>
            <ac:picMk id="15" creationId="{0316D758-F54D-1008-AE15-3CD6DB5A6175}"/>
          </ac:picMkLst>
        </pc:picChg>
        <pc:picChg chg="mod">
          <ac:chgData name="Thakkar, Hemang" userId="a1c6f8d4-0819-4595-871e-5f10899eac2d" providerId="ADAL" clId="{FF941D2A-B240-4C3B-8BC1-6E7E8B92DF3E}" dt="2024-06-14T16:53:16.471" v="3766" actId="1076"/>
          <ac:picMkLst>
            <pc:docMk/>
            <pc:sldMk cId="3008970054" sldId="2145706790"/>
            <ac:picMk id="18" creationId="{2227F250-7697-8312-722B-C9DF230A7056}"/>
          </ac:picMkLst>
        </pc:picChg>
      </pc:sldChg>
      <pc:sldChg chg="addSp delSp modSp mod">
        <pc:chgData name="Thakkar, Hemang" userId="a1c6f8d4-0819-4595-871e-5f10899eac2d" providerId="ADAL" clId="{FF941D2A-B240-4C3B-8BC1-6E7E8B92DF3E}" dt="2024-06-14T16:55:25.551" v="3926" actId="14100"/>
        <pc:sldMkLst>
          <pc:docMk/>
          <pc:sldMk cId="3095575975" sldId="2145706791"/>
        </pc:sldMkLst>
        <pc:spChg chg="mod">
          <ac:chgData name="Thakkar, Hemang" userId="a1c6f8d4-0819-4595-871e-5f10899eac2d" providerId="ADAL" clId="{FF941D2A-B240-4C3B-8BC1-6E7E8B92DF3E}" dt="2024-06-14T16:55:18.060" v="3924" actId="14100"/>
          <ac:spMkLst>
            <pc:docMk/>
            <pc:sldMk cId="3095575975" sldId="2145706791"/>
            <ac:spMk id="2" creationId="{C03A093D-3A64-54F4-2289-0E06CAFE6067}"/>
          </ac:spMkLst>
        </pc:spChg>
        <pc:spChg chg="del mod">
          <ac:chgData name="Thakkar, Hemang" userId="a1c6f8d4-0819-4595-871e-5f10899eac2d" providerId="ADAL" clId="{FF941D2A-B240-4C3B-8BC1-6E7E8B92DF3E}" dt="2024-06-14T16:30:15.646" v="2989" actId="478"/>
          <ac:spMkLst>
            <pc:docMk/>
            <pc:sldMk cId="3095575975" sldId="2145706791"/>
            <ac:spMk id="18" creationId="{AB81B8A0-98CB-650C-8DC0-601AA06E37F9}"/>
          </ac:spMkLst>
        </pc:spChg>
        <pc:grpChg chg="add mod">
          <ac:chgData name="Thakkar, Hemang" userId="a1c6f8d4-0819-4595-871e-5f10899eac2d" providerId="ADAL" clId="{FF941D2A-B240-4C3B-8BC1-6E7E8B92DF3E}" dt="2024-06-14T16:30:59.453" v="2993" actId="164"/>
          <ac:grpSpMkLst>
            <pc:docMk/>
            <pc:sldMk cId="3095575975" sldId="2145706791"/>
            <ac:grpSpMk id="10" creationId="{2DF1BC94-97B1-57DB-7D8E-BB2783C9DD1F}"/>
          </ac:grpSpMkLst>
        </pc:grpChg>
        <pc:picChg chg="add mod">
          <ac:chgData name="Thakkar, Hemang" userId="a1c6f8d4-0819-4595-871e-5f10899eac2d" providerId="ADAL" clId="{FF941D2A-B240-4C3B-8BC1-6E7E8B92DF3E}" dt="2024-06-14T16:30:59.453" v="2993" actId="164"/>
          <ac:picMkLst>
            <pc:docMk/>
            <pc:sldMk cId="3095575975" sldId="2145706791"/>
            <ac:picMk id="8" creationId="{D2EF431C-863E-1843-E2C7-12F8F0919A3D}"/>
          </ac:picMkLst>
        </pc:picChg>
        <pc:picChg chg="mod modCrop">
          <ac:chgData name="Thakkar, Hemang" userId="a1c6f8d4-0819-4595-871e-5f10899eac2d" providerId="ADAL" clId="{FF941D2A-B240-4C3B-8BC1-6E7E8B92DF3E}" dt="2024-06-14T16:31:23.683" v="2997" actId="732"/>
          <ac:picMkLst>
            <pc:docMk/>
            <pc:sldMk cId="3095575975" sldId="2145706791"/>
            <ac:picMk id="9" creationId="{53C760B7-731A-7920-B36D-B0DF653C7FEB}"/>
          </ac:picMkLst>
        </pc:picChg>
        <pc:cxnChg chg="add mod ord">
          <ac:chgData name="Thakkar, Hemang" userId="a1c6f8d4-0819-4595-871e-5f10899eac2d" providerId="ADAL" clId="{FF941D2A-B240-4C3B-8BC1-6E7E8B92DF3E}" dt="2024-06-14T16:55:25.551" v="3926" actId="14100"/>
          <ac:cxnSpMkLst>
            <pc:docMk/>
            <pc:sldMk cId="3095575975" sldId="2145706791"/>
            <ac:cxnSpMk id="6" creationId="{D7992CEA-A69C-6DEE-202E-C2489C178861}"/>
          </ac:cxnSpMkLst>
        </pc:cxnChg>
      </pc:sldChg>
      <pc:sldChg chg="modSp mod">
        <pc:chgData name="Thakkar, Hemang" userId="a1c6f8d4-0819-4595-871e-5f10899eac2d" providerId="ADAL" clId="{FF941D2A-B240-4C3B-8BC1-6E7E8B92DF3E}" dt="2024-06-14T16:58:09.338" v="4019" actId="1076"/>
        <pc:sldMkLst>
          <pc:docMk/>
          <pc:sldMk cId="1030957471" sldId="2145706792"/>
        </pc:sldMkLst>
        <pc:spChg chg="mod">
          <ac:chgData name="Thakkar, Hemang" userId="a1c6f8d4-0819-4595-871e-5f10899eac2d" providerId="ADAL" clId="{FF941D2A-B240-4C3B-8BC1-6E7E8B92DF3E}" dt="2024-06-14T16:58:05.566" v="4018" actId="1076"/>
          <ac:spMkLst>
            <pc:docMk/>
            <pc:sldMk cId="1030957471" sldId="2145706792"/>
            <ac:spMk id="4" creationId="{36001DED-6BBD-44F9-B817-D828939B69FE}"/>
          </ac:spMkLst>
        </pc:spChg>
        <pc:picChg chg="mod">
          <ac:chgData name="Thakkar, Hemang" userId="a1c6f8d4-0819-4595-871e-5f10899eac2d" providerId="ADAL" clId="{FF941D2A-B240-4C3B-8BC1-6E7E8B92DF3E}" dt="2024-06-14T16:58:09.338" v="4019" actId="1076"/>
          <ac:picMkLst>
            <pc:docMk/>
            <pc:sldMk cId="1030957471" sldId="2145706792"/>
            <ac:picMk id="8" creationId="{55578A6C-7DD9-24BA-4B56-C1FADCC05E92}"/>
          </ac:picMkLst>
        </pc:picChg>
      </pc:sldChg>
      <pc:sldChg chg="modSp mod">
        <pc:chgData name="Thakkar, Hemang" userId="a1c6f8d4-0819-4595-871e-5f10899eac2d" providerId="ADAL" clId="{FF941D2A-B240-4C3B-8BC1-6E7E8B92DF3E}" dt="2024-06-14T16:59:12.669" v="4045" actId="33524"/>
        <pc:sldMkLst>
          <pc:docMk/>
          <pc:sldMk cId="3651562389" sldId="2145706794"/>
        </pc:sldMkLst>
        <pc:spChg chg="mod">
          <ac:chgData name="Thakkar, Hemang" userId="a1c6f8d4-0819-4595-871e-5f10899eac2d" providerId="ADAL" clId="{FF941D2A-B240-4C3B-8BC1-6E7E8B92DF3E}" dt="2024-06-14T16:59:12.669" v="4045" actId="33524"/>
          <ac:spMkLst>
            <pc:docMk/>
            <pc:sldMk cId="3651562389" sldId="2145706794"/>
            <ac:spMk id="4" creationId="{36001DED-6BBD-44F9-B817-D828939B69FE}"/>
          </ac:spMkLst>
        </pc:spChg>
        <pc:picChg chg="mod">
          <ac:chgData name="Thakkar, Hemang" userId="a1c6f8d4-0819-4595-871e-5f10899eac2d" providerId="ADAL" clId="{FF941D2A-B240-4C3B-8BC1-6E7E8B92DF3E}" dt="2024-06-14T16:59:07.966" v="4044" actId="1076"/>
          <ac:picMkLst>
            <pc:docMk/>
            <pc:sldMk cId="3651562389" sldId="2145706794"/>
            <ac:picMk id="9" creationId="{5A6A495D-0D7A-D2D6-74E9-D050782A841A}"/>
          </ac:picMkLst>
        </pc:picChg>
      </pc:sldChg>
      <pc:sldChg chg="modSp mod">
        <pc:chgData name="Thakkar, Hemang" userId="a1c6f8d4-0819-4595-871e-5f10899eac2d" providerId="ADAL" clId="{FF941D2A-B240-4C3B-8BC1-6E7E8B92DF3E}" dt="2024-06-14T16:59:43.131" v="4050" actId="1076"/>
        <pc:sldMkLst>
          <pc:docMk/>
          <pc:sldMk cId="553825697" sldId="2145706795"/>
        </pc:sldMkLst>
        <pc:spChg chg="mod">
          <ac:chgData name="Thakkar, Hemang" userId="a1c6f8d4-0819-4595-871e-5f10899eac2d" providerId="ADAL" clId="{FF941D2A-B240-4C3B-8BC1-6E7E8B92DF3E}" dt="2024-06-14T16:59:26.162" v="4046" actId="404"/>
          <ac:spMkLst>
            <pc:docMk/>
            <pc:sldMk cId="553825697" sldId="2145706795"/>
            <ac:spMk id="4" creationId="{36001DED-6BBD-44F9-B817-D828939B69FE}"/>
          </ac:spMkLst>
        </pc:spChg>
        <pc:picChg chg="mod">
          <ac:chgData name="Thakkar, Hemang" userId="a1c6f8d4-0819-4595-871e-5f10899eac2d" providerId="ADAL" clId="{FF941D2A-B240-4C3B-8BC1-6E7E8B92DF3E}" dt="2024-06-14T16:59:30.086" v="4047" actId="1076"/>
          <ac:picMkLst>
            <pc:docMk/>
            <pc:sldMk cId="553825697" sldId="2145706795"/>
            <ac:picMk id="8" creationId="{17955213-0346-4CBD-B29A-4318EB7061F6}"/>
          </ac:picMkLst>
        </pc:picChg>
        <pc:picChg chg="mod">
          <ac:chgData name="Thakkar, Hemang" userId="a1c6f8d4-0819-4595-871e-5f10899eac2d" providerId="ADAL" clId="{FF941D2A-B240-4C3B-8BC1-6E7E8B92DF3E}" dt="2024-06-14T16:59:32.262" v="4048" actId="1076"/>
          <ac:picMkLst>
            <pc:docMk/>
            <pc:sldMk cId="553825697" sldId="2145706795"/>
            <ac:picMk id="13" creationId="{7E02F968-3D45-D6E1-E021-590A49FDFA54}"/>
          </ac:picMkLst>
        </pc:picChg>
        <pc:picChg chg="mod">
          <ac:chgData name="Thakkar, Hemang" userId="a1c6f8d4-0819-4595-871e-5f10899eac2d" providerId="ADAL" clId="{FF941D2A-B240-4C3B-8BC1-6E7E8B92DF3E}" dt="2024-06-14T16:59:38.420" v="4049" actId="1076"/>
          <ac:picMkLst>
            <pc:docMk/>
            <pc:sldMk cId="553825697" sldId="2145706795"/>
            <ac:picMk id="17" creationId="{C6ACA1E6-DCC1-FD61-2222-51C0AD49CD69}"/>
          </ac:picMkLst>
        </pc:picChg>
        <pc:picChg chg="mod">
          <ac:chgData name="Thakkar, Hemang" userId="a1c6f8d4-0819-4595-871e-5f10899eac2d" providerId="ADAL" clId="{FF941D2A-B240-4C3B-8BC1-6E7E8B92DF3E}" dt="2024-06-14T16:59:43.131" v="4050" actId="1076"/>
          <ac:picMkLst>
            <pc:docMk/>
            <pc:sldMk cId="553825697" sldId="2145706795"/>
            <ac:picMk id="19" creationId="{39E7E326-31E1-92B2-2EFB-13FF883A9FD9}"/>
          </ac:picMkLst>
        </pc:picChg>
      </pc:sldChg>
      <pc:sldChg chg="modSp mod">
        <pc:chgData name="Thakkar, Hemang" userId="a1c6f8d4-0819-4595-871e-5f10899eac2d" providerId="ADAL" clId="{FF941D2A-B240-4C3B-8BC1-6E7E8B92DF3E}" dt="2024-06-14T16:59:50.617" v="4051" actId="404"/>
        <pc:sldMkLst>
          <pc:docMk/>
          <pc:sldMk cId="278235539" sldId="2145706796"/>
        </pc:sldMkLst>
        <pc:spChg chg="mod">
          <ac:chgData name="Thakkar, Hemang" userId="a1c6f8d4-0819-4595-871e-5f10899eac2d" providerId="ADAL" clId="{FF941D2A-B240-4C3B-8BC1-6E7E8B92DF3E}" dt="2024-06-14T16:59:50.617" v="4051" actId="404"/>
          <ac:spMkLst>
            <pc:docMk/>
            <pc:sldMk cId="278235539" sldId="2145706796"/>
            <ac:spMk id="2" creationId="{C03A093D-3A64-54F4-2289-0E06CAFE6067}"/>
          </ac:spMkLst>
        </pc:spChg>
      </pc:sldChg>
      <pc:sldChg chg="addSp modSp mod">
        <pc:chgData name="Thakkar, Hemang" userId="a1c6f8d4-0819-4595-871e-5f10899eac2d" providerId="ADAL" clId="{FF941D2A-B240-4C3B-8BC1-6E7E8B92DF3E}" dt="2024-06-14T16:45:51.556" v="3564" actId="14100"/>
        <pc:sldMkLst>
          <pc:docMk/>
          <pc:sldMk cId="3270313293" sldId="2145706797"/>
        </pc:sldMkLst>
        <pc:spChg chg="add mod">
          <ac:chgData name="Thakkar, Hemang" userId="a1c6f8d4-0819-4595-871e-5f10899eac2d" providerId="ADAL" clId="{FF941D2A-B240-4C3B-8BC1-6E7E8B92DF3E}" dt="2024-06-14T16:45:25.179" v="3559" actId="12"/>
          <ac:spMkLst>
            <pc:docMk/>
            <pc:sldMk cId="3270313293" sldId="2145706797"/>
            <ac:spMk id="6" creationId="{9DD9BCC8-9E96-4241-7A8F-724318BA9571}"/>
          </ac:spMkLst>
        </pc:spChg>
        <pc:spChg chg="add mod">
          <ac:chgData name="Thakkar, Hemang" userId="a1c6f8d4-0819-4595-871e-5f10899eac2d" providerId="ADAL" clId="{FF941D2A-B240-4C3B-8BC1-6E7E8B92DF3E}" dt="2024-06-14T16:24:20.141" v="2927" actId="14100"/>
          <ac:spMkLst>
            <pc:docMk/>
            <pc:sldMk cId="3270313293" sldId="2145706797"/>
            <ac:spMk id="8" creationId="{362A0DDE-AE21-1E26-03AD-68D7D474A883}"/>
          </ac:spMkLst>
        </pc:spChg>
        <pc:graphicFrameChg chg="mod modGraphic">
          <ac:chgData name="Thakkar, Hemang" userId="a1c6f8d4-0819-4595-871e-5f10899eac2d" providerId="ADAL" clId="{FF941D2A-B240-4C3B-8BC1-6E7E8B92DF3E}" dt="2024-06-14T16:45:51.556" v="3564" actId="14100"/>
          <ac:graphicFrameMkLst>
            <pc:docMk/>
            <pc:sldMk cId="3270313293" sldId="2145706797"/>
            <ac:graphicFrameMk id="4" creationId="{4DE8E057-1930-1F09-511D-80E72B28731E}"/>
          </ac:graphicFrameMkLst>
        </pc:graphicFrameChg>
        <pc:picChg chg="add mod">
          <ac:chgData name="Thakkar, Hemang" userId="a1c6f8d4-0819-4595-871e-5f10899eac2d" providerId="ADAL" clId="{FF941D2A-B240-4C3B-8BC1-6E7E8B92DF3E}" dt="2024-06-14T16:20:16.357" v="2447" actId="1076"/>
          <ac:picMkLst>
            <pc:docMk/>
            <pc:sldMk cId="3270313293" sldId="2145706797"/>
            <ac:picMk id="7" creationId="{6419E488-CC11-1BCB-D550-A574E6661071}"/>
          </ac:picMkLst>
        </pc:picChg>
      </pc:sldChg>
      <pc:sldChg chg="addSp modSp mod">
        <pc:chgData name="Thakkar, Hemang" userId="a1c6f8d4-0819-4595-871e-5f10899eac2d" providerId="ADAL" clId="{FF941D2A-B240-4C3B-8BC1-6E7E8B92DF3E}" dt="2024-06-14T16:55:48.945" v="3928" actId="14100"/>
        <pc:sldMkLst>
          <pc:docMk/>
          <pc:sldMk cId="2856792112" sldId="2145706799"/>
        </pc:sldMkLst>
        <pc:spChg chg="mod">
          <ac:chgData name="Thakkar, Hemang" userId="a1c6f8d4-0819-4595-871e-5f10899eac2d" providerId="ADAL" clId="{FF941D2A-B240-4C3B-8BC1-6E7E8B92DF3E}" dt="2024-06-14T16:55:48.945" v="3928" actId="14100"/>
          <ac:spMkLst>
            <pc:docMk/>
            <pc:sldMk cId="2856792112" sldId="2145706799"/>
            <ac:spMk id="2" creationId="{C03A093D-3A64-54F4-2289-0E06CAFE6067}"/>
          </ac:spMkLst>
        </pc:spChg>
        <pc:spChg chg="add mod">
          <ac:chgData name="Thakkar, Hemang" userId="a1c6f8d4-0819-4595-871e-5f10899eac2d" providerId="ADAL" clId="{FF941D2A-B240-4C3B-8BC1-6E7E8B92DF3E}" dt="2024-06-14T16:37:36.574" v="3297" actId="20577"/>
          <ac:spMkLst>
            <pc:docMk/>
            <pc:sldMk cId="2856792112" sldId="2145706799"/>
            <ac:spMk id="6" creationId="{FB3EAA60-2E8E-AA6F-5E10-97D0F1C2BE7A}"/>
          </ac:spMkLst>
        </pc:spChg>
        <pc:spChg chg="mod">
          <ac:chgData name="Thakkar, Hemang" userId="a1c6f8d4-0819-4595-871e-5f10899eac2d" providerId="ADAL" clId="{FF941D2A-B240-4C3B-8BC1-6E7E8B92DF3E}" dt="2024-06-14T16:38:43.255" v="3325" actId="14100"/>
          <ac:spMkLst>
            <pc:docMk/>
            <pc:sldMk cId="2856792112" sldId="2145706799"/>
            <ac:spMk id="15" creationId="{63EF4274-E38F-9D21-078C-25A8306EA4FB}"/>
          </ac:spMkLst>
        </pc:spChg>
        <pc:picChg chg="add mod">
          <ac:chgData name="Thakkar, Hemang" userId="a1c6f8d4-0819-4595-871e-5f10899eac2d" providerId="ADAL" clId="{FF941D2A-B240-4C3B-8BC1-6E7E8B92DF3E}" dt="2024-06-14T16:35:51.745" v="3012" actId="1076"/>
          <ac:picMkLst>
            <pc:docMk/>
            <pc:sldMk cId="2856792112" sldId="2145706799"/>
            <ac:picMk id="5" creationId="{617B84F9-9F71-96EF-89B2-88B5C0450441}"/>
          </ac:picMkLst>
        </pc:picChg>
        <pc:picChg chg="mod">
          <ac:chgData name="Thakkar, Hemang" userId="a1c6f8d4-0819-4595-871e-5f10899eac2d" providerId="ADAL" clId="{FF941D2A-B240-4C3B-8BC1-6E7E8B92DF3E}" dt="2024-06-14T16:38:26.825" v="3306" actId="14100"/>
          <ac:picMkLst>
            <pc:docMk/>
            <pc:sldMk cId="2856792112" sldId="2145706799"/>
            <ac:picMk id="14" creationId="{17649B41-3B33-7DC0-CA88-335F62BF22E9}"/>
          </ac:picMkLst>
        </pc:picChg>
      </pc:sldChg>
      <pc:sldChg chg="addSp delSp modSp mod">
        <pc:chgData name="Thakkar, Hemang" userId="a1c6f8d4-0819-4595-871e-5f10899eac2d" providerId="ADAL" clId="{FF941D2A-B240-4C3B-8BC1-6E7E8B92DF3E}" dt="2024-06-14T16:57:28.164" v="4012" actId="1036"/>
        <pc:sldMkLst>
          <pc:docMk/>
          <pc:sldMk cId="79100973" sldId="2145706800"/>
        </pc:sldMkLst>
        <pc:spChg chg="mod">
          <ac:chgData name="Thakkar, Hemang" userId="a1c6f8d4-0819-4595-871e-5f10899eac2d" providerId="ADAL" clId="{FF941D2A-B240-4C3B-8BC1-6E7E8B92DF3E}" dt="2024-06-14T16:56:13.670" v="3929" actId="404"/>
          <ac:spMkLst>
            <pc:docMk/>
            <pc:sldMk cId="79100973" sldId="2145706800"/>
            <ac:spMk id="4" creationId="{BDD484B9-807F-5665-0FC3-0EBFD35C4461}"/>
          </ac:spMkLst>
        </pc:spChg>
        <pc:spChg chg="add mod">
          <ac:chgData name="Thakkar, Hemang" userId="a1c6f8d4-0819-4595-871e-5f10899eac2d" providerId="ADAL" clId="{FF941D2A-B240-4C3B-8BC1-6E7E8B92DF3E}" dt="2024-06-14T16:41:27.977" v="3527" actId="20577"/>
          <ac:spMkLst>
            <pc:docMk/>
            <pc:sldMk cId="79100973" sldId="2145706800"/>
            <ac:spMk id="6" creationId="{D03A1879-1E2A-0867-3713-B920CBC5B351}"/>
          </ac:spMkLst>
        </pc:spChg>
        <pc:spChg chg="del">
          <ac:chgData name="Thakkar, Hemang" userId="a1c6f8d4-0819-4595-871e-5f10899eac2d" providerId="ADAL" clId="{FF941D2A-B240-4C3B-8BC1-6E7E8B92DF3E}" dt="2024-06-14T16:40:30.745" v="3520" actId="478"/>
          <ac:spMkLst>
            <pc:docMk/>
            <pc:sldMk cId="79100973" sldId="2145706800"/>
            <ac:spMk id="16" creationId="{664BA7F2-CD69-C3EF-C5AF-1C69AE39457F}"/>
          </ac:spMkLst>
        </pc:spChg>
        <pc:picChg chg="add mod">
          <ac:chgData name="Thakkar, Hemang" userId="a1c6f8d4-0819-4595-871e-5f10899eac2d" providerId="ADAL" clId="{FF941D2A-B240-4C3B-8BC1-6E7E8B92DF3E}" dt="2024-06-14T16:39:02.322" v="3326"/>
          <ac:picMkLst>
            <pc:docMk/>
            <pc:sldMk cId="79100973" sldId="2145706800"/>
            <ac:picMk id="2" creationId="{BA7CCCD4-26C5-29AE-749D-28983FA7C76D}"/>
          </ac:picMkLst>
        </pc:picChg>
        <pc:picChg chg="mod ord modCrop">
          <ac:chgData name="Thakkar, Hemang" userId="a1c6f8d4-0819-4595-871e-5f10899eac2d" providerId="ADAL" clId="{FF941D2A-B240-4C3B-8BC1-6E7E8B92DF3E}" dt="2024-06-14T16:57:28.164" v="4012" actId="1036"/>
          <ac:picMkLst>
            <pc:docMk/>
            <pc:sldMk cId="79100973" sldId="2145706800"/>
            <ac:picMk id="11" creationId="{55C44A2C-456A-B52F-A1F6-6672DD83FC53}"/>
          </ac:picMkLst>
        </pc:picChg>
        <pc:picChg chg="mod">
          <ac:chgData name="Thakkar, Hemang" userId="a1c6f8d4-0819-4595-871e-5f10899eac2d" providerId="ADAL" clId="{FF941D2A-B240-4C3B-8BC1-6E7E8B92DF3E}" dt="2024-06-14T16:41:05.737" v="3526" actId="1076"/>
          <ac:picMkLst>
            <pc:docMk/>
            <pc:sldMk cId="79100973" sldId="2145706800"/>
            <ac:picMk id="13" creationId="{B919B9EC-C259-CA47-8696-C26E9575FA1E}"/>
          </ac:picMkLst>
        </pc:picChg>
        <pc:picChg chg="mod">
          <ac:chgData name="Thakkar, Hemang" userId="a1c6f8d4-0819-4595-871e-5f10899eac2d" providerId="ADAL" clId="{FF941D2A-B240-4C3B-8BC1-6E7E8B92DF3E}" dt="2024-06-14T16:40:35.533" v="3521" actId="1076"/>
          <ac:picMkLst>
            <pc:docMk/>
            <pc:sldMk cId="79100973" sldId="2145706800"/>
            <ac:picMk id="15" creationId="{EBC7985E-1871-C974-BD38-C7E09638260E}"/>
          </ac:picMkLst>
        </pc:picChg>
      </pc:sldChg>
      <pc:sldChg chg="delSp modSp add mod">
        <pc:chgData name="Thakkar, Hemang" userId="a1c6f8d4-0819-4595-871e-5f10899eac2d" providerId="ADAL" clId="{FF941D2A-B240-4C3B-8BC1-6E7E8B92DF3E}" dt="2024-06-14T16:50:37.518" v="3735" actId="1035"/>
        <pc:sldMkLst>
          <pc:docMk/>
          <pc:sldMk cId="4113508853" sldId="2145706802"/>
        </pc:sldMkLst>
        <pc:spChg chg="mod">
          <ac:chgData name="Thakkar, Hemang" userId="a1c6f8d4-0819-4595-871e-5f10899eac2d" providerId="ADAL" clId="{FF941D2A-B240-4C3B-8BC1-6E7E8B92DF3E}" dt="2024-06-14T16:50:37.518" v="3735" actId="1035"/>
          <ac:spMkLst>
            <pc:docMk/>
            <pc:sldMk cId="4113508853" sldId="2145706802"/>
            <ac:spMk id="9" creationId="{17EEE611-DF00-427D-1660-F5FABF2CA192}"/>
          </ac:spMkLst>
        </pc:spChg>
        <pc:spChg chg="del mod">
          <ac:chgData name="Thakkar, Hemang" userId="a1c6f8d4-0819-4595-871e-5f10899eac2d" providerId="ADAL" clId="{FF941D2A-B240-4C3B-8BC1-6E7E8B92DF3E}" dt="2024-06-14T16:50:05.456" v="3714" actId="478"/>
          <ac:spMkLst>
            <pc:docMk/>
            <pc:sldMk cId="4113508853" sldId="2145706802"/>
            <ac:spMk id="16" creationId="{F419F166-A38D-CEB0-F394-82E8B7B23D82}"/>
          </ac:spMkLst>
        </pc:spChg>
        <pc:picChg chg="mod">
          <ac:chgData name="Thakkar, Hemang" userId="a1c6f8d4-0819-4595-871e-5f10899eac2d" providerId="ADAL" clId="{FF941D2A-B240-4C3B-8BC1-6E7E8B92DF3E}" dt="2024-06-14T16:49:19.379" v="3657" actId="1036"/>
          <ac:picMkLst>
            <pc:docMk/>
            <pc:sldMk cId="4113508853" sldId="2145706802"/>
            <ac:picMk id="11" creationId="{489ECC40-14E8-5700-D5A1-E481FBFF1874}"/>
          </ac:picMkLst>
        </pc:picChg>
        <pc:picChg chg="mod">
          <ac:chgData name="Thakkar, Hemang" userId="a1c6f8d4-0819-4595-871e-5f10899eac2d" providerId="ADAL" clId="{FF941D2A-B240-4C3B-8BC1-6E7E8B92DF3E}" dt="2024-06-14T16:49:19.379" v="3657" actId="1036"/>
          <ac:picMkLst>
            <pc:docMk/>
            <pc:sldMk cId="4113508853" sldId="2145706802"/>
            <ac:picMk id="14" creationId="{FDB81B6F-3AD8-EE08-E1B8-8D7B4EFD5F96}"/>
          </ac:picMkLst>
        </pc:picChg>
        <pc:picChg chg="mod">
          <ac:chgData name="Thakkar, Hemang" userId="a1c6f8d4-0819-4595-871e-5f10899eac2d" providerId="ADAL" clId="{FF941D2A-B240-4C3B-8BC1-6E7E8B92DF3E}" dt="2024-06-14T16:50:37.518" v="3735" actId="1035"/>
          <ac:picMkLst>
            <pc:docMk/>
            <pc:sldMk cId="4113508853" sldId="2145706802"/>
            <ac:picMk id="15" creationId="{3414AC8E-F796-AF36-E4C2-9152817EADF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F2A275F-ECCA-4EAA-AF18-C9B4E736EDD3}" type="datetimeFigureOut">
              <a:rPr lang="en-US" smtClean="0"/>
              <a:t>7/3/2024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7B2BC79-2AB6-46D3-BF0D-A9F1BFB135D0}" type="slidenum">
              <a:rPr lang="en-US" smtClean="0"/>
              <a:t>‹#›</a:t>
            </a:fld>
            <a:endParaRPr lang="en-US"/>
          </a:p>
        </p:txBody>
      </p:sp>
    </p:spTree>
    <p:extLst>
      <p:ext uri="{BB962C8B-B14F-4D97-AF65-F5344CB8AC3E}">
        <p14:creationId xmlns:p14="http://schemas.microsoft.com/office/powerpoint/2010/main" val="3611098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Wont need in </a:t>
            </a:r>
            <a:r>
              <a:rPr lang="en-US" dirty="0" err="1"/>
              <a:t>BrainShark</a:t>
            </a:r>
            <a:endParaRPr lang="en-US" dirty="0"/>
          </a:p>
        </p:txBody>
      </p:sp>
      <p:sp>
        <p:nvSpPr>
          <p:cNvPr id="4" name="Slide Number Placeholder 3"/>
          <p:cNvSpPr>
            <a:spLocks noGrp="1"/>
          </p:cNvSpPr>
          <p:nvPr>
            <p:ph type="sldNum" sz="quarter" idx="5"/>
          </p:nvPr>
        </p:nvSpPr>
        <p:spPr/>
        <p:txBody>
          <a:bodyPr/>
          <a:lstStyle/>
          <a:p>
            <a:fld id="{67B2BC79-2AB6-46D3-BF0D-A9F1BFB135D0}" type="slidenum">
              <a:rPr lang="en-US" smtClean="0"/>
              <a:t>2</a:t>
            </a:fld>
            <a:endParaRPr lang="en-US"/>
          </a:p>
        </p:txBody>
      </p:sp>
    </p:spTree>
    <p:extLst>
      <p:ext uri="{BB962C8B-B14F-4D97-AF65-F5344CB8AC3E}">
        <p14:creationId xmlns:p14="http://schemas.microsoft.com/office/powerpoint/2010/main" val="35759533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4.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5.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Master" Target="../slideMasters/slideMaster6.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13.svg"/></Relationships>
</file>

<file path=ppt/slideLayouts/_rels/slideLayout22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6.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6.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7.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27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Master" Target="../slideMasters/slideMaster3.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13.sv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85748" y="4174050"/>
            <a:ext cx="9820507" cy="990601"/>
          </a:xfrm>
          <a:effectLst>
            <a:outerShdw blurRad="50800" dist="38100" dir="8100000" algn="tr" rotWithShape="0">
              <a:schemeClr val="bg1"/>
            </a:outerShdw>
          </a:effectLst>
        </p:spPr>
        <p:txBody>
          <a:bodyPr>
            <a:normAutofit/>
          </a:bodyPr>
          <a:lstStyle>
            <a:lvl1pPr algn="ctr">
              <a:defRPr sz="3600">
                <a:solidFill>
                  <a:srgbClr val="00467F"/>
                </a:solidFill>
                <a:effectLst/>
              </a:defRPr>
            </a:lvl1pPr>
          </a:lstStyle>
          <a:p>
            <a:r>
              <a:rPr lang="en-US"/>
              <a:t>Click to edit Master title style</a:t>
            </a:r>
          </a:p>
        </p:txBody>
      </p:sp>
      <p:sp>
        <p:nvSpPr>
          <p:cNvPr id="3" name="Subtitle 2"/>
          <p:cNvSpPr>
            <a:spLocks noGrp="1"/>
          </p:cNvSpPr>
          <p:nvPr>
            <p:ph type="subTitle" idx="1"/>
          </p:nvPr>
        </p:nvSpPr>
        <p:spPr>
          <a:xfrm>
            <a:off x="1828800" y="5240849"/>
            <a:ext cx="8534400" cy="685800"/>
          </a:xfrm>
        </p:spPr>
        <p:txBody>
          <a:bodyPr/>
          <a:lstStyle>
            <a:lvl1pPr marL="0" indent="0" algn="ctr">
              <a:buNone/>
              <a:defRPr>
                <a:solidFill>
                  <a:srgbClr val="00467F"/>
                </a:solidFill>
              </a:defRPr>
            </a:lvl1pPr>
            <a:lvl2pPr marL="457206" indent="0" algn="ctr">
              <a:buNone/>
              <a:defRPr>
                <a:solidFill>
                  <a:schemeClr val="tx1">
                    <a:tint val="75000"/>
                  </a:schemeClr>
                </a:solidFill>
              </a:defRPr>
            </a:lvl2pPr>
            <a:lvl3pPr marL="914411" indent="0" algn="ctr">
              <a:buNone/>
              <a:defRPr>
                <a:solidFill>
                  <a:schemeClr val="tx1">
                    <a:tint val="75000"/>
                  </a:schemeClr>
                </a:solidFill>
              </a:defRPr>
            </a:lvl3pPr>
            <a:lvl4pPr marL="1371617" indent="0" algn="ctr">
              <a:buNone/>
              <a:defRPr>
                <a:solidFill>
                  <a:schemeClr val="tx1">
                    <a:tint val="75000"/>
                  </a:schemeClr>
                </a:solidFill>
              </a:defRPr>
            </a:lvl4pPr>
            <a:lvl5pPr marL="1828823" indent="0" algn="ctr">
              <a:buNone/>
              <a:defRPr>
                <a:solidFill>
                  <a:schemeClr val="tx1">
                    <a:tint val="75000"/>
                  </a:schemeClr>
                </a:solidFill>
              </a:defRPr>
            </a:lvl5pPr>
            <a:lvl6pPr marL="2286029" indent="0" algn="ctr">
              <a:buNone/>
              <a:defRPr>
                <a:solidFill>
                  <a:schemeClr val="tx1">
                    <a:tint val="75000"/>
                  </a:schemeClr>
                </a:solidFill>
              </a:defRPr>
            </a:lvl6pPr>
            <a:lvl7pPr marL="2743234" indent="0" algn="ctr">
              <a:buNone/>
              <a:defRPr>
                <a:solidFill>
                  <a:schemeClr val="tx1">
                    <a:tint val="75000"/>
                  </a:schemeClr>
                </a:solidFill>
              </a:defRPr>
            </a:lvl7pPr>
            <a:lvl8pPr marL="3200440" indent="0" algn="ctr">
              <a:buNone/>
              <a:defRPr>
                <a:solidFill>
                  <a:schemeClr val="tx1">
                    <a:tint val="75000"/>
                  </a:schemeClr>
                </a:solidFill>
              </a:defRPr>
            </a:lvl8pPr>
            <a:lvl9pPr marL="3657646" indent="0" algn="ctr">
              <a:buNone/>
              <a:defRPr>
                <a:solidFill>
                  <a:schemeClr val="tx1">
                    <a:tint val="75000"/>
                  </a:schemeClr>
                </a:solidFill>
              </a:defRPr>
            </a:lvl9pPr>
          </a:lstStyle>
          <a:p>
            <a:r>
              <a:rPr lang="en-US"/>
              <a:t>Click to edit Master subtitle style</a:t>
            </a:r>
          </a:p>
        </p:txBody>
      </p:sp>
    </p:spTree>
    <p:custDataLst>
      <p:tags r:id="rId1"/>
    </p:custDataLst>
    <p:extLst>
      <p:ext uri="{BB962C8B-B14F-4D97-AF65-F5344CB8AC3E}">
        <p14:creationId xmlns:p14="http://schemas.microsoft.com/office/powerpoint/2010/main" val="3623877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ubhead and Bullets">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800"/>
            </a:lvl1pPr>
          </a:lstStyle>
          <a:p>
            <a:r>
              <a:rPr lang="en-US"/>
              <a:t>Click to edit Master title style</a:t>
            </a:r>
          </a:p>
        </p:txBody>
      </p:sp>
      <p:sp>
        <p:nvSpPr>
          <p:cNvPr id="3" name="Text Placeholder 2"/>
          <p:cNvSpPr>
            <a:spLocks noGrp="1"/>
          </p:cNvSpPr>
          <p:nvPr>
            <p:ph type="body" idx="1"/>
          </p:nvPr>
        </p:nvSpPr>
        <p:spPr>
          <a:xfrm>
            <a:off x="304800" y="1234966"/>
            <a:ext cx="11480800" cy="639762"/>
          </a:xfrm>
        </p:spPr>
        <p:txBody>
          <a:bodyPr anchor="b">
            <a:noAutofit/>
          </a:bodyPr>
          <a:lstStyle>
            <a:lvl1pPr marL="0" indent="0">
              <a:spcBef>
                <a:spcPts val="0"/>
              </a:spcBef>
              <a:buNone/>
              <a:defRPr sz="2201" b="0" i="0">
                <a:solidFill>
                  <a:srgbClr val="1F497D"/>
                </a:solidFill>
              </a:defRPr>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4" name="Content Placeholder 3"/>
          <p:cNvSpPr>
            <a:spLocks noGrp="1"/>
          </p:cNvSpPr>
          <p:nvPr>
            <p:ph sz="half" idx="2"/>
          </p:nvPr>
        </p:nvSpPr>
        <p:spPr>
          <a:xfrm>
            <a:off x="330201" y="1906260"/>
            <a:ext cx="11480800" cy="4373672"/>
          </a:xfrm>
        </p:spPr>
        <p:txBody>
          <a:bodyPr>
            <a:normAutofit/>
          </a:bodyPr>
          <a:lstStyle>
            <a:lvl1pPr>
              <a:defRPr sz="1801"/>
            </a:lvl1pPr>
            <a:lvl2pPr>
              <a:defRPr sz="1600"/>
            </a:lvl2pPr>
            <a:lvl3pPr>
              <a:defRPr sz="1401"/>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3164367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 Table &amp; Text Header Subheader">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A58D3BBB-E7E9-4558-914B-3766FB04A7AC}"/>
              </a:ext>
            </a:extLst>
          </p:cNvPr>
          <p:cNvSpPr>
            <a:spLocks noGrp="1"/>
          </p:cNvSpPr>
          <p:nvPr>
            <p:ph type="title"/>
          </p:nvPr>
        </p:nvSpPr>
        <p:spPr>
          <a:xfrm>
            <a:off x="1203530" y="110355"/>
            <a:ext cx="8523877" cy="564096"/>
          </a:xfrm>
          <a:prstGeom prst="rect">
            <a:avLst/>
          </a:prstGeom>
        </p:spPr>
        <p:txBody>
          <a:bodyPr vert="horz" lIns="91440" tIns="45720" rIns="91440" bIns="45720" rtlCol="0" anchor="ctr" anchorCtr="0">
            <a:noAutofit/>
          </a:bodyPr>
          <a:lstStyle>
            <a:lvl1pPr>
              <a:lnSpc>
                <a:spcPct val="85000"/>
              </a:lnSpc>
              <a:defRPr/>
            </a:lvl1pPr>
          </a:lstStyle>
          <a:p>
            <a:r>
              <a:rPr lang="en-US"/>
              <a:t>Click to edit Master title style</a:t>
            </a:r>
          </a:p>
        </p:txBody>
      </p:sp>
      <p:sp>
        <p:nvSpPr>
          <p:cNvPr id="18" name="Text Placeholder 15">
            <a:extLst>
              <a:ext uri="{FF2B5EF4-FFF2-40B4-BE49-F238E27FC236}">
                <a16:creationId xmlns:a16="http://schemas.microsoft.com/office/drawing/2014/main" id="{95893C16-3704-4D6A-8391-77FFFD6FD316}"/>
              </a:ext>
            </a:extLst>
          </p:cNvPr>
          <p:cNvSpPr>
            <a:spLocks noGrp="1"/>
          </p:cNvSpPr>
          <p:nvPr>
            <p:ph type="body" sz="quarter" idx="12"/>
          </p:nvPr>
        </p:nvSpPr>
        <p:spPr>
          <a:xfrm>
            <a:off x="1204151" y="674451"/>
            <a:ext cx="8523256" cy="511250"/>
          </a:xfrm>
        </p:spPr>
        <p:txBody>
          <a:bodyPr/>
          <a:lstStyle>
            <a:lvl1pPr marL="0" indent="0">
              <a:lnSpc>
                <a:spcPct val="85000"/>
              </a:lnSpc>
              <a:buNone/>
              <a:defRPr b="1">
                <a:solidFill>
                  <a:schemeClr val="accent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28" name="Text Placeholder 5">
            <a:extLst>
              <a:ext uri="{FF2B5EF4-FFF2-40B4-BE49-F238E27FC236}">
                <a16:creationId xmlns:a16="http://schemas.microsoft.com/office/drawing/2014/main" id="{69D1F01A-E7AA-47D3-B994-B742A56C684A}"/>
              </a:ext>
            </a:extLst>
          </p:cNvPr>
          <p:cNvSpPr>
            <a:spLocks noGrp="1"/>
          </p:cNvSpPr>
          <p:nvPr>
            <p:ph type="body" sz="quarter" idx="13"/>
          </p:nvPr>
        </p:nvSpPr>
        <p:spPr>
          <a:xfrm>
            <a:off x="381000" y="4038600"/>
            <a:ext cx="5562600" cy="2286000"/>
          </a:xfrm>
        </p:spPr>
        <p:txBody>
          <a:bodyPr>
            <a:normAutofit/>
          </a:bodyPr>
          <a:lstStyle>
            <a:lvl1pPr>
              <a:defRPr sz="2000"/>
            </a:lvl1pPr>
            <a:lvl2pP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ext Placeholder 5">
            <a:extLst>
              <a:ext uri="{FF2B5EF4-FFF2-40B4-BE49-F238E27FC236}">
                <a16:creationId xmlns:a16="http://schemas.microsoft.com/office/drawing/2014/main" id="{81FA34D0-CCEA-48A5-9DC9-358E505B4D0E}"/>
              </a:ext>
            </a:extLst>
          </p:cNvPr>
          <p:cNvSpPr>
            <a:spLocks noGrp="1"/>
          </p:cNvSpPr>
          <p:nvPr>
            <p:ph type="body" sz="quarter" idx="14"/>
          </p:nvPr>
        </p:nvSpPr>
        <p:spPr>
          <a:xfrm>
            <a:off x="6248400" y="4038600"/>
            <a:ext cx="5562600" cy="2286000"/>
          </a:xfrm>
        </p:spPr>
        <p:txBody>
          <a:bodyPr>
            <a:normAutofit/>
          </a:bodyPr>
          <a:lstStyle>
            <a:lvl1pPr>
              <a:defRPr sz="2000"/>
            </a:lvl1pPr>
            <a:lvl2pP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Table Placeholder 13">
            <a:extLst>
              <a:ext uri="{FF2B5EF4-FFF2-40B4-BE49-F238E27FC236}">
                <a16:creationId xmlns:a16="http://schemas.microsoft.com/office/drawing/2014/main" id="{7C7AD8B9-2244-4703-A183-BC91D841C426}"/>
              </a:ext>
            </a:extLst>
          </p:cNvPr>
          <p:cNvSpPr>
            <a:spLocks noGrp="1"/>
          </p:cNvSpPr>
          <p:nvPr>
            <p:ph type="tbl" sz="quarter" idx="15"/>
          </p:nvPr>
        </p:nvSpPr>
        <p:spPr>
          <a:xfrm>
            <a:off x="363888" y="1565329"/>
            <a:ext cx="5562601" cy="2320871"/>
          </a:xfrm>
        </p:spPr>
        <p:txBody>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31" name="Table Placeholder 13">
            <a:extLst>
              <a:ext uri="{FF2B5EF4-FFF2-40B4-BE49-F238E27FC236}">
                <a16:creationId xmlns:a16="http://schemas.microsoft.com/office/drawing/2014/main" id="{D02676E0-547D-49AE-812B-CB975E7BD483}"/>
              </a:ext>
            </a:extLst>
          </p:cNvPr>
          <p:cNvSpPr>
            <a:spLocks noGrp="1"/>
          </p:cNvSpPr>
          <p:nvPr>
            <p:ph type="tbl" sz="quarter" idx="16"/>
          </p:nvPr>
        </p:nvSpPr>
        <p:spPr>
          <a:xfrm>
            <a:off x="6265511" y="1565329"/>
            <a:ext cx="5562601" cy="2320871"/>
          </a:xfrm>
        </p:spPr>
        <p:txBody>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5" name="Slide Number Placeholder 5">
            <a:extLst>
              <a:ext uri="{FF2B5EF4-FFF2-40B4-BE49-F238E27FC236}">
                <a16:creationId xmlns:a16="http://schemas.microsoft.com/office/drawing/2014/main" id="{93CE9C87-82F3-496A-9D58-13F87570A82B}"/>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26" name="Footer Placeholder 6">
            <a:extLst>
              <a:ext uri="{FF2B5EF4-FFF2-40B4-BE49-F238E27FC236}">
                <a16:creationId xmlns:a16="http://schemas.microsoft.com/office/drawing/2014/main" id="{7741A1AE-C635-4986-B768-664FD267842E}"/>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32845797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3 Table &amp; Text Single Header">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938C7B3-B44E-4281-AEFF-C9595981936F}"/>
              </a:ext>
            </a:extLst>
          </p:cNvPr>
          <p:cNvSpPr>
            <a:spLocks noGrp="1"/>
          </p:cNvSpPr>
          <p:nvPr>
            <p:ph type="title" hasCustomPrompt="1"/>
          </p:nvPr>
        </p:nvSpPr>
        <p:spPr>
          <a:xfrm>
            <a:off x="1203530" y="158170"/>
            <a:ext cx="8638377" cy="997009"/>
          </a:xfrm>
          <a:prstGeom prst="rect">
            <a:avLst/>
          </a:prstGeom>
        </p:spPr>
        <p:txBody>
          <a:bodyPr vert="horz" lIns="91440" tIns="45720" rIns="91440" bIns="45720" rtlCol="0" anchor="ctr" anchorCtr="0">
            <a:noAutofit/>
          </a:bodyPr>
          <a:lstStyle>
            <a:lvl1pPr>
              <a:lnSpc>
                <a:spcPct val="85000"/>
              </a:lnSpc>
              <a:defRPr/>
            </a:lvl1pPr>
          </a:lstStyle>
          <a:p>
            <a:r>
              <a:rPr lang="en-US"/>
              <a:t>Click to edit </a:t>
            </a:r>
            <a:br>
              <a:rPr lang="en-US"/>
            </a:br>
            <a:r>
              <a:rPr lang="en-US"/>
              <a:t>Master title style</a:t>
            </a:r>
          </a:p>
        </p:txBody>
      </p:sp>
      <p:sp>
        <p:nvSpPr>
          <p:cNvPr id="14" name="Text Placeholder 5">
            <a:extLst>
              <a:ext uri="{FF2B5EF4-FFF2-40B4-BE49-F238E27FC236}">
                <a16:creationId xmlns:a16="http://schemas.microsoft.com/office/drawing/2014/main" id="{96AE73D3-FE49-4025-8181-3FEDAF912FC5}"/>
              </a:ext>
            </a:extLst>
          </p:cNvPr>
          <p:cNvSpPr>
            <a:spLocks noGrp="1"/>
          </p:cNvSpPr>
          <p:nvPr>
            <p:ph type="body" sz="quarter" idx="12"/>
          </p:nvPr>
        </p:nvSpPr>
        <p:spPr>
          <a:xfrm>
            <a:off x="381000" y="4038600"/>
            <a:ext cx="3657600" cy="2286000"/>
          </a:xfrm>
        </p:spPr>
        <p:txBody>
          <a:bodyPr>
            <a:norm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5">
            <a:extLst>
              <a:ext uri="{FF2B5EF4-FFF2-40B4-BE49-F238E27FC236}">
                <a16:creationId xmlns:a16="http://schemas.microsoft.com/office/drawing/2014/main" id="{FDE787F1-87E8-400C-B491-A08ED5544A54}"/>
              </a:ext>
            </a:extLst>
          </p:cNvPr>
          <p:cNvSpPr>
            <a:spLocks noGrp="1"/>
          </p:cNvSpPr>
          <p:nvPr>
            <p:ph type="body" sz="quarter" idx="14"/>
          </p:nvPr>
        </p:nvSpPr>
        <p:spPr>
          <a:xfrm>
            <a:off x="4267200" y="4038600"/>
            <a:ext cx="3657600" cy="2286000"/>
          </a:xfrm>
        </p:spPr>
        <p:txBody>
          <a:bodyPr>
            <a:norm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5">
            <a:extLst>
              <a:ext uri="{FF2B5EF4-FFF2-40B4-BE49-F238E27FC236}">
                <a16:creationId xmlns:a16="http://schemas.microsoft.com/office/drawing/2014/main" id="{838F0D8C-48BE-4BA1-A4A4-A94D624B64CF}"/>
              </a:ext>
            </a:extLst>
          </p:cNvPr>
          <p:cNvSpPr>
            <a:spLocks noGrp="1"/>
          </p:cNvSpPr>
          <p:nvPr>
            <p:ph type="body" sz="quarter" idx="16"/>
          </p:nvPr>
        </p:nvSpPr>
        <p:spPr>
          <a:xfrm>
            <a:off x="8153400" y="4038600"/>
            <a:ext cx="3657600" cy="2286000"/>
          </a:xfrm>
        </p:spPr>
        <p:txBody>
          <a:bodyPr>
            <a:norm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able Placeholder 13">
            <a:extLst>
              <a:ext uri="{FF2B5EF4-FFF2-40B4-BE49-F238E27FC236}">
                <a16:creationId xmlns:a16="http://schemas.microsoft.com/office/drawing/2014/main" id="{83D9A553-89A5-4318-B8A1-AFE41952A308}"/>
              </a:ext>
            </a:extLst>
          </p:cNvPr>
          <p:cNvSpPr>
            <a:spLocks noGrp="1"/>
          </p:cNvSpPr>
          <p:nvPr>
            <p:ph type="tbl" sz="quarter" idx="15"/>
          </p:nvPr>
        </p:nvSpPr>
        <p:spPr>
          <a:xfrm>
            <a:off x="363889" y="1565329"/>
            <a:ext cx="3674712" cy="2320871"/>
          </a:xfrm>
        </p:spPr>
        <p:txBody>
          <a:bodyPr>
            <a:normAutofit/>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sz="2000"/>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0" name="Table Placeholder 13">
            <a:extLst>
              <a:ext uri="{FF2B5EF4-FFF2-40B4-BE49-F238E27FC236}">
                <a16:creationId xmlns:a16="http://schemas.microsoft.com/office/drawing/2014/main" id="{F407E5EB-CFE9-4516-8207-647A69A0C315}"/>
              </a:ext>
            </a:extLst>
          </p:cNvPr>
          <p:cNvSpPr>
            <a:spLocks noGrp="1"/>
          </p:cNvSpPr>
          <p:nvPr>
            <p:ph type="tbl" sz="quarter" idx="17"/>
          </p:nvPr>
        </p:nvSpPr>
        <p:spPr>
          <a:xfrm>
            <a:off x="4258645" y="1565329"/>
            <a:ext cx="3674712" cy="2320871"/>
          </a:xfrm>
        </p:spPr>
        <p:txBody>
          <a:bodyPr>
            <a:normAutofit/>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sz="2000"/>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1" name="Table Placeholder 13">
            <a:extLst>
              <a:ext uri="{FF2B5EF4-FFF2-40B4-BE49-F238E27FC236}">
                <a16:creationId xmlns:a16="http://schemas.microsoft.com/office/drawing/2014/main" id="{ABC9DC26-80C2-4A7F-BB9C-9C0DAEA93030}"/>
              </a:ext>
            </a:extLst>
          </p:cNvPr>
          <p:cNvSpPr>
            <a:spLocks noGrp="1"/>
          </p:cNvSpPr>
          <p:nvPr>
            <p:ph type="tbl" sz="quarter" idx="18"/>
          </p:nvPr>
        </p:nvSpPr>
        <p:spPr>
          <a:xfrm>
            <a:off x="8153400" y="1565329"/>
            <a:ext cx="3674712" cy="2320871"/>
          </a:xfrm>
        </p:spPr>
        <p:txBody>
          <a:bodyPr>
            <a:normAutofit/>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sz="2000"/>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3" name="Slide Number Placeholder 5">
            <a:extLst>
              <a:ext uri="{FF2B5EF4-FFF2-40B4-BE49-F238E27FC236}">
                <a16:creationId xmlns:a16="http://schemas.microsoft.com/office/drawing/2014/main" id="{4C2E5702-8C06-4DAA-9436-1A7DC9CB3E24}"/>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24" name="Footer Placeholder 6">
            <a:extLst>
              <a:ext uri="{FF2B5EF4-FFF2-40B4-BE49-F238E27FC236}">
                <a16:creationId xmlns:a16="http://schemas.microsoft.com/office/drawing/2014/main" id="{FEF7420A-7217-4375-8BFE-3F770FF790FC}"/>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137433980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3 Table &amp; Text Header Subheader">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A58D3BBB-E7E9-4558-914B-3766FB04A7AC}"/>
              </a:ext>
            </a:extLst>
          </p:cNvPr>
          <p:cNvSpPr>
            <a:spLocks noGrp="1"/>
          </p:cNvSpPr>
          <p:nvPr>
            <p:ph type="title"/>
          </p:nvPr>
        </p:nvSpPr>
        <p:spPr>
          <a:xfrm>
            <a:off x="1203530" y="110355"/>
            <a:ext cx="8523877" cy="564096"/>
          </a:xfrm>
          <a:prstGeom prst="rect">
            <a:avLst/>
          </a:prstGeom>
        </p:spPr>
        <p:txBody>
          <a:bodyPr vert="horz" lIns="91440" tIns="45720" rIns="91440" bIns="45720" rtlCol="0" anchor="ctr" anchorCtr="0">
            <a:noAutofit/>
          </a:bodyPr>
          <a:lstStyle>
            <a:lvl1pPr>
              <a:lnSpc>
                <a:spcPct val="85000"/>
              </a:lnSpc>
              <a:defRPr/>
            </a:lvl1pPr>
          </a:lstStyle>
          <a:p>
            <a:r>
              <a:rPr lang="en-US"/>
              <a:t>Click to edit Master title style</a:t>
            </a:r>
          </a:p>
        </p:txBody>
      </p:sp>
      <p:sp>
        <p:nvSpPr>
          <p:cNvPr id="18" name="Text Placeholder 15">
            <a:extLst>
              <a:ext uri="{FF2B5EF4-FFF2-40B4-BE49-F238E27FC236}">
                <a16:creationId xmlns:a16="http://schemas.microsoft.com/office/drawing/2014/main" id="{95893C16-3704-4D6A-8391-77FFFD6FD316}"/>
              </a:ext>
            </a:extLst>
          </p:cNvPr>
          <p:cNvSpPr>
            <a:spLocks noGrp="1"/>
          </p:cNvSpPr>
          <p:nvPr>
            <p:ph type="body" sz="quarter" idx="12"/>
          </p:nvPr>
        </p:nvSpPr>
        <p:spPr>
          <a:xfrm>
            <a:off x="1204151" y="674451"/>
            <a:ext cx="8523256" cy="511250"/>
          </a:xfrm>
        </p:spPr>
        <p:txBody>
          <a:bodyPr/>
          <a:lstStyle>
            <a:lvl1pPr marL="0" indent="0">
              <a:lnSpc>
                <a:spcPct val="85000"/>
              </a:lnSpc>
              <a:buNone/>
              <a:defRPr b="1">
                <a:solidFill>
                  <a:schemeClr val="accent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30" name="Text Placeholder 5">
            <a:extLst>
              <a:ext uri="{FF2B5EF4-FFF2-40B4-BE49-F238E27FC236}">
                <a16:creationId xmlns:a16="http://schemas.microsoft.com/office/drawing/2014/main" id="{B957253E-72D6-443D-94B5-6D27197BFD07}"/>
              </a:ext>
            </a:extLst>
          </p:cNvPr>
          <p:cNvSpPr>
            <a:spLocks noGrp="1"/>
          </p:cNvSpPr>
          <p:nvPr>
            <p:ph type="body" sz="quarter" idx="13"/>
          </p:nvPr>
        </p:nvSpPr>
        <p:spPr>
          <a:xfrm>
            <a:off x="381000" y="4038600"/>
            <a:ext cx="3657600" cy="2286000"/>
          </a:xfrm>
        </p:spPr>
        <p:txBody>
          <a:bodyPr>
            <a:norm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Text Placeholder 5">
            <a:extLst>
              <a:ext uri="{FF2B5EF4-FFF2-40B4-BE49-F238E27FC236}">
                <a16:creationId xmlns:a16="http://schemas.microsoft.com/office/drawing/2014/main" id="{966C6535-B029-4395-954F-AE4D286EE790}"/>
              </a:ext>
            </a:extLst>
          </p:cNvPr>
          <p:cNvSpPr>
            <a:spLocks noGrp="1"/>
          </p:cNvSpPr>
          <p:nvPr>
            <p:ph type="body" sz="quarter" idx="14"/>
          </p:nvPr>
        </p:nvSpPr>
        <p:spPr>
          <a:xfrm>
            <a:off x="4267200" y="4038600"/>
            <a:ext cx="3657600" cy="2286000"/>
          </a:xfrm>
        </p:spPr>
        <p:txBody>
          <a:bodyPr>
            <a:norm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Text Placeholder 5">
            <a:extLst>
              <a:ext uri="{FF2B5EF4-FFF2-40B4-BE49-F238E27FC236}">
                <a16:creationId xmlns:a16="http://schemas.microsoft.com/office/drawing/2014/main" id="{342C0C03-5D7B-480A-A74C-15A799E6D2E8}"/>
              </a:ext>
            </a:extLst>
          </p:cNvPr>
          <p:cNvSpPr>
            <a:spLocks noGrp="1"/>
          </p:cNvSpPr>
          <p:nvPr>
            <p:ph type="body" sz="quarter" idx="16"/>
          </p:nvPr>
        </p:nvSpPr>
        <p:spPr>
          <a:xfrm>
            <a:off x="8153400" y="4038600"/>
            <a:ext cx="3657600" cy="2286000"/>
          </a:xfrm>
        </p:spPr>
        <p:txBody>
          <a:bodyPr>
            <a:norm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 name="Table Placeholder 13">
            <a:extLst>
              <a:ext uri="{FF2B5EF4-FFF2-40B4-BE49-F238E27FC236}">
                <a16:creationId xmlns:a16="http://schemas.microsoft.com/office/drawing/2014/main" id="{C357D770-988F-46C1-BFA7-68B6574D1BA9}"/>
              </a:ext>
            </a:extLst>
          </p:cNvPr>
          <p:cNvSpPr>
            <a:spLocks noGrp="1"/>
          </p:cNvSpPr>
          <p:nvPr>
            <p:ph type="tbl" sz="quarter" idx="15"/>
          </p:nvPr>
        </p:nvSpPr>
        <p:spPr>
          <a:xfrm>
            <a:off x="363889" y="1565329"/>
            <a:ext cx="3674712" cy="2320871"/>
          </a:xfrm>
        </p:spPr>
        <p:txBody>
          <a:bodyPr>
            <a:normAutofit/>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sz="2000"/>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34" name="Table Placeholder 13">
            <a:extLst>
              <a:ext uri="{FF2B5EF4-FFF2-40B4-BE49-F238E27FC236}">
                <a16:creationId xmlns:a16="http://schemas.microsoft.com/office/drawing/2014/main" id="{A8FF5040-75B6-4CC5-94D0-2B608469D320}"/>
              </a:ext>
            </a:extLst>
          </p:cNvPr>
          <p:cNvSpPr>
            <a:spLocks noGrp="1"/>
          </p:cNvSpPr>
          <p:nvPr>
            <p:ph type="tbl" sz="quarter" idx="17"/>
          </p:nvPr>
        </p:nvSpPr>
        <p:spPr>
          <a:xfrm>
            <a:off x="4258645" y="1565329"/>
            <a:ext cx="3674712" cy="2320871"/>
          </a:xfrm>
        </p:spPr>
        <p:txBody>
          <a:bodyPr>
            <a:normAutofit/>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sz="2000"/>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35" name="Table Placeholder 13">
            <a:extLst>
              <a:ext uri="{FF2B5EF4-FFF2-40B4-BE49-F238E27FC236}">
                <a16:creationId xmlns:a16="http://schemas.microsoft.com/office/drawing/2014/main" id="{BCBC6B57-D782-4A7D-9767-CF237D29F65D}"/>
              </a:ext>
            </a:extLst>
          </p:cNvPr>
          <p:cNvSpPr>
            <a:spLocks noGrp="1"/>
          </p:cNvSpPr>
          <p:nvPr>
            <p:ph type="tbl" sz="quarter" idx="18"/>
          </p:nvPr>
        </p:nvSpPr>
        <p:spPr>
          <a:xfrm>
            <a:off x="8153400" y="1565329"/>
            <a:ext cx="3674712" cy="2320871"/>
          </a:xfrm>
        </p:spPr>
        <p:txBody>
          <a:bodyPr>
            <a:normAutofit/>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sz="2000"/>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5" name="Slide Number Placeholder 5">
            <a:extLst>
              <a:ext uri="{FF2B5EF4-FFF2-40B4-BE49-F238E27FC236}">
                <a16:creationId xmlns:a16="http://schemas.microsoft.com/office/drawing/2014/main" id="{A613B875-2546-4A59-B32D-CE61B395BACA}"/>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26" name="Footer Placeholder 6">
            <a:extLst>
              <a:ext uri="{FF2B5EF4-FFF2-40B4-BE49-F238E27FC236}">
                <a16:creationId xmlns:a16="http://schemas.microsoft.com/office/drawing/2014/main" id="{30C509EE-7CC9-4D6F-B6AB-B1E72A22CB6B}"/>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330468329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4 Table Single Header">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938C7B3-B44E-4281-AEFF-C9595981936F}"/>
              </a:ext>
            </a:extLst>
          </p:cNvPr>
          <p:cNvSpPr>
            <a:spLocks noGrp="1"/>
          </p:cNvSpPr>
          <p:nvPr>
            <p:ph type="title" hasCustomPrompt="1"/>
          </p:nvPr>
        </p:nvSpPr>
        <p:spPr>
          <a:xfrm>
            <a:off x="1203530" y="158170"/>
            <a:ext cx="8638377" cy="997009"/>
          </a:xfrm>
          <a:prstGeom prst="rect">
            <a:avLst/>
          </a:prstGeom>
        </p:spPr>
        <p:txBody>
          <a:bodyPr vert="horz" lIns="91440" tIns="45720" rIns="91440" bIns="45720" rtlCol="0" anchor="ctr" anchorCtr="0">
            <a:noAutofit/>
          </a:bodyPr>
          <a:lstStyle>
            <a:lvl1pPr>
              <a:lnSpc>
                <a:spcPct val="85000"/>
              </a:lnSpc>
              <a:defRPr/>
            </a:lvl1pPr>
          </a:lstStyle>
          <a:p>
            <a:r>
              <a:rPr lang="en-US"/>
              <a:t>Click to edit </a:t>
            </a:r>
            <a:br>
              <a:rPr lang="en-US"/>
            </a:br>
            <a:r>
              <a:rPr lang="en-US"/>
              <a:t>Master title style</a:t>
            </a:r>
          </a:p>
        </p:txBody>
      </p:sp>
      <p:sp>
        <p:nvSpPr>
          <p:cNvPr id="18" name="Table Placeholder 13">
            <a:extLst>
              <a:ext uri="{FF2B5EF4-FFF2-40B4-BE49-F238E27FC236}">
                <a16:creationId xmlns:a16="http://schemas.microsoft.com/office/drawing/2014/main" id="{11F74FD3-B772-4FBC-81C7-858D79891C3A}"/>
              </a:ext>
            </a:extLst>
          </p:cNvPr>
          <p:cNvSpPr>
            <a:spLocks noGrp="1"/>
          </p:cNvSpPr>
          <p:nvPr>
            <p:ph type="tbl" sz="quarter" idx="15"/>
          </p:nvPr>
        </p:nvSpPr>
        <p:spPr>
          <a:xfrm>
            <a:off x="364633" y="1518466"/>
            <a:ext cx="5609961" cy="2297509"/>
          </a:xfrm>
        </p:spPr>
        <p:txBody>
          <a:bodyPr>
            <a:normAutofit/>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sz="2000"/>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19" name="Table Placeholder 13">
            <a:extLst>
              <a:ext uri="{FF2B5EF4-FFF2-40B4-BE49-F238E27FC236}">
                <a16:creationId xmlns:a16="http://schemas.microsoft.com/office/drawing/2014/main" id="{3FEA743D-9EA5-4409-B000-4928A1D584A0}"/>
              </a:ext>
            </a:extLst>
          </p:cNvPr>
          <p:cNvSpPr>
            <a:spLocks noGrp="1"/>
          </p:cNvSpPr>
          <p:nvPr>
            <p:ph type="tbl" sz="quarter" idx="16"/>
          </p:nvPr>
        </p:nvSpPr>
        <p:spPr>
          <a:xfrm>
            <a:off x="6217407" y="1518466"/>
            <a:ext cx="5609961" cy="2297509"/>
          </a:xfrm>
        </p:spPr>
        <p:txBody>
          <a:bodyPr>
            <a:normAutofit/>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sz="2000"/>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0" name="Table Placeholder 13">
            <a:extLst>
              <a:ext uri="{FF2B5EF4-FFF2-40B4-BE49-F238E27FC236}">
                <a16:creationId xmlns:a16="http://schemas.microsoft.com/office/drawing/2014/main" id="{A834BA27-B30C-4E1C-90F3-9D002CBF4A5E}"/>
              </a:ext>
            </a:extLst>
          </p:cNvPr>
          <p:cNvSpPr>
            <a:spLocks noGrp="1"/>
          </p:cNvSpPr>
          <p:nvPr>
            <p:ph type="tbl" sz="quarter" idx="17"/>
          </p:nvPr>
        </p:nvSpPr>
        <p:spPr>
          <a:xfrm>
            <a:off x="364633" y="4060188"/>
            <a:ext cx="5609961" cy="2297509"/>
          </a:xfrm>
        </p:spPr>
        <p:txBody>
          <a:bodyPr>
            <a:normAutofit/>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sz="2000"/>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1" name="Table Placeholder 13">
            <a:extLst>
              <a:ext uri="{FF2B5EF4-FFF2-40B4-BE49-F238E27FC236}">
                <a16:creationId xmlns:a16="http://schemas.microsoft.com/office/drawing/2014/main" id="{0C9D2F63-BA0E-434D-A3AB-76B8077CEFA1}"/>
              </a:ext>
            </a:extLst>
          </p:cNvPr>
          <p:cNvSpPr>
            <a:spLocks noGrp="1"/>
          </p:cNvSpPr>
          <p:nvPr>
            <p:ph type="tbl" sz="quarter" idx="18"/>
          </p:nvPr>
        </p:nvSpPr>
        <p:spPr>
          <a:xfrm>
            <a:off x="6217407" y="4060188"/>
            <a:ext cx="5609961" cy="2297509"/>
          </a:xfrm>
        </p:spPr>
        <p:txBody>
          <a:bodyPr>
            <a:normAutofit/>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sz="2000"/>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2" name="Slide Number Placeholder 5">
            <a:extLst>
              <a:ext uri="{FF2B5EF4-FFF2-40B4-BE49-F238E27FC236}">
                <a16:creationId xmlns:a16="http://schemas.microsoft.com/office/drawing/2014/main" id="{B01854D6-217E-4B83-8B46-0FC984B562B5}"/>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23" name="Footer Placeholder 6">
            <a:extLst>
              <a:ext uri="{FF2B5EF4-FFF2-40B4-BE49-F238E27FC236}">
                <a16:creationId xmlns:a16="http://schemas.microsoft.com/office/drawing/2014/main" id="{9D4836F7-AB5F-432F-A098-027C727BA04E}"/>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183926470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4 Table Header Subheader">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A58D3BBB-E7E9-4558-914B-3766FB04A7AC}"/>
              </a:ext>
            </a:extLst>
          </p:cNvPr>
          <p:cNvSpPr>
            <a:spLocks noGrp="1"/>
          </p:cNvSpPr>
          <p:nvPr>
            <p:ph type="title"/>
          </p:nvPr>
        </p:nvSpPr>
        <p:spPr>
          <a:xfrm>
            <a:off x="1203530" y="110355"/>
            <a:ext cx="8523877" cy="564096"/>
          </a:xfrm>
          <a:prstGeom prst="rect">
            <a:avLst/>
          </a:prstGeom>
        </p:spPr>
        <p:txBody>
          <a:bodyPr vert="horz" lIns="91440" tIns="45720" rIns="91440" bIns="45720" rtlCol="0" anchor="ctr" anchorCtr="0">
            <a:noAutofit/>
          </a:bodyPr>
          <a:lstStyle>
            <a:lvl1pPr>
              <a:lnSpc>
                <a:spcPct val="85000"/>
              </a:lnSpc>
              <a:defRPr/>
            </a:lvl1pPr>
          </a:lstStyle>
          <a:p>
            <a:r>
              <a:rPr lang="en-US"/>
              <a:t>Click to edit Master title style</a:t>
            </a:r>
          </a:p>
        </p:txBody>
      </p:sp>
      <p:sp>
        <p:nvSpPr>
          <p:cNvPr id="18" name="Text Placeholder 15">
            <a:extLst>
              <a:ext uri="{FF2B5EF4-FFF2-40B4-BE49-F238E27FC236}">
                <a16:creationId xmlns:a16="http://schemas.microsoft.com/office/drawing/2014/main" id="{95893C16-3704-4D6A-8391-77FFFD6FD316}"/>
              </a:ext>
            </a:extLst>
          </p:cNvPr>
          <p:cNvSpPr>
            <a:spLocks noGrp="1"/>
          </p:cNvSpPr>
          <p:nvPr>
            <p:ph type="body" sz="quarter" idx="12"/>
          </p:nvPr>
        </p:nvSpPr>
        <p:spPr>
          <a:xfrm>
            <a:off x="1204151" y="674451"/>
            <a:ext cx="8523256" cy="511250"/>
          </a:xfrm>
        </p:spPr>
        <p:txBody>
          <a:bodyPr/>
          <a:lstStyle>
            <a:lvl1pPr marL="0" indent="0">
              <a:lnSpc>
                <a:spcPct val="85000"/>
              </a:lnSpc>
              <a:buNone/>
              <a:defRPr b="1">
                <a:solidFill>
                  <a:schemeClr val="accent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28" name="Table Placeholder 13">
            <a:extLst>
              <a:ext uri="{FF2B5EF4-FFF2-40B4-BE49-F238E27FC236}">
                <a16:creationId xmlns:a16="http://schemas.microsoft.com/office/drawing/2014/main" id="{9C33DD3A-6734-4B3E-B6D3-24702D3026AD}"/>
              </a:ext>
            </a:extLst>
          </p:cNvPr>
          <p:cNvSpPr>
            <a:spLocks noGrp="1"/>
          </p:cNvSpPr>
          <p:nvPr>
            <p:ph type="tbl" sz="quarter" idx="15"/>
          </p:nvPr>
        </p:nvSpPr>
        <p:spPr>
          <a:xfrm>
            <a:off x="364633" y="1518466"/>
            <a:ext cx="5609961" cy="2297509"/>
          </a:xfrm>
        </p:spPr>
        <p:txBody>
          <a:bodyPr>
            <a:normAutofit/>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sz="2000"/>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9" name="Table Placeholder 13">
            <a:extLst>
              <a:ext uri="{FF2B5EF4-FFF2-40B4-BE49-F238E27FC236}">
                <a16:creationId xmlns:a16="http://schemas.microsoft.com/office/drawing/2014/main" id="{33DFE768-F269-4182-8DDA-997A6DFFDDB1}"/>
              </a:ext>
            </a:extLst>
          </p:cNvPr>
          <p:cNvSpPr>
            <a:spLocks noGrp="1"/>
          </p:cNvSpPr>
          <p:nvPr>
            <p:ph type="tbl" sz="quarter" idx="16"/>
          </p:nvPr>
        </p:nvSpPr>
        <p:spPr>
          <a:xfrm>
            <a:off x="6217407" y="1518466"/>
            <a:ext cx="5609961" cy="2297509"/>
          </a:xfrm>
        </p:spPr>
        <p:txBody>
          <a:bodyPr>
            <a:normAutofit/>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sz="2000"/>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30" name="Table Placeholder 13">
            <a:extLst>
              <a:ext uri="{FF2B5EF4-FFF2-40B4-BE49-F238E27FC236}">
                <a16:creationId xmlns:a16="http://schemas.microsoft.com/office/drawing/2014/main" id="{1FA10AD1-0BFB-4E99-ABBD-371AB7563828}"/>
              </a:ext>
            </a:extLst>
          </p:cNvPr>
          <p:cNvSpPr>
            <a:spLocks noGrp="1"/>
          </p:cNvSpPr>
          <p:nvPr>
            <p:ph type="tbl" sz="quarter" idx="17"/>
          </p:nvPr>
        </p:nvSpPr>
        <p:spPr>
          <a:xfrm>
            <a:off x="364633" y="4060188"/>
            <a:ext cx="5609961" cy="2297509"/>
          </a:xfrm>
        </p:spPr>
        <p:txBody>
          <a:bodyPr>
            <a:normAutofit/>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sz="2000"/>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31" name="Table Placeholder 13">
            <a:extLst>
              <a:ext uri="{FF2B5EF4-FFF2-40B4-BE49-F238E27FC236}">
                <a16:creationId xmlns:a16="http://schemas.microsoft.com/office/drawing/2014/main" id="{9666291B-5783-4516-8B01-5998647E50E8}"/>
              </a:ext>
            </a:extLst>
          </p:cNvPr>
          <p:cNvSpPr>
            <a:spLocks noGrp="1"/>
          </p:cNvSpPr>
          <p:nvPr>
            <p:ph type="tbl" sz="quarter" idx="18"/>
          </p:nvPr>
        </p:nvSpPr>
        <p:spPr>
          <a:xfrm>
            <a:off x="6217407" y="4060188"/>
            <a:ext cx="5609961" cy="2297509"/>
          </a:xfrm>
        </p:spPr>
        <p:txBody>
          <a:bodyPr>
            <a:normAutofit/>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sz="2000"/>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5" name="Slide Number Placeholder 5">
            <a:extLst>
              <a:ext uri="{FF2B5EF4-FFF2-40B4-BE49-F238E27FC236}">
                <a16:creationId xmlns:a16="http://schemas.microsoft.com/office/drawing/2014/main" id="{A8FAED7E-E046-44C1-938E-0BF44EA00C6D}"/>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26" name="Footer Placeholder 6">
            <a:extLst>
              <a:ext uri="{FF2B5EF4-FFF2-40B4-BE49-F238E27FC236}">
                <a16:creationId xmlns:a16="http://schemas.microsoft.com/office/drawing/2014/main" id="{AF35E348-754E-4294-A7F4-8F9D6C00FDFE}"/>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151346146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Image Single Header">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938C7B3-B44E-4281-AEFF-C9595981936F}"/>
              </a:ext>
            </a:extLst>
          </p:cNvPr>
          <p:cNvSpPr>
            <a:spLocks noGrp="1"/>
          </p:cNvSpPr>
          <p:nvPr>
            <p:ph type="title" hasCustomPrompt="1"/>
          </p:nvPr>
        </p:nvSpPr>
        <p:spPr>
          <a:xfrm>
            <a:off x="1203530" y="158170"/>
            <a:ext cx="8638377" cy="997009"/>
          </a:xfrm>
          <a:prstGeom prst="rect">
            <a:avLst/>
          </a:prstGeom>
        </p:spPr>
        <p:txBody>
          <a:bodyPr vert="horz" lIns="91440" tIns="45720" rIns="91440" bIns="45720" rtlCol="0" anchor="ctr" anchorCtr="0">
            <a:noAutofit/>
          </a:bodyPr>
          <a:lstStyle>
            <a:lvl1pPr>
              <a:lnSpc>
                <a:spcPct val="85000"/>
              </a:lnSpc>
              <a:defRPr/>
            </a:lvl1pPr>
          </a:lstStyle>
          <a:p>
            <a:r>
              <a:rPr lang="en-US"/>
              <a:t>Click to edit </a:t>
            </a:r>
            <a:br>
              <a:rPr lang="en-US"/>
            </a:br>
            <a:r>
              <a:rPr lang="en-US"/>
              <a:t>Master title style</a:t>
            </a:r>
          </a:p>
        </p:txBody>
      </p:sp>
      <p:sp>
        <p:nvSpPr>
          <p:cNvPr id="13" name="Picture Placeholder 3">
            <a:extLst>
              <a:ext uri="{FF2B5EF4-FFF2-40B4-BE49-F238E27FC236}">
                <a16:creationId xmlns:a16="http://schemas.microsoft.com/office/drawing/2014/main" id="{A58FB2F8-9BC2-4127-9BF2-84B8CD5ED5C9}"/>
              </a:ext>
            </a:extLst>
          </p:cNvPr>
          <p:cNvSpPr>
            <a:spLocks noGrp="1"/>
          </p:cNvSpPr>
          <p:nvPr>
            <p:ph type="pic" sz="quarter" idx="10"/>
          </p:nvPr>
        </p:nvSpPr>
        <p:spPr>
          <a:xfrm>
            <a:off x="0" y="1313350"/>
            <a:ext cx="12171947" cy="5222918"/>
          </a:xfrm>
        </p:spPr>
        <p:txBody>
          <a:bodyPr/>
          <a:lstStyle>
            <a:lvl1pPr marL="0" indent="0">
              <a:buNone/>
              <a:defRPr/>
            </a:lvl1pPr>
          </a:lstStyle>
          <a:p>
            <a:r>
              <a:rPr lang="en-US"/>
              <a:t>Click icon to add picture</a:t>
            </a:r>
          </a:p>
        </p:txBody>
      </p:sp>
      <p:sp>
        <p:nvSpPr>
          <p:cNvPr id="16" name="Slide Number Placeholder 5">
            <a:extLst>
              <a:ext uri="{FF2B5EF4-FFF2-40B4-BE49-F238E27FC236}">
                <a16:creationId xmlns:a16="http://schemas.microsoft.com/office/drawing/2014/main" id="{EDA0C684-0277-4614-8B7D-66F02042C410}"/>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17" name="Footer Placeholder 6">
            <a:extLst>
              <a:ext uri="{FF2B5EF4-FFF2-40B4-BE49-F238E27FC236}">
                <a16:creationId xmlns:a16="http://schemas.microsoft.com/office/drawing/2014/main" id="{549762B9-D9E4-4BF8-B8BE-8E36642E3A11}"/>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129700634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Image Header Subheader">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A58D3BBB-E7E9-4558-914B-3766FB04A7AC}"/>
              </a:ext>
            </a:extLst>
          </p:cNvPr>
          <p:cNvSpPr>
            <a:spLocks noGrp="1"/>
          </p:cNvSpPr>
          <p:nvPr>
            <p:ph type="title"/>
          </p:nvPr>
        </p:nvSpPr>
        <p:spPr>
          <a:xfrm>
            <a:off x="1203530" y="110355"/>
            <a:ext cx="8523877" cy="564096"/>
          </a:xfrm>
          <a:prstGeom prst="rect">
            <a:avLst/>
          </a:prstGeom>
        </p:spPr>
        <p:txBody>
          <a:bodyPr vert="horz" lIns="91440" tIns="45720" rIns="91440" bIns="45720" rtlCol="0" anchor="ctr" anchorCtr="0">
            <a:noAutofit/>
          </a:bodyPr>
          <a:lstStyle>
            <a:lvl1pPr>
              <a:lnSpc>
                <a:spcPct val="85000"/>
              </a:lnSpc>
              <a:defRPr/>
            </a:lvl1pPr>
          </a:lstStyle>
          <a:p>
            <a:r>
              <a:rPr lang="en-US"/>
              <a:t>Click to edit Master title style</a:t>
            </a:r>
          </a:p>
        </p:txBody>
      </p:sp>
      <p:sp>
        <p:nvSpPr>
          <p:cNvPr id="18" name="Text Placeholder 15">
            <a:extLst>
              <a:ext uri="{FF2B5EF4-FFF2-40B4-BE49-F238E27FC236}">
                <a16:creationId xmlns:a16="http://schemas.microsoft.com/office/drawing/2014/main" id="{95893C16-3704-4D6A-8391-77FFFD6FD316}"/>
              </a:ext>
            </a:extLst>
          </p:cNvPr>
          <p:cNvSpPr>
            <a:spLocks noGrp="1"/>
          </p:cNvSpPr>
          <p:nvPr>
            <p:ph type="body" sz="quarter" idx="12"/>
          </p:nvPr>
        </p:nvSpPr>
        <p:spPr>
          <a:xfrm>
            <a:off x="1204151" y="674451"/>
            <a:ext cx="8523256" cy="511250"/>
          </a:xfrm>
        </p:spPr>
        <p:txBody>
          <a:bodyPr/>
          <a:lstStyle>
            <a:lvl1pPr marL="0" indent="0">
              <a:lnSpc>
                <a:spcPct val="85000"/>
              </a:lnSpc>
              <a:buNone/>
              <a:defRPr b="1">
                <a:solidFill>
                  <a:schemeClr val="accent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26" name="Picture Placeholder 3">
            <a:extLst>
              <a:ext uri="{FF2B5EF4-FFF2-40B4-BE49-F238E27FC236}">
                <a16:creationId xmlns:a16="http://schemas.microsoft.com/office/drawing/2014/main" id="{9B1BDD25-C7A0-4776-B725-76D2D63B95D3}"/>
              </a:ext>
            </a:extLst>
          </p:cNvPr>
          <p:cNvSpPr>
            <a:spLocks noGrp="1"/>
          </p:cNvSpPr>
          <p:nvPr>
            <p:ph type="pic" sz="quarter" idx="10"/>
          </p:nvPr>
        </p:nvSpPr>
        <p:spPr>
          <a:xfrm>
            <a:off x="0" y="1313350"/>
            <a:ext cx="12171947" cy="5222918"/>
          </a:xfrm>
        </p:spPr>
        <p:txBody>
          <a:bodyPr/>
          <a:lstStyle>
            <a:lvl1pPr marL="0" indent="0">
              <a:buNone/>
              <a:defRPr/>
            </a:lvl1pPr>
          </a:lstStyle>
          <a:p>
            <a:r>
              <a:rPr lang="en-US"/>
              <a:t>Click icon to add picture</a:t>
            </a:r>
          </a:p>
        </p:txBody>
      </p:sp>
      <p:sp>
        <p:nvSpPr>
          <p:cNvPr id="27" name="Slide Number Placeholder 5">
            <a:extLst>
              <a:ext uri="{FF2B5EF4-FFF2-40B4-BE49-F238E27FC236}">
                <a16:creationId xmlns:a16="http://schemas.microsoft.com/office/drawing/2014/main" id="{CDFD4629-8B95-4BA2-A72D-912D1B45CEA9}"/>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28" name="Footer Placeholder 6">
            <a:extLst>
              <a:ext uri="{FF2B5EF4-FFF2-40B4-BE49-F238E27FC236}">
                <a16:creationId xmlns:a16="http://schemas.microsoft.com/office/drawing/2014/main" id="{9FF64A0A-A5C5-49EE-BED4-D5DC8DAAF640}"/>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340194861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Image &amp; Text Single Header">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938C7B3-B44E-4281-AEFF-C9595981936F}"/>
              </a:ext>
            </a:extLst>
          </p:cNvPr>
          <p:cNvSpPr>
            <a:spLocks noGrp="1"/>
          </p:cNvSpPr>
          <p:nvPr>
            <p:ph type="title" hasCustomPrompt="1"/>
          </p:nvPr>
        </p:nvSpPr>
        <p:spPr>
          <a:xfrm>
            <a:off x="1203530" y="158170"/>
            <a:ext cx="8638377" cy="997009"/>
          </a:xfrm>
          <a:prstGeom prst="rect">
            <a:avLst/>
          </a:prstGeom>
        </p:spPr>
        <p:txBody>
          <a:bodyPr vert="horz" lIns="91440" tIns="45720" rIns="91440" bIns="45720" rtlCol="0" anchor="ctr" anchorCtr="0">
            <a:noAutofit/>
          </a:bodyPr>
          <a:lstStyle>
            <a:lvl1pPr>
              <a:lnSpc>
                <a:spcPct val="85000"/>
              </a:lnSpc>
              <a:defRPr/>
            </a:lvl1pPr>
          </a:lstStyle>
          <a:p>
            <a:r>
              <a:rPr lang="en-US"/>
              <a:t>Click to edit </a:t>
            </a:r>
            <a:br>
              <a:rPr lang="en-US"/>
            </a:br>
            <a:r>
              <a:rPr lang="en-US"/>
              <a:t>Master title style</a:t>
            </a:r>
          </a:p>
        </p:txBody>
      </p:sp>
      <p:sp>
        <p:nvSpPr>
          <p:cNvPr id="13" name="Picture Placeholder 3">
            <a:extLst>
              <a:ext uri="{FF2B5EF4-FFF2-40B4-BE49-F238E27FC236}">
                <a16:creationId xmlns:a16="http://schemas.microsoft.com/office/drawing/2014/main" id="{CA8A3743-B69D-473F-B818-C99BC3622B3F}"/>
              </a:ext>
            </a:extLst>
          </p:cNvPr>
          <p:cNvSpPr>
            <a:spLocks noGrp="1"/>
          </p:cNvSpPr>
          <p:nvPr>
            <p:ph type="pic" sz="quarter" idx="11"/>
          </p:nvPr>
        </p:nvSpPr>
        <p:spPr>
          <a:xfrm>
            <a:off x="6124073" y="1313349"/>
            <a:ext cx="6067928" cy="5234207"/>
          </a:xfrm>
        </p:spPr>
        <p:txBody>
          <a:bodyPr/>
          <a:lstStyle>
            <a:lvl1pPr marL="0" indent="0">
              <a:buNone/>
              <a:defRPr/>
            </a:lvl1pPr>
          </a:lstStyle>
          <a:p>
            <a:r>
              <a:rPr lang="en-US"/>
              <a:t>Click icon to add picture</a:t>
            </a:r>
          </a:p>
        </p:txBody>
      </p:sp>
      <p:sp>
        <p:nvSpPr>
          <p:cNvPr id="14" name="Text Placeholder 4">
            <a:extLst>
              <a:ext uri="{FF2B5EF4-FFF2-40B4-BE49-F238E27FC236}">
                <a16:creationId xmlns:a16="http://schemas.microsoft.com/office/drawing/2014/main" id="{C7EDD991-B7F6-40AC-A822-7E1FB180B240}"/>
              </a:ext>
            </a:extLst>
          </p:cNvPr>
          <p:cNvSpPr>
            <a:spLocks noGrp="1"/>
          </p:cNvSpPr>
          <p:nvPr>
            <p:ph type="body" sz="quarter" idx="14"/>
          </p:nvPr>
        </p:nvSpPr>
        <p:spPr>
          <a:xfrm>
            <a:off x="381000" y="1600200"/>
            <a:ext cx="54864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Slide Number Placeholder 5">
            <a:extLst>
              <a:ext uri="{FF2B5EF4-FFF2-40B4-BE49-F238E27FC236}">
                <a16:creationId xmlns:a16="http://schemas.microsoft.com/office/drawing/2014/main" id="{46289A40-8412-4097-B290-80C7E4EDF9A0}"/>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18" name="Footer Placeholder 6">
            <a:extLst>
              <a:ext uri="{FF2B5EF4-FFF2-40B4-BE49-F238E27FC236}">
                <a16:creationId xmlns:a16="http://schemas.microsoft.com/office/drawing/2014/main" id="{2443C5AC-7AC0-4668-8DA2-116D713FFF71}"/>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355071404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Image &amp; Text Header Subheader">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A58D3BBB-E7E9-4558-914B-3766FB04A7AC}"/>
              </a:ext>
            </a:extLst>
          </p:cNvPr>
          <p:cNvSpPr>
            <a:spLocks noGrp="1"/>
          </p:cNvSpPr>
          <p:nvPr>
            <p:ph type="title"/>
          </p:nvPr>
        </p:nvSpPr>
        <p:spPr>
          <a:xfrm>
            <a:off x="1203530" y="110355"/>
            <a:ext cx="8523877" cy="564096"/>
          </a:xfrm>
          <a:prstGeom prst="rect">
            <a:avLst/>
          </a:prstGeom>
        </p:spPr>
        <p:txBody>
          <a:bodyPr vert="horz" lIns="91440" tIns="45720" rIns="91440" bIns="45720" rtlCol="0" anchor="ctr" anchorCtr="0">
            <a:noAutofit/>
          </a:bodyPr>
          <a:lstStyle>
            <a:lvl1pPr>
              <a:lnSpc>
                <a:spcPct val="85000"/>
              </a:lnSpc>
              <a:defRPr/>
            </a:lvl1pPr>
          </a:lstStyle>
          <a:p>
            <a:r>
              <a:rPr lang="en-US"/>
              <a:t>Click to edit Master title style</a:t>
            </a:r>
          </a:p>
        </p:txBody>
      </p:sp>
      <p:sp>
        <p:nvSpPr>
          <p:cNvPr id="18" name="Text Placeholder 15">
            <a:extLst>
              <a:ext uri="{FF2B5EF4-FFF2-40B4-BE49-F238E27FC236}">
                <a16:creationId xmlns:a16="http://schemas.microsoft.com/office/drawing/2014/main" id="{95893C16-3704-4D6A-8391-77FFFD6FD316}"/>
              </a:ext>
            </a:extLst>
          </p:cNvPr>
          <p:cNvSpPr>
            <a:spLocks noGrp="1"/>
          </p:cNvSpPr>
          <p:nvPr>
            <p:ph type="body" sz="quarter" idx="12"/>
          </p:nvPr>
        </p:nvSpPr>
        <p:spPr>
          <a:xfrm>
            <a:off x="1204151" y="674451"/>
            <a:ext cx="8523256" cy="511250"/>
          </a:xfrm>
        </p:spPr>
        <p:txBody>
          <a:bodyPr/>
          <a:lstStyle>
            <a:lvl1pPr marL="0" indent="0">
              <a:lnSpc>
                <a:spcPct val="85000"/>
              </a:lnSpc>
              <a:buNone/>
              <a:defRPr b="1">
                <a:solidFill>
                  <a:schemeClr val="accent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2B41DADE-B540-44A0-9087-3E8DAE72CB7F}"/>
              </a:ext>
            </a:extLst>
          </p:cNvPr>
          <p:cNvSpPr>
            <a:spLocks noGrp="1"/>
          </p:cNvSpPr>
          <p:nvPr>
            <p:ph type="body" sz="quarter" idx="14"/>
          </p:nvPr>
        </p:nvSpPr>
        <p:spPr>
          <a:xfrm>
            <a:off x="381000" y="1600200"/>
            <a:ext cx="54864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Picture Placeholder 3">
            <a:extLst>
              <a:ext uri="{FF2B5EF4-FFF2-40B4-BE49-F238E27FC236}">
                <a16:creationId xmlns:a16="http://schemas.microsoft.com/office/drawing/2014/main" id="{26EC72A1-036D-4EDC-AA17-2402322220BB}"/>
              </a:ext>
            </a:extLst>
          </p:cNvPr>
          <p:cNvSpPr>
            <a:spLocks noGrp="1"/>
          </p:cNvSpPr>
          <p:nvPr>
            <p:ph type="pic" sz="quarter" idx="15"/>
          </p:nvPr>
        </p:nvSpPr>
        <p:spPr>
          <a:xfrm>
            <a:off x="6124073" y="1313349"/>
            <a:ext cx="6067928" cy="5234207"/>
          </a:xfrm>
        </p:spPr>
        <p:txBody>
          <a:bodyPr/>
          <a:lstStyle>
            <a:lvl1pPr marL="0" indent="0">
              <a:buNone/>
              <a:defRPr/>
            </a:lvl1pPr>
          </a:lstStyle>
          <a:p>
            <a:r>
              <a:rPr lang="en-US"/>
              <a:t>Click icon to add picture</a:t>
            </a:r>
          </a:p>
        </p:txBody>
      </p:sp>
      <p:sp>
        <p:nvSpPr>
          <p:cNvPr id="28" name="Slide Number Placeholder 5">
            <a:extLst>
              <a:ext uri="{FF2B5EF4-FFF2-40B4-BE49-F238E27FC236}">
                <a16:creationId xmlns:a16="http://schemas.microsoft.com/office/drawing/2014/main" id="{B3D573E9-6F1D-4697-8E34-F56C492AA9C5}"/>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29" name="Footer Placeholder 6">
            <a:extLst>
              <a:ext uri="{FF2B5EF4-FFF2-40B4-BE49-F238E27FC236}">
                <a16:creationId xmlns:a16="http://schemas.microsoft.com/office/drawing/2014/main" id="{3DE7123C-BB12-491E-9ED3-B736BEB29A2C}"/>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111855519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 Image Single Header">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938C7B3-B44E-4281-AEFF-C9595981936F}"/>
              </a:ext>
            </a:extLst>
          </p:cNvPr>
          <p:cNvSpPr>
            <a:spLocks noGrp="1"/>
          </p:cNvSpPr>
          <p:nvPr>
            <p:ph type="title" hasCustomPrompt="1"/>
          </p:nvPr>
        </p:nvSpPr>
        <p:spPr>
          <a:xfrm>
            <a:off x="1203530" y="158170"/>
            <a:ext cx="8638377" cy="997009"/>
          </a:xfrm>
          <a:prstGeom prst="rect">
            <a:avLst/>
          </a:prstGeom>
        </p:spPr>
        <p:txBody>
          <a:bodyPr vert="horz" lIns="91440" tIns="45720" rIns="91440" bIns="45720" rtlCol="0" anchor="ctr" anchorCtr="0">
            <a:noAutofit/>
          </a:bodyPr>
          <a:lstStyle>
            <a:lvl1pPr>
              <a:lnSpc>
                <a:spcPct val="85000"/>
              </a:lnSpc>
              <a:defRPr/>
            </a:lvl1pPr>
          </a:lstStyle>
          <a:p>
            <a:r>
              <a:rPr lang="en-US"/>
              <a:t>Click to edit </a:t>
            </a:r>
            <a:br>
              <a:rPr lang="en-US"/>
            </a:br>
            <a:r>
              <a:rPr lang="en-US"/>
              <a:t>Master title style</a:t>
            </a:r>
          </a:p>
        </p:txBody>
      </p:sp>
      <p:sp>
        <p:nvSpPr>
          <p:cNvPr id="13" name="Picture Placeholder 3">
            <a:extLst>
              <a:ext uri="{FF2B5EF4-FFF2-40B4-BE49-F238E27FC236}">
                <a16:creationId xmlns:a16="http://schemas.microsoft.com/office/drawing/2014/main" id="{DD3F9E77-BEF7-4767-8F63-D5D205B4CBE3}"/>
              </a:ext>
            </a:extLst>
          </p:cNvPr>
          <p:cNvSpPr>
            <a:spLocks noGrp="1"/>
          </p:cNvSpPr>
          <p:nvPr>
            <p:ph type="pic" sz="quarter" idx="10"/>
          </p:nvPr>
        </p:nvSpPr>
        <p:spPr>
          <a:xfrm>
            <a:off x="-1" y="1313349"/>
            <a:ext cx="6083560" cy="5191872"/>
          </a:xfrm>
        </p:spPr>
        <p:txBody>
          <a:bodyPr/>
          <a:lstStyle>
            <a:lvl1pPr marL="0" indent="0">
              <a:buNone/>
              <a:defRPr/>
            </a:lvl1pPr>
          </a:lstStyle>
          <a:p>
            <a:r>
              <a:rPr lang="en-US"/>
              <a:t>Click icon to add picture</a:t>
            </a:r>
          </a:p>
        </p:txBody>
      </p:sp>
      <p:sp>
        <p:nvSpPr>
          <p:cNvPr id="14" name="Picture Placeholder 3">
            <a:extLst>
              <a:ext uri="{FF2B5EF4-FFF2-40B4-BE49-F238E27FC236}">
                <a16:creationId xmlns:a16="http://schemas.microsoft.com/office/drawing/2014/main" id="{082B696C-F92D-4D3D-8F53-6CCA941EBD39}"/>
              </a:ext>
            </a:extLst>
          </p:cNvPr>
          <p:cNvSpPr>
            <a:spLocks noGrp="1"/>
          </p:cNvSpPr>
          <p:nvPr>
            <p:ph type="pic" sz="quarter" idx="11"/>
          </p:nvPr>
        </p:nvSpPr>
        <p:spPr>
          <a:xfrm>
            <a:off x="6124073" y="1313349"/>
            <a:ext cx="6071616" cy="5191872"/>
          </a:xfrm>
        </p:spPr>
        <p:txBody>
          <a:bodyPr/>
          <a:lstStyle>
            <a:lvl1pPr marL="0" indent="0">
              <a:buNone/>
              <a:defRPr/>
            </a:lvl1pPr>
          </a:lstStyle>
          <a:p>
            <a:r>
              <a:rPr lang="en-US"/>
              <a:t>Click icon to add picture</a:t>
            </a:r>
          </a:p>
        </p:txBody>
      </p:sp>
      <p:sp>
        <p:nvSpPr>
          <p:cNvPr id="15" name="Text Placeholder 9">
            <a:extLst>
              <a:ext uri="{FF2B5EF4-FFF2-40B4-BE49-F238E27FC236}">
                <a16:creationId xmlns:a16="http://schemas.microsoft.com/office/drawing/2014/main" id="{3E3F7645-6CAB-419F-A596-A09E50271D37}"/>
              </a:ext>
            </a:extLst>
          </p:cNvPr>
          <p:cNvSpPr>
            <a:spLocks noGrp="1"/>
          </p:cNvSpPr>
          <p:nvPr>
            <p:ph type="body" sz="quarter" idx="12"/>
          </p:nvPr>
        </p:nvSpPr>
        <p:spPr>
          <a:xfrm>
            <a:off x="-3184" y="5590821"/>
            <a:ext cx="6071616" cy="914400"/>
          </a:xfrm>
          <a:solidFill>
            <a:schemeClr val="bg1">
              <a:lumMod val="50000"/>
              <a:alpha val="60000"/>
            </a:schemeClr>
          </a:solidFill>
        </p:spPr>
        <p:txBody>
          <a:bodyPr anchor="ctr" anchorCtr="0">
            <a:noAutofit/>
          </a:bodyPr>
          <a:lstStyle>
            <a:lvl1pPr marL="0" indent="0" algn="ctr">
              <a:buNone/>
              <a:defRPr sz="18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16" name="Text Placeholder 9">
            <a:extLst>
              <a:ext uri="{FF2B5EF4-FFF2-40B4-BE49-F238E27FC236}">
                <a16:creationId xmlns:a16="http://schemas.microsoft.com/office/drawing/2014/main" id="{3BF6F2A6-E489-4192-BAD7-BE6ED9D75EE1}"/>
              </a:ext>
            </a:extLst>
          </p:cNvPr>
          <p:cNvSpPr>
            <a:spLocks noGrp="1"/>
          </p:cNvSpPr>
          <p:nvPr>
            <p:ph type="body" sz="quarter" idx="13"/>
          </p:nvPr>
        </p:nvSpPr>
        <p:spPr>
          <a:xfrm>
            <a:off x="6123569" y="5590821"/>
            <a:ext cx="6071616" cy="914400"/>
          </a:xfrm>
          <a:solidFill>
            <a:schemeClr val="bg1">
              <a:lumMod val="50000"/>
              <a:alpha val="60000"/>
            </a:schemeClr>
          </a:solidFill>
        </p:spPr>
        <p:txBody>
          <a:bodyPr anchor="ctr" anchorCtr="0">
            <a:noAutofit/>
          </a:bodyPr>
          <a:lstStyle>
            <a:lvl1pPr marL="0" indent="0" algn="ctr">
              <a:buNone/>
              <a:defRPr sz="18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19" name="Slide Number Placeholder 5">
            <a:extLst>
              <a:ext uri="{FF2B5EF4-FFF2-40B4-BE49-F238E27FC236}">
                <a16:creationId xmlns:a16="http://schemas.microsoft.com/office/drawing/2014/main" id="{E06D033D-7415-4A7D-A792-9DCF11A1C712}"/>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20" name="Footer Placeholder 6">
            <a:extLst>
              <a:ext uri="{FF2B5EF4-FFF2-40B4-BE49-F238E27FC236}">
                <a16:creationId xmlns:a16="http://schemas.microsoft.com/office/drawing/2014/main" id="{747C1CE8-1EE6-4643-91C6-FCA3D880E442}"/>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3588420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1_Comparison">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00467F"/>
                </a:solidFill>
              </a:defRPr>
            </a:lvl1pPr>
          </a:lstStyle>
          <a:p>
            <a:r>
              <a:rPr lang="en-US"/>
              <a:t>Click to edit Master title style</a:t>
            </a:r>
          </a:p>
        </p:txBody>
      </p:sp>
      <p:sp>
        <p:nvSpPr>
          <p:cNvPr id="3" name="Text Placeholder 2"/>
          <p:cNvSpPr>
            <a:spLocks noGrp="1"/>
          </p:cNvSpPr>
          <p:nvPr>
            <p:ph type="body" idx="1"/>
          </p:nvPr>
        </p:nvSpPr>
        <p:spPr>
          <a:xfrm>
            <a:off x="304800" y="1234966"/>
            <a:ext cx="5689600" cy="639762"/>
          </a:xfrm>
        </p:spPr>
        <p:txBody>
          <a:bodyPr anchor="b">
            <a:noAutofit/>
          </a:bodyPr>
          <a:lstStyle>
            <a:lvl1pPr marL="0" indent="0">
              <a:spcBef>
                <a:spcPts val="0"/>
              </a:spcBef>
              <a:buNone/>
              <a:defRPr sz="2201" b="0" i="0">
                <a:solidFill>
                  <a:srgbClr val="00467F"/>
                </a:solidFill>
              </a:defRPr>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4" name="Content Placeholder 3"/>
          <p:cNvSpPr>
            <a:spLocks noGrp="1"/>
          </p:cNvSpPr>
          <p:nvPr>
            <p:ph sz="half" idx="2"/>
          </p:nvPr>
        </p:nvSpPr>
        <p:spPr>
          <a:xfrm>
            <a:off x="330201" y="1906260"/>
            <a:ext cx="5689600" cy="4373672"/>
          </a:xfrm>
        </p:spPr>
        <p:txBody>
          <a:bodyPr>
            <a:normAutofit/>
          </a:bodyPr>
          <a:lstStyle>
            <a:lvl1pPr>
              <a:defRPr sz="1801"/>
            </a:lvl1pPr>
            <a:lvl2pPr>
              <a:defRPr sz="1600"/>
            </a:lvl2pPr>
            <a:lvl3pPr>
              <a:defRPr sz="1401"/>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91768" y="1234966"/>
            <a:ext cx="5691835" cy="639762"/>
          </a:xfrm>
        </p:spPr>
        <p:txBody>
          <a:bodyPr anchor="b">
            <a:noAutofit/>
          </a:bodyPr>
          <a:lstStyle>
            <a:lvl1pPr marL="0" indent="0">
              <a:spcBef>
                <a:spcPts val="0"/>
              </a:spcBef>
              <a:buNone/>
              <a:defRPr sz="2201" b="0" i="0">
                <a:solidFill>
                  <a:srgbClr val="00467F"/>
                </a:solidFill>
              </a:defRPr>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91768" y="1906260"/>
            <a:ext cx="5691835" cy="4373672"/>
          </a:xfrm>
        </p:spPr>
        <p:txBody>
          <a:bodyPr>
            <a:normAutofit/>
          </a:bodyPr>
          <a:lstStyle>
            <a:lvl1pPr>
              <a:defRPr sz="1801"/>
            </a:lvl1pPr>
            <a:lvl2pPr>
              <a:defRPr sz="1600"/>
            </a:lvl2pPr>
            <a:lvl3pPr>
              <a:defRPr sz="1401"/>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80487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 Image Header Subheader">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A58D3BBB-E7E9-4558-914B-3766FB04A7AC}"/>
              </a:ext>
            </a:extLst>
          </p:cNvPr>
          <p:cNvSpPr>
            <a:spLocks noGrp="1"/>
          </p:cNvSpPr>
          <p:nvPr>
            <p:ph type="title"/>
          </p:nvPr>
        </p:nvSpPr>
        <p:spPr>
          <a:xfrm>
            <a:off x="1203530" y="110355"/>
            <a:ext cx="8523877" cy="564096"/>
          </a:xfrm>
          <a:prstGeom prst="rect">
            <a:avLst/>
          </a:prstGeom>
        </p:spPr>
        <p:txBody>
          <a:bodyPr vert="horz" lIns="91440" tIns="45720" rIns="91440" bIns="45720" rtlCol="0" anchor="ctr" anchorCtr="0">
            <a:noAutofit/>
          </a:bodyPr>
          <a:lstStyle>
            <a:lvl1pPr>
              <a:lnSpc>
                <a:spcPct val="85000"/>
              </a:lnSpc>
              <a:defRPr/>
            </a:lvl1pPr>
          </a:lstStyle>
          <a:p>
            <a:r>
              <a:rPr lang="en-US"/>
              <a:t>Click to edit Master title style</a:t>
            </a:r>
          </a:p>
        </p:txBody>
      </p:sp>
      <p:sp>
        <p:nvSpPr>
          <p:cNvPr id="18" name="Text Placeholder 15">
            <a:extLst>
              <a:ext uri="{FF2B5EF4-FFF2-40B4-BE49-F238E27FC236}">
                <a16:creationId xmlns:a16="http://schemas.microsoft.com/office/drawing/2014/main" id="{95893C16-3704-4D6A-8391-77FFFD6FD316}"/>
              </a:ext>
            </a:extLst>
          </p:cNvPr>
          <p:cNvSpPr>
            <a:spLocks noGrp="1"/>
          </p:cNvSpPr>
          <p:nvPr>
            <p:ph type="body" sz="quarter" idx="12"/>
          </p:nvPr>
        </p:nvSpPr>
        <p:spPr>
          <a:xfrm>
            <a:off x="1204151" y="674451"/>
            <a:ext cx="8523256" cy="511250"/>
          </a:xfrm>
        </p:spPr>
        <p:txBody>
          <a:bodyPr/>
          <a:lstStyle>
            <a:lvl1pPr marL="0" indent="0">
              <a:lnSpc>
                <a:spcPct val="85000"/>
              </a:lnSpc>
              <a:buNone/>
              <a:defRPr b="1">
                <a:solidFill>
                  <a:schemeClr val="accent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29" name="Picture Placeholder 3">
            <a:extLst>
              <a:ext uri="{FF2B5EF4-FFF2-40B4-BE49-F238E27FC236}">
                <a16:creationId xmlns:a16="http://schemas.microsoft.com/office/drawing/2014/main" id="{D945B5F8-75F2-49E0-B2D5-8CFF837F9E74}"/>
              </a:ext>
            </a:extLst>
          </p:cNvPr>
          <p:cNvSpPr>
            <a:spLocks noGrp="1"/>
          </p:cNvSpPr>
          <p:nvPr>
            <p:ph type="pic" sz="quarter" idx="13"/>
          </p:nvPr>
        </p:nvSpPr>
        <p:spPr>
          <a:xfrm>
            <a:off x="-1" y="1313349"/>
            <a:ext cx="6083560" cy="5191872"/>
          </a:xfrm>
        </p:spPr>
        <p:txBody>
          <a:bodyPr/>
          <a:lstStyle>
            <a:lvl1pPr marL="0" indent="0">
              <a:buNone/>
              <a:defRPr/>
            </a:lvl1pPr>
          </a:lstStyle>
          <a:p>
            <a:r>
              <a:rPr lang="en-US"/>
              <a:t>Click icon to add picture</a:t>
            </a:r>
          </a:p>
        </p:txBody>
      </p:sp>
      <p:sp>
        <p:nvSpPr>
          <p:cNvPr id="30" name="Picture Placeholder 3">
            <a:extLst>
              <a:ext uri="{FF2B5EF4-FFF2-40B4-BE49-F238E27FC236}">
                <a16:creationId xmlns:a16="http://schemas.microsoft.com/office/drawing/2014/main" id="{5AFB3FA6-61E2-40CD-B9D7-0722B34D0E24}"/>
              </a:ext>
            </a:extLst>
          </p:cNvPr>
          <p:cNvSpPr>
            <a:spLocks noGrp="1"/>
          </p:cNvSpPr>
          <p:nvPr>
            <p:ph type="pic" sz="quarter" idx="14"/>
          </p:nvPr>
        </p:nvSpPr>
        <p:spPr>
          <a:xfrm>
            <a:off x="6124073" y="1313349"/>
            <a:ext cx="6071616" cy="5191872"/>
          </a:xfrm>
        </p:spPr>
        <p:txBody>
          <a:bodyPr/>
          <a:lstStyle>
            <a:lvl1pPr marL="0" indent="0">
              <a:buNone/>
              <a:defRPr/>
            </a:lvl1pPr>
          </a:lstStyle>
          <a:p>
            <a:r>
              <a:rPr lang="en-US"/>
              <a:t>Click icon to add picture</a:t>
            </a:r>
          </a:p>
        </p:txBody>
      </p:sp>
      <p:sp>
        <p:nvSpPr>
          <p:cNvPr id="31" name="Text Placeholder 9">
            <a:extLst>
              <a:ext uri="{FF2B5EF4-FFF2-40B4-BE49-F238E27FC236}">
                <a16:creationId xmlns:a16="http://schemas.microsoft.com/office/drawing/2014/main" id="{34EDD799-BE66-4598-8B39-1DDABD939755}"/>
              </a:ext>
            </a:extLst>
          </p:cNvPr>
          <p:cNvSpPr>
            <a:spLocks noGrp="1"/>
          </p:cNvSpPr>
          <p:nvPr>
            <p:ph type="body" sz="quarter" idx="15"/>
          </p:nvPr>
        </p:nvSpPr>
        <p:spPr>
          <a:xfrm>
            <a:off x="-3184" y="5590821"/>
            <a:ext cx="6071616" cy="914400"/>
          </a:xfrm>
          <a:solidFill>
            <a:schemeClr val="bg1">
              <a:lumMod val="50000"/>
              <a:alpha val="60000"/>
            </a:schemeClr>
          </a:solidFill>
        </p:spPr>
        <p:txBody>
          <a:bodyPr anchor="ctr" anchorCtr="0">
            <a:noAutofit/>
          </a:bodyPr>
          <a:lstStyle>
            <a:lvl1pPr marL="0" indent="0" algn="ctr">
              <a:buNone/>
              <a:defRPr sz="18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32" name="Text Placeholder 9">
            <a:extLst>
              <a:ext uri="{FF2B5EF4-FFF2-40B4-BE49-F238E27FC236}">
                <a16:creationId xmlns:a16="http://schemas.microsoft.com/office/drawing/2014/main" id="{6A8D8CCC-0F7B-4782-B8B5-AC52B02278C6}"/>
              </a:ext>
            </a:extLst>
          </p:cNvPr>
          <p:cNvSpPr>
            <a:spLocks noGrp="1"/>
          </p:cNvSpPr>
          <p:nvPr>
            <p:ph type="body" sz="quarter" idx="16"/>
          </p:nvPr>
        </p:nvSpPr>
        <p:spPr>
          <a:xfrm>
            <a:off x="6123569" y="5590821"/>
            <a:ext cx="6071616" cy="914400"/>
          </a:xfrm>
          <a:solidFill>
            <a:schemeClr val="bg1">
              <a:lumMod val="50000"/>
              <a:alpha val="60000"/>
            </a:schemeClr>
          </a:solidFill>
        </p:spPr>
        <p:txBody>
          <a:bodyPr anchor="ctr" anchorCtr="0">
            <a:noAutofit/>
          </a:bodyPr>
          <a:lstStyle>
            <a:lvl1pPr marL="0" indent="0" algn="ctr">
              <a:buNone/>
              <a:defRPr sz="18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33" name="Slide Number Placeholder 5">
            <a:extLst>
              <a:ext uri="{FF2B5EF4-FFF2-40B4-BE49-F238E27FC236}">
                <a16:creationId xmlns:a16="http://schemas.microsoft.com/office/drawing/2014/main" id="{16BE4650-18BC-4754-97CB-92337E2B062D}"/>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34" name="Footer Placeholder 6">
            <a:extLst>
              <a:ext uri="{FF2B5EF4-FFF2-40B4-BE49-F238E27FC236}">
                <a16:creationId xmlns:a16="http://schemas.microsoft.com/office/drawing/2014/main" id="{01E9ECD6-DD16-4BD5-A1E6-ECA3E2133C2C}"/>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20086942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3 Image Single Header">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938C7B3-B44E-4281-AEFF-C9595981936F}"/>
              </a:ext>
            </a:extLst>
          </p:cNvPr>
          <p:cNvSpPr>
            <a:spLocks noGrp="1"/>
          </p:cNvSpPr>
          <p:nvPr>
            <p:ph type="title" hasCustomPrompt="1"/>
          </p:nvPr>
        </p:nvSpPr>
        <p:spPr>
          <a:xfrm>
            <a:off x="1203530" y="158170"/>
            <a:ext cx="8638377" cy="997009"/>
          </a:xfrm>
          <a:prstGeom prst="rect">
            <a:avLst/>
          </a:prstGeom>
        </p:spPr>
        <p:txBody>
          <a:bodyPr vert="horz" lIns="91440" tIns="45720" rIns="91440" bIns="45720" rtlCol="0" anchor="ctr" anchorCtr="0">
            <a:noAutofit/>
          </a:bodyPr>
          <a:lstStyle>
            <a:lvl1pPr>
              <a:lnSpc>
                <a:spcPct val="85000"/>
              </a:lnSpc>
              <a:defRPr/>
            </a:lvl1pPr>
          </a:lstStyle>
          <a:p>
            <a:r>
              <a:rPr lang="en-US"/>
              <a:t>Click to edit </a:t>
            </a:r>
            <a:br>
              <a:rPr lang="en-US"/>
            </a:br>
            <a:r>
              <a:rPr lang="en-US"/>
              <a:t>Master title style</a:t>
            </a:r>
          </a:p>
        </p:txBody>
      </p:sp>
      <p:sp>
        <p:nvSpPr>
          <p:cNvPr id="13" name="Picture Placeholder 3">
            <a:extLst>
              <a:ext uri="{FF2B5EF4-FFF2-40B4-BE49-F238E27FC236}">
                <a16:creationId xmlns:a16="http://schemas.microsoft.com/office/drawing/2014/main" id="{7734E310-3A68-497B-8A54-3E1CE5E84CDB}"/>
              </a:ext>
            </a:extLst>
          </p:cNvPr>
          <p:cNvSpPr>
            <a:spLocks noGrp="1"/>
          </p:cNvSpPr>
          <p:nvPr>
            <p:ph type="pic" sz="quarter" idx="10"/>
          </p:nvPr>
        </p:nvSpPr>
        <p:spPr>
          <a:xfrm>
            <a:off x="1" y="1313349"/>
            <a:ext cx="4023360" cy="5214450"/>
          </a:xfrm>
        </p:spPr>
        <p:txBody>
          <a:bodyPr/>
          <a:lstStyle>
            <a:lvl1pPr marL="0" indent="0">
              <a:buNone/>
              <a:defRPr sz="2000"/>
            </a:lvl1pPr>
          </a:lstStyle>
          <a:p>
            <a:r>
              <a:rPr lang="en-US"/>
              <a:t>Click icon to add picture</a:t>
            </a:r>
          </a:p>
        </p:txBody>
      </p:sp>
      <p:sp>
        <p:nvSpPr>
          <p:cNvPr id="14" name="Text Placeholder 9">
            <a:extLst>
              <a:ext uri="{FF2B5EF4-FFF2-40B4-BE49-F238E27FC236}">
                <a16:creationId xmlns:a16="http://schemas.microsoft.com/office/drawing/2014/main" id="{CA8698DB-5929-45A5-8D77-2E84274110DA}"/>
              </a:ext>
            </a:extLst>
          </p:cNvPr>
          <p:cNvSpPr>
            <a:spLocks noGrp="1"/>
          </p:cNvSpPr>
          <p:nvPr>
            <p:ph type="body" sz="quarter" idx="12"/>
          </p:nvPr>
        </p:nvSpPr>
        <p:spPr>
          <a:xfrm>
            <a:off x="0" y="5613399"/>
            <a:ext cx="4023360" cy="914400"/>
          </a:xfrm>
          <a:solidFill>
            <a:schemeClr val="bg1">
              <a:lumMod val="50000"/>
              <a:alpha val="60000"/>
            </a:schemeClr>
          </a:solidFill>
        </p:spPr>
        <p:txBody>
          <a:bodyPr anchor="ctr" anchorCtr="0">
            <a:noAutofit/>
          </a:bodyPr>
          <a:lstStyle>
            <a:lvl1pPr marL="0" indent="0" algn="ctr">
              <a:buNone/>
              <a:defRPr sz="16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15" name="Picture Placeholder 3">
            <a:extLst>
              <a:ext uri="{FF2B5EF4-FFF2-40B4-BE49-F238E27FC236}">
                <a16:creationId xmlns:a16="http://schemas.microsoft.com/office/drawing/2014/main" id="{A50CCB2F-F0E2-4839-A948-5B988B32B510}"/>
              </a:ext>
            </a:extLst>
          </p:cNvPr>
          <p:cNvSpPr>
            <a:spLocks noGrp="1"/>
          </p:cNvSpPr>
          <p:nvPr>
            <p:ph type="pic" sz="quarter" idx="13"/>
          </p:nvPr>
        </p:nvSpPr>
        <p:spPr>
          <a:xfrm>
            <a:off x="4083827" y="1313349"/>
            <a:ext cx="4023360" cy="5214450"/>
          </a:xfrm>
        </p:spPr>
        <p:txBody>
          <a:bodyPr/>
          <a:lstStyle>
            <a:lvl1pPr marL="0" indent="0">
              <a:buNone/>
              <a:defRPr sz="2000"/>
            </a:lvl1pPr>
          </a:lstStyle>
          <a:p>
            <a:r>
              <a:rPr lang="en-US"/>
              <a:t>Click icon to add picture</a:t>
            </a:r>
          </a:p>
        </p:txBody>
      </p:sp>
      <p:sp>
        <p:nvSpPr>
          <p:cNvPr id="16" name="Text Placeholder 9">
            <a:extLst>
              <a:ext uri="{FF2B5EF4-FFF2-40B4-BE49-F238E27FC236}">
                <a16:creationId xmlns:a16="http://schemas.microsoft.com/office/drawing/2014/main" id="{19AC2A9F-8A7F-46E5-96F6-A59D241E85E3}"/>
              </a:ext>
            </a:extLst>
          </p:cNvPr>
          <p:cNvSpPr>
            <a:spLocks noGrp="1"/>
          </p:cNvSpPr>
          <p:nvPr>
            <p:ph type="body" sz="quarter" idx="14"/>
          </p:nvPr>
        </p:nvSpPr>
        <p:spPr>
          <a:xfrm>
            <a:off x="4083827" y="5613399"/>
            <a:ext cx="4023360" cy="914400"/>
          </a:xfrm>
          <a:solidFill>
            <a:schemeClr val="bg1">
              <a:lumMod val="50000"/>
              <a:alpha val="60000"/>
            </a:schemeClr>
          </a:solidFill>
        </p:spPr>
        <p:txBody>
          <a:bodyPr anchor="ctr" anchorCtr="0">
            <a:noAutofit/>
          </a:bodyPr>
          <a:lstStyle>
            <a:lvl1pPr marL="0" indent="0" algn="ctr">
              <a:buNone/>
              <a:defRPr sz="16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17" name="Picture Placeholder 3">
            <a:extLst>
              <a:ext uri="{FF2B5EF4-FFF2-40B4-BE49-F238E27FC236}">
                <a16:creationId xmlns:a16="http://schemas.microsoft.com/office/drawing/2014/main" id="{A642065A-2DA1-4E71-AEEA-8BFF293925EC}"/>
              </a:ext>
            </a:extLst>
          </p:cNvPr>
          <p:cNvSpPr>
            <a:spLocks noGrp="1"/>
          </p:cNvSpPr>
          <p:nvPr>
            <p:ph type="pic" sz="quarter" idx="15"/>
          </p:nvPr>
        </p:nvSpPr>
        <p:spPr>
          <a:xfrm>
            <a:off x="8167656" y="1313349"/>
            <a:ext cx="4023360" cy="5214450"/>
          </a:xfrm>
        </p:spPr>
        <p:txBody>
          <a:bodyPr/>
          <a:lstStyle>
            <a:lvl1pPr marL="0" indent="0">
              <a:buNone/>
              <a:defRPr sz="2000"/>
            </a:lvl1pPr>
          </a:lstStyle>
          <a:p>
            <a:r>
              <a:rPr lang="en-US"/>
              <a:t>Click icon to add picture</a:t>
            </a:r>
          </a:p>
        </p:txBody>
      </p:sp>
      <p:sp>
        <p:nvSpPr>
          <p:cNvPr id="18" name="Text Placeholder 9">
            <a:extLst>
              <a:ext uri="{FF2B5EF4-FFF2-40B4-BE49-F238E27FC236}">
                <a16:creationId xmlns:a16="http://schemas.microsoft.com/office/drawing/2014/main" id="{D15A4B58-1F0E-48AA-B77D-499AF7C9D63F}"/>
              </a:ext>
            </a:extLst>
          </p:cNvPr>
          <p:cNvSpPr>
            <a:spLocks noGrp="1"/>
          </p:cNvSpPr>
          <p:nvPr>
            <p:ph type="body" sz="quarter" idx="16"/>
          </p:nvPr>
        </p:nvSpPr>
        <p:spPr>
          <a:xfrm>
            <a:off x="8167656" y="5613399"/>
            <a:ext cx="4023360" cy="914400"/>
          </a:xfrm>
          <a:solidFill>
            <a:schemeClr val="bg1">
              <a:lumMod val="50000"/>
              <a:alpha val="60000"/>
            </a:schemeClr>
          </a:solidFill>
        </p:spPr>
        <p:txBody>
          <a:bodyPr anchor="ctr" anchorCtr="0">
            <a:noAutofit/>
          </a:bodyPr>
          <a:lstStyle>
            <a:lvl1pPr marL="0" indent="0" algn="ctr">
              <a:buNone/>
              <a:defRPr sz="16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21" name="Slide Number Placeholder 5">
            <a:extLst>
              <a:ext uri="{FF2B5EF4-FFF2-40B4-BE49-F238E27FC236}">
                <a16:creationId xmlns:a16="http://schemas.microsoft.com/office/drawing/2014/main" id="{98A1BEAA-F2C2-45C4-BEF5-2C3E237D7D07}"/>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22" name="Footer Placeholder 6">
            <a:extLst>
              <a:ext uri="{FF2B5EF4-FFF2-40B4-BE49-F238E27FC236}">
                <a16:creationId xmlns:a16="http://schemas.microsoft.com/office/drawing/2014/main" id="{CE266F3D-4BE7-45B1-8332-29C061CB87D1}"/>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24399900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3 Image Header Subheader">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A58D3BBB-E7E9-4558-914B-3766FB04A7AC}"/>
              </a:ext>
            </a:extLst>
          </p:cNvPr>
          <p:cNvSpPr>
            <a:spLocks noGrp="1"/>
          </p:cNvSpPr>
          <p:nvPr>
            <p:ph type="title"/>
          </p:nvPr>
        </p:nvSpPr>
        <p:spPr>
          <a:xfrm>
            <a:off x="1203530" y="110355"/>
            <a:ext cx="8523877" cy="564096"/>
          </a:xfrm>
          <a:prstGeom prst="rect">
            <a:avLst/>
          </a:prstGeom>
        </p:spPr>
        <p:txBody>
          <a:bodyPr vert="horz" lIns="91440" tIns="45720" rIns="91440" bIns="45720" rtlCol="0" anchor="ctr" anchorCtr="0">
            <a:noAutofit/>
          </a:bodyPr>
          <a:lstStyle>
            <a:lvl1pPr>
              <a:lnSpc>
                <a:spcPct val="85000"/>
              </a:lnSpc>
              <a:defRPr/>
            </a:lvl1pPr>
          </a:lstStyle>
          <a:p>
            <a:r>
              <a:rPr lang="en-US"/>
              <a:t>Click to edit Master title style</a:t>
            </a:r>
          </a:p>
        </p:txBody>
      </p:sp>
      <p:sp>
        <p:nvSpPr>
          <p:cNvPr id="18" name="Text Placeholder 15">
            <a:extLst>
              <a:ext uri="{FF2B5EF4-FFF2-40B4-BE49-F238E27FC236}">
                <a16:creationId xmlns:a16="http://schemas.microsoft.com/office/drawing/2014/main" id="{95893C16-3704-4D6A-8391-77FFFD6FD316}"/>
              </a:ext>
            </a:extLst>
          </p:cNvPr>
          <p:cNvSpPr>
            <a:spLocks noGrp="1"/>
          </p:cNvSpPr>
          <p:nvPr>
            <p:ph type="body" sz="quarter" idx="12"/>
          </p:nvPr>
        </p:nvSpPr>
        <p:spPr>
          <a:xfrm>
            <a:off x="1204151" y="674451"/>
            <a:ext cx="8523256" cy="511250"/>
          </a:xfrm>
        </p:spPr>
        <p:txBody>
          <a:bodyPr/>
          <a:lstStyle>
            <a:lvl1pPr marL="0" indent="0">
              <a:lnSpc>
                <a:spcPct val="85000"/>
              </a:lnSpc>
              <a:buNone/>
              <a:defRPr b="1">
                <a:solidFill>
                  <a:schemeClr val="accent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31" name="Picture Placeholder 3">
            <a:extLst>
              <a:ext uri="{FF2B5EF4-FFF2-40B4-BE49-F238E27FC236}">
                <a16:creationId xmlns:a16="http://schemas.microsoft.com/office/drawing/2014/main" id="{3FCDF379-4E0D-44D3-95B3-F3567EC2DE9D}"/>
              </a:ext>
            </a:extLst>
          </p:cNvPr>
          <p:cNvSpPr>
            <a:spLocks noGrp="1"/>
          </p:cNvSpPr>
          <p:nvPr>
            <p:ph type="pic" sz="quarter" idx="10"/>
          </p:nvPr>
        </p:nvSpPr>
        <p:spPr>
          <a:xfrm>
            <a:off x="1" y="1313349"/>
            <a:ext cx="4023360" cy="5214450"/>
          </a:xfrm>
        </p:spPr>
        <p:txBody>
          <a:bodyPr/>
          <a:lstStyle>
            <a:lvl1pPr marL="0" indent="0">
              <a:buNone/>
              <a:defRPr sz="2000"/>
            </a:lvl1pPr>
          </a:lstStyle>
          <a:p>
            <a:r>
              <a:rPr lang="en-US"/>
              <a:t>Click icon to add picture</a:t>
            </a:r>
          </a:p>
        </p:txBody>
      </p:sp>
      <p:sp>
        <p:nvSpPr>
          <p:cNvPr id="32" name="Text Placeholder 9">
            <a:extLst>
              <a:ext uri="{FF2B5EF4-FFF2-40B4-BE49-F238E27FC236}">
                <a16:creationId xmlns:a16="http://schemas.microsoft.com/office/drawing/2014/main" id="{3AA0B9A7-5858-4A40-A053-B4EA33D80299}"/>
              </a:ext>
            </a:extLst>
          </p:cNvPr>
          <p:cNvSpPr>
            <a:spLocks noGrp="1"/>
          </p:cNvSpPr>
          <p:nvPr>
            <p:ph type="body" sz="quarter" idx="19"/>
          </p:nvPr>
        </p:nvSpPr>
        <p:spPr>
          <a:xfrm>
            <a:off x="0" y="5613399"/>
            <a:ext cx="4023360" cy="914400"/>
          </a:xfrm>
          <a:solidFill>
            <a:schemeClr val="bg1">
              <a:lumMod val="50000"/>
              <a:alpha val="60000"/>
            </a:schemeClr>
          </a:solidFill>
        </p:spPr>
        <p:txBody>
          <a:bodyPr anchor="ctr" anchorCtr="0">
            <a:noAutofit/>
          </a:bodyPr>
          <a:lstStyle>
            <a:lvl1pPr marL="0" indent="0" algn="ctr">
              <a:buNone/>
              <a:defRPr sz="16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33" name="Picture Placeholder 3">
            <a:extLst>
              <a:ext uri="{FF2B5EF4-FFF2-40B4-BE49-F238E27FC236}">
                <a16:creationId xmlns:a16="http://schemas.microsoft.com/office/drawing/2014/main" id="{1C6013F0-C437-4EE2-AB11-5D78BB35E85F}"/>
              </a:ext>
            </a:extLst>
          </p:cNvPr>
          <p:cNvSpPr>
            <a:spLocks noGrp="1"/>
          </p:cNvSpPr>
          <p:nvPr>
            <p:ph type="pic" sz="quarter" idx="13"/>
          </p:nvPr>
        </p:nvSpPr>
        <p:spPr>
          <a:xfrm>
            <a:off x="4083827" y="1313349"/>
            <a:ext cx="4023360" cy="5214450"/>
          </a:xfrm>
        </p:spPr>
        <p:txBody>
          <a:bodyPr/>
          <a:lstStyle>
            <a:lvl1pPr marL="0" indent="0">
              <a:buNone/>
              <a:defRPr sz="2000"/>
            </a:lvl1pPr>
          </a:lstStyle>
          <a:p>
            <a:r>
              <a:rPr lang="en-US"/>
              <a:t>Click icon to add picture</a:t>
            </a:r>
          </a:p>
        </p:txBody>
      </p:sp>
      <p:sp>
        <p:nvSpPr>
          <p:cNvPr id="34" name="Text Placeholder 9">
            <a:extLst>
              <a:ext uri="{FF2B5EF4-FFF2-40B4-BE49-F238E27FC236}">
                <a16:creationId xmlns:a16="http://schemas.microsoft.com/office/drawing/2014/main" id="{56A28006-D433-4A30-9FCF-1DD6E80D0894}"/>
              </a:ext>
            </a:extLst>
          </p:cNvPr>
          <p:cNvSpPr>
            <a:spLocks noGrp="1"/>
          </p:cNvSpPr>
          <p:nvPr>
            <p:ph type="body" sz="quarter" idx="14"/>
          </p:nvPr>
        </p:nvSpPr>
        <p:spPr>
          <a:xfrm>
            <a:off x="4083827" y="5613399"/>
            <a:ext cx="4023360" cy="914400"/>
          </a:xfrm>
          <a:solidFill>
            <a:schemeClr val="bg1">
              <a:lumMod val="50000"/>
              <a:alpha val="60000"/>
            </a:schemeClr>
          </a:solidFill>
        </p:spPr>
        <p:txBody>
          <a:bodyPr anchor="ctr" anchorCtr="0">
            <a:noAutofit/>
          </a:bodyPr>
          <a:lstStyle>
            <a:lvl1pPr marL="0" indent="0" algn="ctr">
              <a:buNone/>
              <a:defRPr sz="16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35" name="Picture Placeholder 3">
            <a:extLst>
              <a:ext uri="{FF2B5EF4-FFF2-40B4-BE49-F238E27FC236}">
                <a16:creationId xmlns:a16="http://schemas.microsoft.com/office/drawing/2014/main" id="{64B0960A-A67D-42CC-AB0E-6417FE6ACEA4}"/>
              </a:ext>
            </a:extLst>
          </p:cNvPr>
          <p:cNvSpPr>
            <a:spLocks noGrp="1"/>
          </p:cNvSpPr>
          <p:nvPr>
            <p:ph type="pic" sz="quarter" idx="15"/>
          </p:nvPr>
        </p:nvSpPr>
        <p:spPr>
          <a:xfrm>
            <a:off x="8167656" y="1313349"/>
            <a:ext cx="4023360" cy="5214450"/>
          </a:xfrm>
        </p:spPr>
        <p:txBody>
          <a:bodyPr/>
          <a:lstStyle>
            <a:lvl1pPr marL="0" indent="0">
              <a:buNone/>
              <a:defRPr sz="2000"/>
            </a:lvl1pPr>
          </a:lstStyle>
          <a:p>
            <a:r>
              <a:rPr lang="en-US"/>
              <a:t>Click icon to add picture</a:t>
            </a:r>
          </a:p>
        </p:txBody>
      </p:sp>
      <p:sp>
        <p:nvSpPr>
          <p:cNvPr id="36" name="Text Placeholder 9">
            <a:extLst>
              <a:ext uri="{FF2B5EF4-FFF2-40B4-BE49-F238E27FC236}">
                <a16:creationId xmlns:a16="http://schemas.microsoft.com/office/drawing/2014/main" id="{D1277864-9634-4879-9B1A-6B8608074857}"/>
              </a:ext>
            </a:extLst>
          </p:cNvPr>
          <p:cNvSpPr>
            <a:spLocks noGrp="1"/>
          </p:cNvSpPr>
          <p:nvPr>
            <p:ph type="body" sz="quarter" idx="16"/>
          </p:nvPr>
        </p:nvSpPr>
        <p:spPr>
          <a:xfrm>
            <a:off x="8167656" y="5613399"/>
            <a:ext cx="4023360" cy="914400"/>
          </a:xfrm>
          <a:solidFill>
            <a:schemeClr val="bg1">
              <a:lumMod val="50000"/>
              <a:alpha val="60000"/>
            </a:schemeClr>
          </a:solidFill>
        </p:spPr>
        <p:txBody>
          <a:bodyPr anchor="ctr" anchorCtr="0">
            <a:noAutofit/>
          </a:bodyPr>
          <a:lstStyle>
            <a:lvl1pPr marL="0" indent="0" algn="ctr">
              <a:buNone/>
              <a:defRPr sz="16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37" name="Slide Number Placeholder 5">
            <a:extLst>
              <a:ext uri="{FF2B5EF4-FFF2-40B4-BE49-F238E27FC236}">
                <a16:creationId xmlns:a16="http://schemas.microsoft.com/office/drawing/2014/main" id="{1F74AD54-672F-4150-9B97-835EE86CD847}"/>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38" name="Footer Placeholder 6">
            <a:extLst>
              <a:ext uri="{FF2B5EF4-FFF2-40B4-BE49-F238E27FC236}">
                <a16:creationId xmlns:a16="http://schemas.microsoft.com/office/drawing/2014/main" id="{33A78506-1CBC-4216-BF7C-1BE5A7192EE4}"/>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235769302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4 Image Single Header">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938C7B3-B44E-4281-AEFF-C9595981936F}"/>
              </a:ext>
            </a:extLst>
          </p:cNvPr>
          <p:cNvSpPr>
            <a:spLocks noGrp="1"/>
          </p:cNvSpPr>
          <p:nvPr>
            <p:ph type="title" hasCustomPrompt="1"/>
          </p:nvPr>
        </p:nvSpPr>
        <p:spPr>
          <a:xfrm>
            <a:off x="1203530" y="158170"/>
            <a:ext cx="8638377" cy="997009"/>
          </a:xfrm>
          <a:prstGeom prst="rect">
            <a:avLst/>
          </a:prstGeom>
        </p:spPr>
        <p:txBody>
          <a:bodyPr vert="horz" lIns="91440" tIns="45720" rIns="91440" bIns="45720" rtlCol="0" anchor="ctr" anchorCtr="0">
            <a:noAutofit/>
          </a:bodyPr>
          <a:lstStyle>
            <a:lvl1pPr>
              <a:lnSpc>
                <a:spcPct val="85000"/>
              </a:lnSpc>
              <a:defRPr/>
            </a:lvl1pPr>
          </a:lstStyle>
          <a:p>
            <a:r>
              <a:rPr lang="en-US"/>
              <a:t>Click to edit </a:t>
            </a:r>
            <a:br>
              <a:rPr lang="en-US"/>
            </a:br>
            <a:r>
              <a:rPr lang="en-US"/>
              <a:t>Master title style</a:t>
            </a:r>
          </a:p>
        </p:txBody>
      </p:sp>
      <p:sp>
        <p:nvSpPr>
          <p:cNvPr id="13" name="Picture Placeholder 3">
            <a:extLst>
              <a:ext uri="{FF2B5EF4-FFF2-40B4-BE49-F238E27FC236}">
                <a16:creationId xmlns:a16="http://schemas.microsoft.com/office/drawing/2014/main" id="{7116F0CC-4EA2-4A33-84E4-FA1621F2C4E1}"/>
              </a:ext>
            </a:extLst>
          </p:cNvPr>
          <p:cNvSpPr>
            <a:spLocks noGrp="1"/>
          </p:cNvSpPr>
          <p:nvPr>
            <p:ph type="pic" sz="quarter" idx="10"/>
          </p:nvPr>
        </p:nvSpPr>
        <p:spPr>
          <a:xfrm>
            <a:off x="0" y="1290515"/>
            <a:ext cx="6067929" cy="2590800"/>
          </a:xfrm>
        </p:spPr>
        <p:txBody>
          <a:bodyPr/>
          <a:lstStyle>
            <a:lvl1pPr marL="0" indent="0">
              <a:buNone/>
              <a:defRPr/>
            </a:lvl1pPr>
          </a:lstStyle>
          <a:p>
            <a:r>
              <a:rPr lang="en-US"/>
              <a:t>Click icon to add picture</a:t>
            </a:r>
          </a:p>
        </p:txBody>
      </p:sp>
      <p:sp>
        <p:nvSpPr>
          <p:cNvPr id="15" name="Text Placeholder 9">
            <a:extLst>
              <a:ext uri="{FF2B5EF4-FFF2-40B4-BE49-F238E27FC236}">
                <a16:creationId xmlns:a16="http://schemas.microsoft.com/office/drawing/2014/main" id="{B802CBAB-220C-48CD-9B91-1DD45916AD43}"/>
              </a:ext>
            </a:extLst>
          </p:cNvPr>
          <p:cNvSpPr>
            <a:spLocks noGrp="1"/>
          </p:cNvSpPr>
          <p:nvPr>
            <p:ph type="body" sz="quarter" idx="12"/>
          </p:nvPr>
        </p:nvSpPr>
        <p:spPr>
          <a:xfrm>
            <a:off x="0" y="3350738"/>
            <a:ext cx="6067928" cy="536448"/>
          </a:xfrm>
          <a:solidFill>
            <a:schemeClr val="bg1">
              <a:lumMod val="50000"/>
              <a:alpha val="60000"/>
            </a:schemeClr>
          </a:solidFill>
        </p:spPr>
        <p:txBody>
          <a:bodyPr anchor="ctr" anchorCtr="0">
            <a:noAutofit/>
          </a:bodyPr>
          <a:lstStyle>
            <a:lvl1pPr marL="0" indent="0" algn="ctr">
              <a:buNone/>
              <a:defRPr sz="16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25" name="Picture Placeholder 3">
            <a:extLst>
              <a:ext uri="{FF2B5EF4-FFF2-40B4-BE49-F238E27FC236}">
                <a16:creationId xmlns:a16="http://schemas.microsoft.com/office/drawing/2014/main" id="{3F7C945A-690F-4079-BAA7-8398661497BA}"/>
              </a:ext>
            </a:extLst>
          </p:cNvPr>
          <p:cNvSpPr>
            <a:spLocks noGrp="1"/>
          </p:cNvSpPr>
          <p:nvPr>
            <p:ph type="pic" sz="quarter" idx="20"/>
          </p:nvPr>
        </p:nvSpPr>
        <p:spPr>
          <a:xfrm>
            <a:off x="0" y="3946629"/>
            <a:ext cx="6067929" cy="2590800"/>
          </a:xfrm>
        </p:spPr>
        <p:txBody>
          <a:bodyPr/>
          <a:lstStyle>
            <a:lvl1pPr marL="0" indent="0">
              <a:buNone/>
              <a:defRPr/>
            </a:lvl1pPr>
          </a:lstStyle>
          <a:p>
            <a:r>
              <a:rPr lang="en-US"/>
              <a:t>Click icon to add picture</a:t>
            </a:r>
          </a:p>
        </p:txBody>
      </p:sp>
      <p:sp>
        <p:nvSpPr>
          <p:cNvPr id="26" name="Text Placeholder 9">
            <a:extLst>
              <a:ext uri="{FF2B5EF4-FFF2-40B4-BE49-F238E27FC236}">
                <a16:creationId xmlns:a16="http://schemas.microsoft.com/office/drawing/2014/main" id="{CD56F12C-52C8-4EB9-896C-1656C244C6EF}"/>
              </a:ext>
            </a:extLst>
          </p:cNvPr>
          <p:cNvSpPr>
            <a:spLocks noGrp="1"/>
          </p:cNvSpPr>
          <p:nvPr>
            <p:ph type="body" sz="quarter" idx="21"/>
          </p:nvPr>
        </p:nvSpPr>
        <p:spPr>
          <a:xfrm>
            <a:off x="0" y="6006852"/>
            <a:ext cx="6067928" cy="536448"/>
          </a:xfrm>
          <a:solidFill>
            <a:schemeClr val="bg1">
              <a:lumMod val="50000"/>
              <a:alpha val="60000"/>
            </a:schemeClr>
          </a:solidFill>
        </p:spPr>
        <p:txBody>
          <a:bodyPr anchor="ctr" anchorCtr="0">
            <a:noAutofit/>
          </a:bodyPr>
          <a:lstStyle>
            <a:lvl1pPr marL="0" indent="0" algn="ctr">
              <a:buNone/>
              <a:defRPr sz="16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27" name="Picture Placeholder 3">
            <a:extLst>
              <a:ext uri="{FF2B5EF4-FFF2-40B4-BE49-F238E27FC236}">
                <a16:creationId xmlns:a16="http://schemas.microsoft.com/office/drawing/2014/main" id="{EB0C0C0A-166D-4FF2-B407-C8CF7C3DE93D}"/>
              </a:ext>
            </a:extLst>
          </p:cNvPr>
          <p:cNvSpPr>
            <a:spLocks noGrp="1"/>
          </p:cNvSpPr>
          <p:nvPr>
            <p:ph type="pic" sz="quarter" idx="22"/>
          </p:nvPr>
        </p:nvSpPr>
        <p:spPr>
          <a:xfrm>
            <a:off x="6124073" y="1290515"/>
            <a:ext cx="6067929" cy="2590800"/>
          </a:xfrm>
        </p:spPr>
        <p:txBody>
          <a:bodyPr/>
          <a:lstStyle>
            <a:lvl1pPr marL="0" indent="0">
              <a:buNone/>
              <a:defRPr/>
            </a:lvl1pPr>
          </a:lstStyle>
          <a:p>
            <a:r>
              <a:rPr lang="en-US"/>
              <a:t>Click icon to add picture</a:t>
            </a:r>
          </a:p>
        </p:txBody>
      </p:sp>
      <p:sp>
        <p:nvSpPr>
          <p:cNvPr id="28" name="Text Placeholder 9">
            <a:extLst>
              <a:ext uri="{FF2B5EF4-FFF2-40B4-BE49-F238E27FC236}">
                <a16:creationId xmlns:a16="http://schemas.microsoft.com/office/drawing/2014/main" id="{A93EDE92-6C74-4BD1-80CE-AB401B09EA1D}"/>
              </a:ext>
            </a:extLst>
          </p:cNvPr>
          <p:cNvSpPr>
            <a:spLocks noGrp="1"/>
          </p:cNvSpPr>
          <p:nvPr>
            <p:ph type="body" sz="quarter" idx="23"/>
          </p:nvPr>
        </p:nvSpPr>
        <p:spPr>
          <a:xfrm>
            <a:off x="6124073" y="3350738"/>
            <a:ext cx="6067928" cy="536448"/>
          </a:xfrm>
          <a:solidFill>
            <a:schemeClr val="bg1">
              <a:lumMod val="50000"/>
              <a:alpha val="60000"/>
            </a:schemeClr>
          </a:solidFill>
        </p:spPr>
        <p:txBody>
          <a:bodyPr anchor="ctr" anchorCtr="0">
            <a:noAutofit/>
          </a:bodyPr>
          <a:lstStyle>
            <a:lvl1pPr marL="0" indent="0" algn="ctr">
              <a:buNone/>
              <a:defRPr sz="16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29" name="Picture Placeholder 3">
            <a:extLst>
              <a:ext uri="{FF2B5EF4-FFF2-40B4-BE49-F238E27FC236}">
                <a16:creationId xmlns:a16="http://schemas.microsoft.com/office/drawing/2014/main" id="{8593A9CA-CEFD-4C5F-ADB9-AB3F63A2449D}"/>
              </a:ext>
            </a:extLst>
          </p:cNvPr>
          <p:cNvSpPr>
            <a:spLocks noGrp="1"/>
          </p:cNvSpPr>
          <p:nvPr>
            <p:ph type="pic" sz="quarter" idx="24"/>
          </p:nvPr>
        </p:nvSpPr>
        <p:spPr>
          <a:xfrm>
            <a:off x="6124073" y="3946629"/>
            <a:ext cx="6067929" cy="2590800"/>
          </a:xfrm>
        </p:spPr>
        <p:txBody>
          <a:bodyPr/>
          <a:lstStyle>
            <a:lvl1pPr marL="0" indent="0">
              <a:buNone/>
              <a:defRPr/>
            </a:lvl1pPr>
          </a:lstStyle>
          <a:p>
            <a:r>
              <a:rPr lang="en-US"/>
              <a:t>Click icon to add picture</a:t>
            </a:r>
          </a:p>
        </p:txBody>
      </p:sp>
      <p:sp>
        <p:nvSpPr>
          <p:cNvPr id="30" name="Text Placeholder 9">
            <a:extLst>
              <a:ext uri="{FF2B5EF4-FFF2-40B4-BE49-F238E27FC236}">
                <a16:creationId xmlns:a16="http://schemas.microsoft.com/office/drawing/2014/main" id="{90E36752-B85B-462B-875A-4845210C33E6}"/>
              </a:ext>
            </a:extLst>
          </p:cNvPr>
          <p:cNvSpPr>
            <a:spLocks noGrp="1"/>
          </p:cNvSpPr>
          <p:nvPr>
            <p:ph type="body" sz="quarter" idx="25"/>
          </p:nvPr>
        </p:nvSpPr>
        <p:spPr>
          <a:xfrm>
            <a:off x="6124073" y="6006852"/>
            <a:ext cx="6067928" cy="536448"/>
          </a:xfrm>
          <a:solidFill>
            <a:schemeClr val="bg1">
              <a:lumMod val="50000"/>
              <a:alpha val="60000"/>
            </a:schemeClr>
          </a:solidFill>
        </p:spPr>
        <p:txBody>
          <a:bodyPr anchor="ctr" anchorCtr="0">
            <a:noAutofit/>
          </a:bodyPr>
          <a:lstStyle>
            <a:lvl1pPr marL="0" indent="0" algn="ctr">
              <a:buNone/>
              <a:defRPr sz="16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31" name="Slide Number Placeholder 5">
            <a:extLst>
              <a:ext uri="{FF2B5EF4-FFF2-40B4-BE49-F238E27FC236}">
                <a16:creationId xmlns:a16="http://schemas.microsoft.com/office/drawing/2014/main" id="{AF9E785F-9B79-4BD2-A1A7-E5927E3F10C8}"/>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32" name="Footer Placeholder 6">
            <a:extLst>
              <a:ext uri="{FF2B5EF4-FFF2-40B4-BE49-F238E27FC236}">
                <a16:creationId xmlns:a16="http://schemas.microsoft.com/office/drawing/2014/main" id="{55D5B411-6BD0-40DC-A28A-D3E292C375FB}"/>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156680403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4 Image Header Subheader">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A58D3BBB-E7E9-4558-914B-3766FB04A7AC}"/>
              </a:ext>
            </a:extLst>
          </p:cNvPr>
          <p:cNvSpPr>
            <a:spLocks noGrp="1"/>
          </p:cNvSpPr>
          <p:nvPr>
            <p:ph type="title"/>
          </p:nvPr>
        </p:nvSpPr>
        <p:spPr>
          <a:xfrm>
            <a:off x="1203530" y="110355"/>
            <a:ext cx="8523877" cy="564096"/>
          </a:xfrm>
          <a:prstGeom prst="rect">
            <a:avLst/>
          </a:prstGeom>
        </p:spPr>
        <p:txBody>
          <a:bodyPr vert="horz" lIns="91440" tIns="45720" rIns="91440" bIns="45720" rtlCol="0" anchor="ctr" anchorCtr="0">
            <a:noAutofit/>
          </a:bodyPr>
          <a:lstStyle>
            <a:lvl1pPr>
              <a:lnSpc>
                <a:spcPct val="85000"/>
              </a:lnSpc>
              <a:defRPr/>
            </a:lvl1pPr>
          </a:lstStyle>
          <a:p>
            <a:r>
              <a:rPr lang="en-US"/>
              <a:t>Click to edit Master title style</a:t>
            </a:r>
          </a:p>
        </p:txBody>
      </p:sp>
      <p:sp>
        <p:nvSpPr>
          <p:cNvPr id="18" name="Text Placeholder 15">
            <a:extLst>
              <a:ext uri="{FF2B5EF4-FFF2-40B4-BE49-F238E27FC236}">
                <a16:creationId xmlns:a16="http://schemas.microsoft.com/office/drawing/2014/main" id="{95893C16-3704-4D6A-8391-77FFFD6FD316}"/>
              </a:ext>
            </a:extLst>
          </p:cNvPr>
          <p:cNvSpPr>
            <a:spLocks noGrp="1"/>
          </p:cNvSpPr>
          <p:nvPr>
            <p:ph type="body" sz="quarter" idx="12"/>
          </p:nvPr>
        </p:nvSpPr>
        <p:spPr>
          <a:xfrm>
            <a:off x="1204151" y="674451"/>
            <a:ext cx="8523256" cy="511250"/>
          </a:xfrm>
        </p:spPr>
        <p:txBody>
          <a:bodyPr/>
          <a:lstStyle>
            <a:lvl1pPr marL="0" indent="0">
              <a:lnSpc>
                <a:spcPct val="85000"/>
              </a:lnSpc>
              <a:buNone/>
              <a:defRPr b="1">
                <a:solidFill>
                  <a:schemeClr val="accent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33" name="Picture Placeholder 3">
            <a:extLst>
              <a:ext uri="{FF2B5EF4-FFF2-40B4-BE49-F238E27FC236}">
                <a16:creationId xmlns:a16="http://schemas.microsoft.com/office/drawing/2014/main" id="{BD958B58-F5B8-4DBE-8CEB-B89F8AC3609A}"/>
              </a:ext>
            </a:extLst>
          </p:cNvPr>
          <p:cNvSpPr>
            <a:spLocks noGrp="1"/>
          </p:cNvSpPr>
          <p:nvPr>
            <p:ph type="pic" sz="quarter" idx="10"/>
          </p:nvPr>
        </p:nvSpPr>
        <p:spPr>
          <a:xfrm>
            <a:off x="0" y="1290515"/>
            <a:ext cx="6067929" cy="2590800"/>
          </a:xfrm>
        </p:spPr>
        <p:txBody>
          <a:bodyPr/>
          <a:lstStyle>
            <a:lvl1pPr marL="0" indent="0">
              <a:buNone/>
              <a:defRPr/>
            </a:lvl1pPr>
          </a:lstStyle>
          <a:p>
            <a:r>
              <a:rPr lang="en-US"/>
              <a:t>Click icon to add picture</a:t>
            </a:r>
          </a:p>
        </p:txBody>
      </p:sp>
      <p:sp>
        <p:nvSpPr>
          <p:cNvPr id="34" name="Text Placeholder 9">
            <a:extLst>
              <a:ext uri="{FF2B5EF4-FFF2-40B4-BE49-F238E27FC236}">
                <a16:creationId xmlns:a16="http://schemas.microsoft.com/office/drawing/2014/main" id="{6FD2D66E-95A7-415F-B2F3-474E2210DB2E}"/>
              </a:ext>
            </a:extLst>
          </p:cNvPr>
          <p:cNvSpPr>
            <a:spLocks noGrp="1"/>
          </p:cNvSpPr>
          <p:nvPr>
            <p:ph type="body" sz="quarter" idx="20"/>
          </p:nvPr>
        </p:nvSpPr>
        <p:spPr>
          <a:xfrm>
            <a:off x="0" y="3350738"/>
            <a:ext cx="6067928" cy="536448"/>
          </a:xfrm>
          <a:solidFill>
            <a:schemeClr val="bg1">
              <a:lumMod val="50000"/>
              <a:alpha val="60000"/>
            </a:schemeClr>
          </a:solidFill>
        </p:spPr>
        <p:txBody>
          <a:bodyPr anchor="ctr" anchorCtr="0">
            <a:noAutofit/>
          </a:bodyPr>
          <a:lstStyle>
            <a:lvl1pPr marL="0" indent="0" algn="ctr">
              <a:buNone/>
              <a:defRPr sz="16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35" name="Picture Placeholder 3">
            <a:extLst>
              <a:ext uri="{FF2B5EF4-FFF2-40B4-BE49-F238E27FC236}">
                <a16:creationId xmlns:a16="http://schemas.microsoft.com/office/drawing/2014/main" id="{B7418077-534C-4184-9805-8DC1A8DA07DC}"/>
              </a:ext>
            </a:extLst>
          </p:cNvPr>
          <p:cNvSpPr>
            <a:spLocks noGrp="1"/>
          </p:cNvSpPr>
          <p:nvPr>
            <p:ph type="pic" sz="quarter" idx="21"/>
          </p:nvPr>
        </p:nvSpPr>
        <p:spPr>
          <a:xfrm>
            <a:off x="0" y="3946629"/>
            <a:ext cx="6067929" cy="2590800"/>
          </a:xfrm>
        </p:spPr>
        <p:txBody>
          <a:bodyPr/>
          <a:lstStyle>
            <a:lvl1pPr marL="0" indent="0">
              <a:buNone/>
              <a:defRPr/>
            </a:lvl1pPr>
          </a:lstStyle>
          <a:p>
            <a:r>
              <a:rPr lang="en-US"/>
              <a:t>Click icon to add picture</a:t>
            </a:r>
          </a:p>
        </p:txBody>
      </p:sp>
      <p:sp>
        <p:nvSpPr>
          <p:cNvPr id="36" name="Text Placeholder 9">
            <a:extLst>
              <a:ext uri="{FF2B5EF4-FFF2-40B4-BE49-F238E27FC236}">
                <a16:creationId xmlns:a16="http://schemas.microsoft.com/office/drawing/2014/main" id="{4B915CE3-8E13-488F-AC26-BF1B2CBD3A70}"/>
              </a:ext>
            </a:extLst>
          </p:cNvPr>
          <p:cNvSpPr>
            <a:spLocks noGrp="1"/>
          </p:cNvSpPr>
          <p:nvPr>
            <p:ph type="body" sz="quarter" idx="22"/>
          </p:nvPr>
        </p:nvSpPr>
        <p:spPr>
          <a:xfrm>
            <a:off x="0" y="6006852"/>
            <a:ext cx="6067928" cy="536448"/>
          </a:xfrm>
          <a:solidFill>
            <a:schemeClr val="bg1">
              <a:lumMod val="50000"/>
              <a:alpha val="60000"/>
            </a:schemeClr>
          </a:solidFill>
        </p:spPr>
        <p:txBody>
          <a:bodyPr anchor="ctr" anchorCtr="0">
            <a:noAutofit/>
          </a:bodyPr>
          <a:lstStyle>
            <a:lvl1pPr marL="0" indent="0" algn="ctr">
              <a:buNone/>
              <a:defRPr sz="16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37" name="Picture Placeholder 3">
            <a:extLst>
              <a:ext uri="{FF2B5EF4-FFF2-40B4-BE49-F238E27FC236}">
                <a16:creationId xmlns:a16="http://schemas.microsoft.com/office/drawing/2014/main" id="{EF51765A-D44C-458D-802B-632BAB48AF4E}"/>
              </a:ext>
            </a:extLst>
          </p:cNvPr>
          <p:cNvSpPr>
            <a:spLocks noGrp="1"/>
          </p:cNvSpPr>
          <p:nvPr>
            <p:ph type="pic" sz="quarter" idx="23"/>
          </p:nvPr>
        </p:nvSpPr>
        <p:spPr>
          <a:xfrm>
            <a:off x="6124073" y="1290515"/>
            <a:ext cx="6067929" cy="2590800"/>
          </a:xfrm>
        </p:spPr>
        <p:txBody>
          <a:bodyPr/>
          <a:lstStyle>
            <a:lvl1pPr marL="0" indent="0">
              <a:buNone/>
              <a:defRPr/>
            </a:lvl1pPr>
          </a:lstStyle>
          <a:p>
            <a:r>
              <a:rPr lang="en-US"/>
              <a:t>Click icon to add picture</a:t>
            </a:r>
          </a:p>
        </p:txBody>
      </p:sp>
      <p:sp>
        <p:nvSpPr>
          <p:cNvPr id="38" name="Text Placeholder 9">
            <a:extLst>
              <a:ext uri="{FF2B5EF4-FFF2-40B4-BE49-F238E27FC236}">
                <a16:creationId xmlns:a16="http://schemas.microsoft.com/office/drawing/2014/main" id="{571A3B42-B455-4DF5-81D9-4F28D91BED53}"/>
              </a:ext>
            </a:extLst>
          </p:cNvPr>
          <p:cNvSpPr>
            <a:spLocks noGrp="1"/>
          </p:cNvSpPr>
          <p:nvPr>
            <p:ph type="body" sz="quarter" idx="24"/>
          </p:nvPr>
        </p:nvSpPr>
        <p:spPr>
          <a:xfrm>
            <a:off x="6124073" y="3350738"/>
            <a:ext cx="6067928" cy="536448"/>
          </a:xfrm>
          <a:solidFill>
            <a:schemeClr val="bg1">
              <a:lumMod val="50000"/>
              <a:alpha val="60000"/>
            </a:schemeClr>
          </a:solidFill>
        </p:spPr>
        <p:txBody>
          <a:bodyPr anchor="ctr" anchorCtr="0">
            <a:noAutofit/>
          </a:bodyPr>
          <a:lstStyle>
            <a:lvl1pPr marL="0" indent="0" algn="ctr">
              <a:buNone/>
              <a:defRPr sz="16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39" name="Picture Placeholder 3">
            <a:extLst>
              <a:ext uri="{FF2B5EF4-FFF2-40B4-BE49-F238E27FC236}">
                <a16:creationId xmlns:a16="http://schemas.microsoft.com/office/drawing/2014/main" id="{935E73BB-A1DE-44CB-A19D-F3AB8A2BBAF0}"/>
              </a:ext>
            </a:extLst>
          </p:cNvPr>
          <p:cNvSpPr>
            <a:spLocks noGrp="1"/>
          </p:cNvSpPr>
          <p:nvPr>
            <p:ph type="pic" sz="quarter" idx="25"/>
          </p:nvPr>
        </p:nvSpPr>
        <p:spPr>
          <a:xfrm>
            <a:off x="6124073" y="3946629"/>
            <a:ext cx="6067929" cy="2590800"/>
          </a:xfrm>
        </p:spPr>
        <p:txBody>
          <a:bodyPr/>
          <a:lstStyle>
            <a:lvl1pPr marL="0" indent="0">
              <a:buNone/>
              <a:defRPr/>
            </a:lvl1pPr>
          </a:lstStyle>
          <a:p>
            <a:r>
              <a:rPr lang="en-US"/>
              <a:t>Click icon to add picture</a:t>
            </a:r>
          </a:p>
        </p:txBody>
      </p:sp>
      <p:sp>
        <p:nvSpPr>
          <p:cNvPr id="40" name="Text Placeholder 9">
            <a:extLst>
              <a:ext uri="{FF2B5EF4-FFF2-40B4-BE49-F238E27FC236}">
                <a16:creationId xmlns:a16="http://schemas.microsoft.com/office/drawing/2014/main" id="{021237D4-070A-48A3-8AC9-127F43C615C6}"/>
              </a:ext>
            </a:extLst>
          </p:cNvPr>
          <p:cNvSpPr>
            <a:spLocks noGrp="1"/>
          </p:cNvSpPr>
          <p:nvPr>
            <p:ph type="body" sz="quarter" idx="26"/>
          </p:nvPr>
        </p:nvSpPr>
        <p:spPr>
          <a:xfrm>
            <a:off x="6124073" y="6006852"/>
            <a:ext cx="6067928" cy="536448"/>
          </a:xfrm>
          <a:solidFill>
            <a:schemeClr val="bg1">
              <a:lumMod val="50000"/>
              <a:alpha val="60000"/>
            </a:schemeClr>
          </a:solidFill>
        </p:spPr>
        <p:txBody>
          <a:bodyPr anchor="ctr" anchorCtr="0">
            <a:noAutofit/>
          </a:bodyPr>
          <a:lstStyle>
            <a:lvl1pPr marL="0" indent="0" algn="ctr">
              <a:buNone/>
              <a:defRPr sz="16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41" name="Slide Number Placeholder 5">
            <a:extLst>
              <a:ext uri="{FF2B5EF4-FFF2-40B4-BE49-F238E27FC236}">
                <a16:creationId xmlns:a16="http://schemas.microsoft.com/office/drawing/2014/main" id="{11E1AA2A-3D65-4A52-8F65-A18F8E04FB75}"/>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42" name="Footer Placeholder 6">
            <a:extLst>
              <a:ext uri="{FF2B5EF4-FFF2-40B4-BE49-F238E27FC236}">
                <a16:creationId xmlns:a16="http://schemas.microsoft.com/office/drawing/2014/main" id="{41FA8C7B-8425-4C08-B179-33E11AD11C9A}"/>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1822176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Video Single Header">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938C7B3-B44E-4281-AEFF-C9595981936F}"/>
              </a:ext>
            </a:extLst>
          </p:cNvPr>
          <p:cNvSpPr>
            <a:spLocks noGrp="1"/>
          </p:cNvSpPr>
          <p:nvPr>
            <p:ph type="title" hasCustomPrompt="1"/>
          </p:nvPr>
        </p:nvSpPr>
        <p:spPr>
          <a:xfrm>
            <a:off x="1203530" y="158170"/>
            <a:ext cx="8638377" cy="997009"/>
          </a:xfrm>
          <a:prstGeom prst="rect">
            <a:avLst/>
          </a:prstGeom>
        </p:spPr>
        <p:txBody>
          <a:bodyPr vert="horz" lIns="91440" tIns="45720" rIns="91440" bIns="45720" rtlCol="0" anchor="ctr" anchorCtr="0">
            <a:noAutofit/>
          </a:bodyPr>
          <a:lstStyle>
            <a:lvl1pPr>
              <a:lnSpc>
                <a:spcPct val="85000"/>
              </a:lnSpc>
              <a:defRPr/>
            </a:lvl1pPr>
          </a:lstStyle>
          <a:p>
            <a:r>
              <a:rPr lang="en-US"/>
              <a:t>Click to edit </a:t>
            </a:r>
            <a:br>
              <a:rPr lang="en-US"/>
            </a:br>
            <a:r>
              <a:rPr lang="en-US"/>
              <a:t>Master title style</a:t>
            </a:r>
          </a:p>
        </p:txBody>
      </p:sp>
      <p:sp>
        <p:nvSpPr>
          <p:cNvPr id="13" name="Media Placeholder 3">
            <a:extLst>
              <a:ext uri="{FF2B5EF4-FFF2-40B4-BE49-F238E27FC236}">
                <a16:creationId xmlns:a16="http://schemas.microsoft.com/office/drawing/2014/main" id="{AF110865-99E7-4F9C-8068-1AE27173E536}"/>
              </a:ext>
            </a:extLst>
          </p:cNvPr>
          <p:cNvSpPr>
            <a:spLocks noGrp="1"/>
          </p:cNvSpPr>
          <p:nvPr>
            <p:ph type="media" sz="quarter" idx="12"/>
          </p:nvPr>
        </p:nvSpPr>
        <p:spPr>
          <a:xfrm>
            <a:off x="0" y="1313350"/>
            <a:ext cx="12192000" cy="5200340"/>
          </a:xfrm>
        </p:spPr>
        <p:txBody>
          <a:bodyPr/>
          <a:lstStyle>
            <a:lvl1pPr marL="0" indent="0">
              <a:buNone/>
              <a:defRPr lang="en-US"/>
            </a:lvl1pPr>
          </a:lstStyle>
          <a:p>
            <a:r>
              <a:rPr lang="en-US"/>
              <a:t>Click icon to add media</a:t>
            </a:r>
          </a:p>
        </p:txBody>
      </p:sp>
      <p:sp>
        <p:nvSpPr>
          <p:cNvPr id="16" name="Slide Number Placeholder 5">
            <a:extLst>
              <a:ext uri="{FF2B5EF4-FFF2-40B4-BE49-F238E27FC236}">
                <a16:creationId xmlns:a16="http://schemas.microsoft.com/office/drawing/2014/main" id="{924544DE-7C1A-4B43-970A-585092A9465E}"/>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17" name="Footer Placeholder 6">
            <a:extLst>
              <a:ext uri="{FF2B5EF4-FFF2-40B4-BE49-F238E27FC236}">
                <a16:creationId xmlns:a16="http://schemas.microsoft.com/office/drawing/2014/main" id="{8A769CF7-93BD-492F-B426-F3A3D50A7DC3}"/>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103955018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Video Header Subheader">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A58D3BBB-E7E9-4558-914B-3766FB04A7AC}"/>
              </a:ext>
            </a:extLst>
          </p:cNvPr>
          <p:cNvSpPr>
            <a:spLocks noGrp="1"/>
          </p:cNvSpPr>
          <p:nvPr>
            <p:ph type="title"/>
          </p:nvPr>
        </p:nvSpPr>
        <p:spPr>
          <a:xfrm>
            <a:off x="1203530" y="110355"/>
            <a:ext cx="8523877" cy="564096"/>
          </a:xfrm>
          <a:prstGeom prst="rect">
            <a:avLst/>
          </a:prstGeom>
        </p:spPr>
        <p:txBody>
          <a:bodyPr vert="horz" lIns="91440" tIns="45720" rIns="91440" bIns="45720" rtlCol="0" anchor="ctr" anchorCtr="0">
            <a:noAutofit/>
          </a:bodyPr>
          <a:lstStyle>
            <a:lvl1pPr>
              <a:lnSpc>
                <a:spcPct val="85000"/>
              </a:lnSpc>
              <a:defRPr/>
            </a:lvl1pPr>
          </a:lstStyle>
          <a:p>
            <a:r>
              <a:rPr lang="en-US"/>
              <a:t>Click to edit Master title style</a:t>
            </a:r>
          </a:p>
        </p:txBody>
      </p:sp>
      <p:sp>
        <p:nvSpPr>
          <p:cNvPr id="18" name="Text Placeholder 15">
            <a:extLst>
              <a:ext uri="{FF2B5EF4-FFF2-40B4-BE49-F238E27FC236}">
                <a16:creationId xmlns:a16="http://schemas.microsoft.com/office/drawing/2014/main" id="{95893C16-3704-4D6A-8391-77FFFD6FD316}"/>
              </a:ext>
            </a:extLst>
          </p:cNvPr>
          <p:cNvSpPr>
            <a:spLocks noGrp="1"/>
          </p:cNvSpPr>
          <p:nvPr>
            <p:ph type="body" sz="quarter" idx="12"/>
          </p:nvPr>
        </p:nvSpPr>
        <p:spPr>
          <a:xfrm>
            <a:off x="1204151" y="674451"/>
            <a:ext cx="8523256" cy="511250"/>
          </a:xfrm>
        </p:spPr>
        <p:txBody>
          <a:bodyPr/>
          <a:lstStyle>
            <a:lvl1pPr marL="0" indent="0">
              <a:lnSpc>
                <a:spcPct val="85000"/>
              </a:lnSpc>
              <a:buNone/>
              <a:defRPr b="1">
                <a:solidFill>
                  <a:schemeClr val="accent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16" name="Media Placeholder 3">
            <a:extLst>
              <a:ext uri="{FF2B5EF4-FFF2-40B4-BE49-F238E27FC236}">
                <a16:creationId xmlns:a16="http://schemas.microsoft.com/office/drawing/2014/main" id="{286B16A0-BA4B-4D7B-A88C-0B406D7D61E3}"/>
              </a:ext>
            </a:extLst>
          </p:cNvPr>
          <p:cNvSpPr>
            <a:spLocks noGrp="1"/>
          </p:cNvSpPr>
          <p:nvPr>
            <p:ph type="media" sz="quarter" idx="13"/>
          </p:nvPr>
        </p:nvSpPr>
        <p:spPr>
          <a:xfrm>
            <a:off x="0" y="1313350"/>
            <a:ext cx="12192000" cy="5200340"/>
          </a:xfrm>
        </p:spPr>
        <p:txBody>
          <a:bodyPr/>
          <a:lstStyle>
            <a:lvl1pPr marL="0" indent="0">
              <a:buNone/>
              <a:defRPr lang="en-US"/>
            </a:lvl1pPr>
          </a:lstStyle>
          <a:p>
            <a:r>
              <a:rPr lang="en-US"/>
              <a:t>Click icon to add media</a:t>
            </a:r>
          </a:p>
        </p:txBody>
      </p:sp>
      <p:sp>
        <p:nvSpPr>
          <p:cNvPr id="26" name="Slide Number Placeholder 5">
            <a:extLst>
              <a:ext uri="{FF2B5EF4-FFF2-40B4-BE49-F238E27FC236}">
                <a16:creationId xmlns:a16="http://schemas.microsoft.com/office/drawing/2014/main" id="{B194E218-016B-4F7B-9543-39B0377C30A5}"/>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27" name="Footer Placeholder 6">
            <a:extLst>
              <a:ext uri="{FF2B5EF4-FFF2-40B4-BE49-F238E27FC236}">
                <a16:creationId xmlns:a16="http://schemas.microsoft.com/office/drawing/2014/main" id="{46821ACF-9015-4DA0-B831-2B33087B007E}"/>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241653678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938C7B3-B44E-4281-AEFF-C9595981936F}"/>
              </a:ext>
            </a:extLst>
          </p:cNvPr>
          <p:cNvSpPr>
            <a:spLocks noGrp="1"/>
          </p:cNvSpPr>
          <p:nvPr>
            <p:ph type="title" hasCustomPrompt="1"/>
          </p:nvPr>
        </p:nvSpPr>
        <p:spPr>
          <a:xfrm>
            <a:off x="1203530" y="158170"/>
            <a:ext cx="8638377" cy="997009"/>
          </a:xfrm>
          <a:prstGeom prst="rect">
            <a:avLst/>
          </a:prstGeom>
        </p:spPr>
        <p:txBody>
          <a:bodyPr vert="horz" lIns="91440" tIns="45720" rIns="91440" bIns="45720" rtlCol="0" anchor="ctr" anchorCtr="0">
            <a:noAutofit/>
          </a:bodyPr>
          <a:lstStyle>
            <a:lvl1pPr>
              <a:lnSpc>
                <a:spcPct val="85000"/>
              </a:lnSpc>
              <a:defRPr/>
            </a:lvl1pPr>
          </a:lstStyle>
          <a:p>
            <a:r>
              <a:rPr lang="en-US"/>
              <a:t>Click to edit </a:t>
            </a:r>
            <a:br>
              <a:rPr lang="en-US"/>
            </a:br>
            <a:r>
              <a:rPr lang="en-US"/>
              <a:t>Master title style</a:t>
            </a:r>
          </a:p>
        </p:txBody>
      </p:sp>
      <p:sp>
        <p:nvSpPr>
          <p:cNvPr id="15" name="Slide Number Placeholder 5">
            <a:extLst>
              <a:ext uri="{FF2B5EF4-FFF2-40B4-BE49-F238E27FC236}">
                <a16:creationId xmlns:a16="http://schemas.microsoft.com/office/drawing/2014/main" id="{D9A13373-2B32-4C6C-999E-599851DBD134}"/>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16" name="Footer Placeholder 6">
            <a:extLst>
              <a:ext uri="{FF2B5EF4-FFF2-40B4-BE49-F238E27FC236}">
                <a16:creationId xmlns:a16="http://schemas.microsoft.com/office/drawing/2014/main" id="{56F59FAE-0165-460C-9778-80367FB210D3}"/>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311361214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Only Subtitle">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A58D3BBB-E7E9-4558-914B-3766FB04A7AC}"/>
              </a:ext>
            </a:extLst>
          </p:cNvPr>
          <p:cNvSpPr>
            <a:spLocks noGrp="1"/>
          </p:cNvSpPr>
          <p:nvPr>
            <p:ph type="title"/>
          </p:nvPr>
        </p:nvSpPr>
        <p:spPr>
          <a:xfrm>
            <a:off x="1203530" y="110355"/>
            <a:ext cx="8523877" cy="564096"/>
          </a:xfrm>
          <a:prstGeom prst="rect">
            <a:avLst/>
          </a:prstGeom>
        </p:spPr>
        <p:txBody>
          <a:bodyPr vert="horz" lIns="91440" tIns="45720" rIns="91440" bIns="45720" rtlCol="0" anchor="ctr" anchorCtr="0">
            <a:noAutofit/>
          </a:bodyPr>
          <a:lstStyle>
            <a:lvl1pPr>
              <a:lnSpc>
                <a:spcPct val="85000"/>
              </a:lnSpc>
              <a:defRPr/>
            </a:lvl1pPr>
          </a:lstStyle>
          <a:p>
            <a:r>
              <a:rPr lang="en-US"/>
              <a:t>Click to edit Master title style</a:t>
            </a:r>
          </a:p>
        </p:txBody>
      </p:sp>
      <p:sp>
        <p:nvSpPr>
          <p:cNvPr id="18" name="Text Placeholder 15">
            <a:extLst>
              <a:ext uri="{FF2B5EF4-FFF2-40B4-BE49-F238E27FC236}">
                <a16:creationId xmlns:a16="http://schemas.microsoft.com/office/drawing/2014/main" id="{95893C16-3704-4D6A-8391-77FFFD6FD316}"/>
              </a:ext>
            </a:extLst>
          </p:cNvPr>
          <p:cNvSpPr>
            <a:spLocks noGrp="1"/>
          </p:cNvSpPr>
          <p:nvPr>
            <p:ph type="body" sz="quarter" idx="12"/>
          </p:nvPr>
        </p:nvSpPr>
        <p:spPr>
          <a:xfrm>
            <a:off x="1204151" y="674451"/>
            <a:ext cx="8523256" cy="511250"/>
          </a:xfrm>
        </p:spPr>
        <p:txBody>
          <a:bodyPr/>
          <a:lstStyle>
            <a:lvl1pPr marL="0" indent="0">
              <a:lnSpc>
                <a:spcPct val="85000"/>
              </a:lnSpc>
              <a:buNone/>
              <a:defRPr b="1">
                <a:solidFill>
                  <a:schemeClr val="accent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25" name="Slide Number Placeholder 5">
            <a:extLst>
              <a:ext uri="{FF2B5EF4-FFF2-40B4-BE49-F238E27FC236}">
                <a16:creationId xmlns:a16="http://schemas.microsoft.com/office/drawing/2014/main" id="{EC8A7181-3038-4DF2-BFD0-175086B82702}"/>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26" name="Footer Placeholder 6">
            <a:extLst>
              <a:ext uri="{FF2B5EF4-FFF2-40B4-BE49-F238E27FC236}">
                <a16:creationId xmlns:a16="http://schemas.microsoft.com/office/drawing/2014/main" id="{D9E45998-07D8-47C4-93C0-6214EB3B02CD}"/>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24013613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2CE60EEA-8174-4F6F-91BC-779717DA428C}"/>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8" name="Footer Placeholder 6">
            <a:extLst>
              <a:ext uri="{FF2B5EF4-FFF2-40B4-BE49-F238E27FC236}">
                <a16:creationId xmlns:a16="http://schemas.microsoft.com/office/drawing/2014/main" id="{65BBB085-2357-4AAB-8EEE-B485AFE7D13D}"/>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793170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Center titl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Tree>
    <p:custDataLst>
      <p:tags r:id="rId1"/>
    </p:custDataLst>
    <p:extLst>
      <p:ext uri="{BB962C8B-B14F-4D97-AF65-F5344CB8AC3E}">
        <p14:creationId xmlns:p14="http://schemas.microsoft.com/office/powerpoint/2010/main" val="3474795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ontent Single Header">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32E5CBE5-22D5-4662-A178-5FA63D9E46C8}"/>
              </a:ext>
            </a:extLst>
          </p:cNvPr>
          <p:cNvSpPr>
            <a:spLocks noGrp="1"/>
          </p:cNvSpPr>
          <p:nvPr>
            <p:ph sz="quarter" idx="10"/>
          </p:nvPr>
        </p:nvSpPr>
        <p:spPr>
          <a:xfrm>
            <a:off x="467535" y="1583918"/>
            <a:ext cx="11258021" cy="4842486"/>
          </a:xfrm>
        </p:spPr>
        <p:txBody>
          <a:bodyPr/>
          <a:lstStyle>
            <a:lvl1pPr>
              <a:spcBef>
                <a:spcPts val="1500"/>
              </a:spcBef>
              <a:defRPr/>
            </a:lvl1pPr>
            <a:lvl2pPr marL="685674" indent="-228559">
              <a:spcBef>
                <a:spcPts val="1000"/>
              </a:spcBef>
              <a:buFont typeface="Century Gothic" panose="020B0502020202020204" pitchFamily="34" charset="0"/>
              <a:buChar char="–"/>
              <a:defRPr sz="2000">
                <a:solidFill>
                  <a:schemeClr val="tx2"/>
                </a:solidFill>
              </a:defRPr>
            </a:lvl2pPr>
            <a:lvl3pPr>
              <a:spcBef>
                <a:spcPts val="1000"/>
              </a:spcBef>
              <a:defRPr sz="1667">
                <a:solidFill>
                  <a:schemeClr val="tx2"/>
                </a:solidFill>
              </a:defRPr>
            </a:lvl3pPr>
            <a:lvl4pPr marL="1599904" indent="-228559">
              <a:spcBef>
                <a:spcPts val="500"/>
              </a:spcBef>
              <a:buFont typeface="Century Gothic" panose="020B0502020202020204" pitchFamily="34" charset="0"/>
              <a:buChar char="–"/>
              <a:defRPr sz="1500">
                <a:solidFill>
                  <a:schemeClr val="tx2"/>
                </a:solidFill>
              </a:defRPr>
            </a:lvl4pPr>
            <a:lvl5pPr>
              <a:spcBef>
                <a:spcPts val="500"/>
              </a:spcBef>
              <a:defRPr sz="1333">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BB9F1A5F-8EB0-4EA3-9821-BE24BB0EC8F7}"/>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458246FA-7743-4377-AAEC-629392FE1436}"/>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7" name="Footer Placeholder 7">
            <a:extLst>
              <a:ext uri="{FF2B5EF4-FFF2-40B4-BE49-F238E27FC236}">
                <a16:creationId xmlns:a16="http://schemas.microsoft.com/office/drawing/2014/main" id="{361EBA9A-2055-4E6D-ACEB-2D46D93216B7}"/>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81512942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ontent Header Subheader">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C837D62-BF71-45E1-8D2B-0AC45B49A24E}"/>
              </a:ext>
            </a:extLst>
          </p:cNvPr>
          <p:cNvSpPr txBox="1"/>
          <p:nvPr userDrawn="1"/>
        </p:nvSpPr>
        <p:spPr>
          <a:xfrm>
            <a:off x="333638" y="605484"/>
            <a:ext cx="184731" cy="424732"/>
          </a:xfrm>
          <a:prstGeom prst="rect">
            <a:avLst/>
          </a:prstGeom>
          <a:noFill/>
        </p:spPr>
        <p:txBody>
          <a:bodyPr wrap="none" rtlCol="0">
            <a:spAutoFit/>
          </a:bodyPr>
          <a:lstStyle/>
          <a:p>
            <a:endParaRPr lang="en-US" sz="2160"/>
          </a:p>
        </p:txBody>
      </p:sp>
      <p:sp>
        <p:nvSpPr>
          <p:cNvPr id="13" name="TextBox 12">
            <a:extLst>
              <a:ext uri="{FF2B5EF4-FFF2-40B4-BE49-F238E27FC236}">
                <a16:creationId xmlns:a16="http://schemas.microsoft.com/office/drawing/2014/main" id="{3D9599CD-51F1-4673-B70B-FABE6F55588B}"/>
              </a:ext>
            </a:extLst>
          </p:cNvPr>
          <p:cNvSpPr txBox="1"/>
          <p:nvPr userDrawn="1"/>
        </p:nvSpPr>
        <p:spPr>
          <a:xfrm>
            <a:off x="333638" y="605484"/>
            <a:ext cx="184731" cy="424732"/>
          </a:xfrm>
          <a:prstGeom prst="rect">
            <a:avLst/>
          </a:prstGeom>
          <a:noFill/>
        </p:spPr>
        <p:txBody>
          <a:bodyPr wrap="none" rtlCol="0">
            <a:spAutoFit/>
          </a:bodyPr>
          <a:lstStyle/>
          <a:p>
            <a:endParaRPr lang="en-US" sz="2160"/>
          </a:p>
        </p:txBody>
      </p:sp>
      <p:sp>
        <p:nvSpPr>
          <p:cNvPr id="16" name="Text Placeholder 15">
            <a:extLst>
              <a:ext uri="{FF2B5EF4-FFF2-40B4-BE49-F238E27FC236}">
                <a16:creationId xmlns:a16="http://schemas.microsoft.com/office/drawing/2014/main" id="{780EFD03-9E24-482A-B337-0CD165A604D0}"/>
              </a:ext>
            </a:extLst>
          </p:cNvPr>
          <p:cNvSpPr>
            <a:spLocks noGrp="1"/>
          </p:cNvSpPr>
          <p:nvPr>
            <p:ph type="body" sz="quarter" idx="11"/>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17" name="TextBox 16">
            <a:extLst>
              <a:ext uri="{FF2B5EF4-FFF2-40B4-BE49-F238E27FC236}">
                <a16:creationId xmlns:a16="http://schemas.microsoft.com/office/drawing/2014/main" id="{7C7F9126-687E-4066-8AFD-E5B38B93608D}"/>
              </a:ext>
            </a:extLst>
          </p:cNvPr>
          <p:cNvSpPr txBox="1"/>
          <p:nvPr userDrawn="1"/>
        </p:nvSpPr>
        <p:spPr>
          <a:xfrm>
            <a:off x="333638" y="605484"/>
            <a:ext cx="184731" cy="424732"/>
          </a:xfrm>
          <a:prstGeom prst="rect">
            <a:avLst/>
          </a:prstGeom>
          <a:noFill/>
        </p:spPr>
        <p:txBody>
          <a:bodyPr wrap="none" rtlCol="0">
            <a:spAutoFit/>
          </a:bodyPr>
          <a:lstStyle/>
          <a:p>
            <a:endParaRPr lang="en-US" sz="2160"/>
          </a:p>
        </p:txBody>
      </p:sp>
      <p:sp>
        <p:nvSpPr>
          <p:cNvPr id="18" name="TextBox 17">
            <a:extLst>
              <a:ext uri="{FF2B5EF4-FFF2-40B4-BE49-F238E27FC236}">
                <a16:creationId xmlns:a16="http://schemas.microsoft.com/office/drawing/2014/main" id="{130BD172-F270-4C49-A850-AD9F249309CB}"/>
              </a:ext>
            </a:extLst>
          </p:cNvPr>
          <p:cNvSpPr txBox="1"/>
          <p:nvPr userDrawn="1"/>
        </p:nvSpPr>
        <p:spPr>
          <a:xfrm>
            <a:off x="333638" y="605484"/>
            <a:ext cx="184731" cy="424732"/>
          </a:xfrm>
          <a:prstGeom prst="rect">
            <a:avLst/>
          </a:prstGeom>
          <a:noFill/>
        </p:spPr>
        <p:txBody>
          <a:bodyPr wrap="none" rtlCol="0">
            <a:spAutoFit/>
          </a:bodyPr>
          <a:lstStyle/>
          <a:p>
            <a:endParaRPr lang="en-US" sz="2160"/>
          </a:p>
        </p:txBody>
      </p:sp>
      <p:sp>
        <p:nvSpPr>
          <p:cNvPr id="2" name="Title 1">
            <a:extLst>
              <a:ext uri="{FF2B5EF4-FFF2-40B4-BE49-F238E27FC236}">
                <a16:creationId xmlns:a16="http://schemas.microsoft.com/office/drawing/2014/main" id="{48E93BD0-C36F-47C2-B12B-72B039C3987D}"/>
              </a:ext>
            </a:extLst>
          </p:cNvPr>
          <p:cNvSpPr>
            <a:spLocks noGrp="1"/>
          </p:cNvSpPr>
          <p:nvPr>
            <p:ph type="title"/>
          </p:nvPr>
        </p:nvSpPr>
        <p:spPr/>
        <p:txBody>
          <a:bodyPr/>
          <a:lstStyle/>
          <a:p>
            <a:r>
              <a:rPr lang="en-US"/>
              <a:t>Click to edit Master title style</a:t>
            </a:r>
          </a:p>
        </p:txBody>
      </p:sp>
      <p:sp>
        <p:nvSpPr>
          <p:cNvPr id="14" name="Content Placeholder 18">
            <a:extLst>
              <a:ext uri="{FF2B5EF4-FFF2-40B4-BE49-F238E27FC236}">
                <a16:creationId xmlns:a16="http://schemas.microsoft.com/office/drawing/2014/main" id="{DD0BBD99-7B2C-46F5-9065-EB21E719F56E}"/>
              </a:ext>
            </a:extLst>
          </p:cNvPr>
          <p:cNvSpPr>
            <a:spLocks noGrp="1"/>
          </p:cNvSpPr>
          <p:nvPr>
            <p:ph sz="quarter" idx="10"/>
          </p:nvPr>
        </p:nvSpPr>
        <p:spPr>
          <a:xfrm>
            <a:off x="467535" y="1583918"/>
            <a:ext cx="11258021" cy="4842486"/>
          </a:xfrm>
        </p:spPr>
        <p:txBody>
          <a:bodyPr/>
          <a:lstStyle>
            <a:lvl1pPr>
              <a:spcBef>
                <a:spcPts val="1500"/>
              </a:spcBef>
              <a:defRPr/>
            </a:lvl1pPr>
            <a:lvl2pPr marL="685674" indent="-228559">
              <a:spcBef>
                <a:spcPts val="1000"/>
              </a:spcBef>
              <a:buFont typeface="Century Gothic" panose="020B0502020202020204" pitchFamily="34" charset="0"/>
              <a:buChar char="–"/>
              <a:defRPr sz="2000">
                <a:solidFill>
                  <a:schemeClr val="tx2"/>
                </a:solidFill>
              </a:defRPr>
            </a:lvl2pPr>
            <a:lvl3pPr>
              <a:spcBef>
                <a:spcPts val="1000"/>
              </a:spcBef>
              <a:defRPr sz="1667">
                <a:solidFill>
                  <a:schemeClr val="tx2"/>
                </a:solidFill>
              </a:defRPr>
            </a:lvl3pPr>
            <a:lvl4pPr marL="1599904" indent="-228559">
              <a:spcBef>
                <a:spcPts val="500"/>
              </a:spcBef>
              <a:buFont typeface="Century Gothic" panose="020B0502020202020204" pitchFamily="34" charset="0"/>
              <a:buChar char="–"/>
              <a:defRPr sz="1500">
                <a:solidFill>
                  <a:schemeClr val="tx2"/>
                </a:solidFill>
              </a:defRPr>
            </a:lvl4pPr>
            <a:lvl5pPr>
              <a:spcBef>
                <a:spcPts val="500"/>
              </a:spcBef>
              <a:defRPr sz="1333">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a:extLst>
              <a:ext uri="{FF2B5EF4-FFF2-40B4-BE49-F238E27FC236}">
                <a16:creationId xmlns:a16="http://schemas.microsoft.com/office/drawing/2014/main" id="{4F8D66C5-9239-41B7-B59E-D00336685E63}"/>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2" name="Footer Placeholder 7">
            <a:extLst>
              <a:ext uri="{FF2B5EF4-FFF2-40B4-BE49-F238E27FC236}">
                <a16:creationId xmlns:a16="http://schemas.microsoft.com/office/drawing/2014/main" id="{72188C6D-21C7-4D51-9445-1DF7526268C0}"/>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20493988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20490-2288-4E66-8F43-D7022AA15713}"/>
              </a:ext>
            </a:extLst>
          </p:cNvPr>
          <p:cNvSpPr>
            <a:spLocks noGrp="1"/>
          </p:cNvSpPr>
          <p:nvPr>
            <p:ph type="title" hasCustomPrompt="1"/>
          </p:nvPr>
        </p:nvSpPr>
        <p:spPr>
          <a:xfrm>
            <a:off x="5899355" y="3106496"/>
            <a:ext cx="6151507" cy="896147"/>
          </a:xfrm>
          <a:prstGeom prst="rect">
            <a:avLst/>
          </a:prstGeom>
        </p:spPr>
        <p:txBody>
          <a:bodyPr rIns="0" anchor="b" anchorCtr="0"/>
          <a:lstStyle>
            <a:lvl1pPr algn="l">
              <a:defRPr sz="4000">
                <a:solidFill>
                  <a:schemeClr val="accent2"/>
                </a:solidFill>
              </a:defRPr>
            </a:lvl1pPr>
          </a:lstStyle>
          <a:p>
            <a:r>
              <a:rPr lang="en-US"/>
              <a:t>Title here</a:t>
            </a:r>
          </a:p>
        </p:txBody>
      </p:sp>
      <p:pic>
        <p:nvPicPr>
          <p:cNvPr id="10" name="Graphic 9">
            <a:extLst>
              <a:ext uri="{FF2B5EF4-FFF2-40B4-BE49-F238E27FC236}">
                <a16:creationId xmlns:a16="http://schemas.microsoft.com/office/drawing/2014/main" id="{F1076381-E5A3-4F67-94C9-BF86090123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68424" y="536340"/>
            <a:ext cx="2938841" cy="1276962"/>
          </a:xfrm>
          <a:prstGeom prst="rect">
            <a:avLst/>
          </a:prstGeom>
        </p:spPr>
      </p:pic>
      <p:sp>
        <p:nvSpPr>
          <p:cNvPr id="12" name="Text Placeholder 11">
            <a:extLst>
              <a:ext uri="{FF2B5EF4-FFF2-40B4-BE49-F238E27FC236}">
                <a16:creationId xmlns:a16="http://schemas.microsoft.com/office/drawing/2014/main" id="{1D710D81-C346-4D96-B566-8AB35C14EA59}"/>
              </a:ext>
            </a:extLst>
          </p:cNvPr>
          <p:cNvSpPr>
            <a:spLocks noGrp="1"/>
          </p:cNvSpPr>
          <p:nvPr>
            <p:ph type="body" sz="quarter" idx="10"/>
          </p:nvPr>
        </p:nvSpPr>
        <p:spPr>
          <a:xfrm>
            <a:off x="5899176" y="4102711"/>
            <a:ext cx="6151835" cy="755828"/>
          </a:xfrm>
        </p:spPr>
        <p:txBody>
          <a:bodyPr lIns="0" rIns="0" anchor="t" anchorCtr="0">
            <a:normAutofit/>
          </a:bodyPr>
          <a:lstStyle>
            <a:lvl1pPr marL="0" indent="0" algn="l">
              <a:buNone/>
              <a:defRPr lang="en-US" sz="2000" dirty="0" smtClean="0">
                <a:latin typeface="+mj-lt"/>
                <a:ea typeface="+mj-ea"/>
                <a:cs typeface="+mj-cs"/>
              </a:defRPr>
            </a:lvl1pPr>
          </a:lstStyle>
          <a:p>
            <a:pPr marL="0" lvl="0">
              <a:spcBef>
                <a:spcPct val="0"/>
              </a:spcBef>
            </a:pPr>
            <a:r>
              <a:rPr lang="en-US"/>
              <a:t>Click to edit Master text styles</a:t>
            </a:r>
          </a:p>
        </p:txBody>
      </p:sp>
      <p:sp>
        <p:nvSpPr>
          <p:cNvPr id="18" name="Graphic 2">
            <a:extLst>
              <a:ext uri="{FF2B5EF4-FFF2-40B4-BE49-F238E27FC236}">
                <a16:creationId xmlns:a16="http://schemas.microsoft.com/office/drawing/2014/main" id="{F869F947-8F66-4B62-8D9C-C1558560414E}"/>
              </a:ext>
            </a:extLst>
          </p:cNvPr>
          <p:cNvSpPr/>
          <p:nvPr userDrawn="1"/>
        </p:nvSpPr>
        <p:spPr>
          <a:xfrm>
            <a:off x="250224" y="1639466"/>
            <a:ext cx="3580581" cy="4989442"/>
          </a:xfrm>
          <a:custGeom>
            <a:avLst/>
            <a:gdLst>
              <a:gd name="connsiteX0" fmla="*/ 1273493 w 2166937"/>
              <a:gd name="connsiteY0" fmla="*/ 799475 h 3019568"/>
              <a:gd name="connsiteX1" fmla="*/ 326708 w 2166937"/>
              <a:gd name="connsiteY1" fmla="*/ 44142 h 3019568"/>
              <a:gd name="connsiteX2" fmla="*/ 0 w 2166937"/>
              <a:gd name="connsiteY2" fmla="*/ 202257 h 3019568"/>
              <a:gd name="connsiteX3" fmla="*/ 0 w 2166937"/>
              <a:gd name="connsiteY3" fmla="*/ 495627 h 3019568"/>
              <a:gd name="connsiteX4" fmla="*/ 0 w 2166937"/>
              <a:gd name="connsiteY4" fmla="*/ 1208097 h 3019568"/>
              <a:gd name="connsiteX5" fmla="*/ 380048 w 2166937"/>
              <a:gd name="connsiteY5" fmla="*/ 1510992 h 3019568"/>
              <a:gd name="connsiteX6" fmla="*/ 5715 w 2166937"/>
              <a:gd name="connsiteY6" fmla="*/ 1811030 h 3019568"/>
              <a:gd name="connsiteX7" fmla="*/ 5715 w 2166937"/>
              <a:gd name="connsiteY7" fmla="*/ 2523500 h 3019568"/>
              <a:gd name="connsiteX8" fmla="*/ 5715 w 2166937"/>
              <a:gd name="connsiteY8" fmla="*/ 2817822 h 3019568"/>
              <a:gd name="connsiteX9" fmla="*/ 332423 w 2166937"/>
              <a:gd name="connsiteY9" fmla="*/ 2974985 h 3019568"/>
              <a:gd name="connsiteX10" fmla="*/ 1273493 w 2166937"/>
              <a:gd name="connsiteY10" fmla="*/ 2224415 h 3019568"/>
              <a:gd name="connsiteX11" fmla="*/ 2166938 w 2166937"/>
              <a:gd name="connsiteY11" fmla="*/ 1511945 h 3019568"/>
              <a:gd name="connsiteX12" fmla="*/ 1273493 w 2166937"/>
              <a:gd name="connsiteY12" fmla="*/ 799475 h 30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6937" h="3019568">
                <a:moveTo>
                  <a:pt x="1273493" y="799475"/>
                </a:moveTo>
                <a:lnTo>
                  <a:pt x="326708" y="44142"/>
                </a:lnTo>
                <a:cubicBezTo>
                  <a:pt x="195263" y="-60633"/>
                  <a:pt x="0" y="32712"/>
                  <a:pt x="0" y="202257"/>
                </a:cubicBezTo>
                <a:lnTo>
                  <a:pt x="0" y="495627"/>
                </a:lnTo>
                <a:lnTo>
                  <a:pt x="0" y="1208097"/>
                </a:lnTo>
                <a:lnTo>
                  <a:pt x="380048" y="1510992"/>
                </a:lnTo>
                <a:lnTo>
                  <a:pt x="5715" y="1811030"/>
                </a:lnTo>
                <a:lnTo>
                  <a:pt x="5715" y="2523500"/>
                </a:lnTo>
                <a:lnTo>
                  <a:pt x="5715" y="2817822"/>
                </a:lnTo>
                <a:cubicBezTo>
                  <a:pt x="5715" y="2986415"/>
                  <a:pt x="200978" y="3080712"/>
                  <a:pt x="332423" y="2974985"/>
                </a:cubicBezTo>
                <a:lnTo>
                  <a:pt x="1273493" y="2224415"/>
                </a:lnTo>
                <a:lnTo>
                  <a:pt x="2166938" y="1511945"/>
                </a:lnTo>
                <a:lnTo>
                  <a:pt x="1273493" y="799475"/>
                </a:lnTo>
                <a:close/>
              </a:path>
            </a:pathLst>
          </a:custGeom>
          <a:noFill/>
          <a:ln w="12700" cap="flat">
            <a:solidFill>
              <a:schemeClr val="tx2"/>
            </a:solidFill>
            <a:prstDash val="solid"/>
            <a:miter/>
          </a:ln>
        </p:spPr>
        <p:txBody>
          <a:bodyPr rtlCol="0" anchor="ctr"/>
          <a:lstStyle/>
          <a:p>
            <a:endParaRPr lang="en-US"/>
          </a:p>
        </p:txBody>
      </p:sp>
      <p:sp>
        <p:nvSpPr>
          <p:cNvPr id="19" name="Graphic 2">
            <a:extLst>
              <a:ext uri="{FF2B5EF4-FFF2-40B4-BE49-F238E27FC236}">
                <a16:creationId xmlns:a16="http://schemas.microsoft.com/office/drawing/2014/main" id="{F2EE5FF2-B849-4B56-97DA-4D3CFD4897E4}"/>
              </a:ext>
            </a:extLst>
          </p:cNvPr>
          <p:cNvSpPr/>
          <p:nvPr userDrawn="1"/>
        </p:nvSpPr>
        <p:spPr>
          <a:xfrm>
            <a:off x="1729917" y="229092"/>
            <a:ext cx="3010644" cy="4195250"/>
          </a:xfrm>
          <a:custGeom>
            <a:avLst/>
            <a:gdLst>
              <a:gd name="connsiteX0" fmla="*/ 1273493 w 2166937"/>
              <a:gd name="connsiteY0" fmla="*/ 799475 h 3019568"/>
              <a:gd name="connsiteX1" fmla="*/ 326708 w 2166937"/>
              <a:gd name="connsiteY1" fmla="*/ 44142 h 3019568"/>
              <a:gd name="connsiteX2" fmla="*/ 0 w 2166937"/>
              <a:gd name="connsiteY2" fmla="*/ 202257 h 3019568"/>
              <a:gd name="connsiteX3" fmla="*/ 0 w 2166937"/>
              <a:gd name="connsiteY3" fmla="*/ 495627 h 3019568"/>
              <a:gd name="connsiteX4" fmla="*/ 0 w 2166937"/>
              <a:gd name="connsiteY4" fmla="*/ 1208097 h 3019568"/>
              <a:gd name="connsiteX5" fmla="*/ 380048 w 2166937"/>
              <a:gd name="connsiteY5" fmla="*/ 1510992 h 3019568"/>
              <a:gd name="connsiteX6" fmla="*/ 5715 w 2166937"/>
              <a:gd name="connsiteY6" fmla="*/ 1811030 h 3019568"/>
              <a:gd name="connsiteX7" fmla="*/ 5715 w 2166937"/>
              <a:gd name="connsiteY7" fmla="*/ 2523500 h 3019568"/>
              <a:gd name="connsiteX8" fmla="*/ 5715 w 2166937"/>
              <a:gd name="connsiteY8" fmla="*/ 2817822 h 3019568"/>
              <a:gd name="connsiteX9" fmla="*/ 332423 w 2166937"/>
              <a:gd name="connsiteY9" fmla="*/ 2974985 h 3019568"/>
              <a:gd name="connsiteX10" fmla="*/ 1273493 w 2166937"/>
              <a:gd name="connsiteY10" fmla="*/ 2224415 h 3019568"/>
              <a:gd name="connsiteX11" fmla="*/ 2166938 w 2166937"/>
              <a:gd name="connsiteY11" fmla="*/ 1511945 h 3019568"/>
              <a:gd name="connsiteX12" fmla="*/ 1273493 w 2166937"/>
              <a:gd name="connsiteY12" fmla="*/ 799475 h 30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6937" h="3019568">
                <a:moveTo>
                  <a:pt x="1273493" y="799475"/>
                </a:moveTo>
                <a:lnTo>
                  <a:pt x="326708" y="44142"/>
                </a:lnTo>
                <a:cubicBezTo>
                  <a:pt x="195263" y="-60633"/>
                  <a:pt x="0" y="32712"/>
                  <a:pt x="0" y="202257"/>
                </a:cubicBezTo>
                <a:lnTo>
                  <a:pt x="0" y="495627"/>
                </a:lnTo>
                <a:lnTo>
                  <a:pt x="0" y="1208097"/>
                </a:lnTo>
                <a:lnTo>
                  <a:pt x="380048" y="1510992"/>
                </a:lnTo>
                <a:lnTo>
                  <a:pt x="5715" y="1811030"/>
                </a:lnTo>
                <a:lnTo>
                  <a:pt x="5715" y="2523500"/>
                </a:lnTo>
                <a:lnTo>
                  <a:pt x="5715" y="2817822"/>
                </a:lnTo>
                <a:cubicBezTo>
                  <a:pt x="5715" y="2986415"/>
                  <a:pt x="200978" y="3080712"/>
                  <a:pt x="332423" y="2974985"/>
                </a:cubicBezTo>
                <a:lnTo>
                  <a:pt x="1273493" y="2224415"/>
                </a:lnTo>
                <a:lnTo>
                  <a:pt x="2166938" y="1511945"/>
                </a:lnTo>
                <a:lnTo>
                  <a:pt x="1273493" y="799475"/>
                </a:lnTo>
                <a:close/>
              </a:path>
            </a:pathLst>
          </a:custGeom>
          <a:noFill/>
          <a:ln w="12700" cap="flat">
            <a:solidFill>
              <a:schemeClr val="accent1"/>
            </a:solidFill>
            <a:prstDash val="solid"/>
            <a:miter/>
          </a:ln>
        </p:spPr>
        <p:txBody>
          <a:bodyPr rtlCol="0" anchor="ctr"/>
          <a:lstStyle/>
          <a:p>
            <a:endParaRPr lang="en-US"/>
          </a:p>
        </p:txBody>
      </p:sp>
      <p:sp>
        <p:nvSpPr>
          <p:cNvPr id="20" name="Graphic 2">
            <a:extLst>
              <a:ext uri="{FF2B5EF4-FFF2-40B4-BE49-F238E27FC236}">
                <a16:creationId xmlns:a16="http://schemas.microsoft.com/office/drawing/2014/main" id="{04334222-F301-4B83-A7E8-55BB4D987B57}"/>
              </a:ext>
            </a:extLst>
          </p:cNvPr>
          <p:cNvSpPr/>
          <p:nvPr userDrawn="1"/>
        </p:nvSpPr>
        <p:spPr>
          <a:xfrm>
            <a:off x="2848152" y="4134187"/>
            <a:ext cx="1687297" cy="2351202"/>
          </a:xfrm>
          <a:custGeom>
            <a:avLst/>
            <a:gdLst>
              <a:gd name="connsiteX0" fmla="*/ 1273493 w 2166937"/>
              <a:gd name="connsiteY0" fmla="*/ 799475 h 3019568"/>
              <a:gd name="connsiteX1" fmla="*/ 326708 w 2166937"/>
              <a:gd name="connsiteY1" fmla="*/ 44142 h 3019568"/>
              <a:gd name="connsiteX2" fmla="*/ 0 w 2166937"/>
              <a:gd name="connsiteY2" fmla="*/ 202257 h 3019568"/>
              <a:gd name="connsiteX3" fmla="*/ 0 w 2166937"/>
              <a:gd name="connsiteY3" fmla="*/ 495627 h 3019568"/>
              <a:gd name="connsiteX4" fmla="*/ 0 w 2166937"/>
              <a:gd name="connsiteY4" fmla="*/ 1208097 h 3019568"/>
              <a:gd name="connsiteX5" fmla="*/ 380048 w 2166937"/>
              <a:gd name="connsiteY5" fmla="*/ 1510992 h 3019568"/>
              <a:gd name="connsiteX6" fmla="*/ 5715 w 2166937"/>
              <a:gd name="connsiteY6" fmla="*/ 1811030 h 3019568"/>
              <a:gd name="connsiteX7" fmla="*/ 5715 w 2166937"/>
              <a:gd name="connsiteY7" fmla="*/ 2523500 h 3019568"/>
              <a:gd name="connsiteX8" fmla="*/ 5715 w 2166937"/>
              <a:gd name="connsiteY8" fmla="*/ 2817822 h 3019568"/>
              <a:gd name="connsiteX9" fmla="*/ 332423 w 2166937"/>
              <a:gd name="connsiteY9" fmla="*/ 2974985 h 3019568"/>
              <a:gd name="connsiteX10" fmla="*/ 1273493 w 2166937"/>
              <a:gd name="connsiteY10" fmla="*/ 2224415 h 3019568"/>
              <a:gd name="connsiteX11" fmla="*/ 2166938 w 2166937"/>
              <a:gd name="connsiteY11" fmla="*/ 1511945 h 3019568"/>
              <a:gd name="connsiteX12" fmla="*/ 1273493 w 2166937"/>
              <a:gd name="connsiteY12" fmla="*/ 799475 h 30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6937" h="3019568">
                <a:moveTo>
                  <a:pt x="1273493" y="799475"/>
                </a:moveTo>
                <a:lnTo>
                  <a:pt x="326708" y="44142"/>
                </a:lnTo>
                <a:cubicBezTo>
                  <a:pt x="195263" y="-60633"/>
                  <a:pt x="0" y="32712"/>
                  <a:pt x="0" y="202257"/>
                </a:cubicBezTo>
                <a:lnTo>
                  <a:pt x="0" y="495627"/>
                </a:lnTo>
                <a:lnTo>
                  <a:pt x="0" y="1208097"/>
                </a:lnTo>
                <a:lnTo>
                  <a:pt x="380048" y="1510992"/>
                </a:lnTo>
                <a:lnTo>
                  <a:pt x="5715" y="1811030"/>
                </a:lnTo>
                <a:lnTo>
                  <a:pt x="5715" y="2523500"/>
                </a:lnTo>
                <a:lnTo>
                  <a:pt x="5715" y="2817822"/>
                </a:lnTo>
                <a:cubicBezTo>
                  <a:pt x="5715" y="2986415"/>
                  <a:pt x="200978" y="3080712"/>
                  <a:pt x="332423" y="2974985"/>
                </a:cubicBezTo>
                <a:lnTo>
                  <a:pt x="1273493" y="2224415"/>
                </a:lnTo>
                <a:lnTo>
                  <a:pt x="2166938" y="1511945"/>
                </a:lnTo>
                <a:lnTo>
                  <a:pt x="1273493" y="799475"/>
                </a:lnTo>
                <a:close/>
              </a:path>
            </a:pathLst>
          </a:custGeom>
          <a:noFill/>
          <a:ln w="12700" cap="flat">
            <a:solidFill>
              <a:schemeClr val="accent5"/>
            </a:solidFill>
            <a:prstDash val="solid"/>
            <a:miter/>
          </a:ln>
        </p:spPr>
        <p:txBody>
          <a:bodyPr rtlCol="0" anchor="ctr"/>
          <a:lstStyle/>
          <a:p>
            <a:endParaRPr lang="en-US"/>
          </a:p>
        </p:txBody>
      </p:sp>
      <p:pic>
        <p:nvPicPr>
          <p:cNvPr id="21" name="Graphic 20">
            <a:extLst>
              <a:ext uri="{FF2B5EF4-FFF2-40B4-BE49-F238E27FC236}">
                <a16:creationId xmlns:a16="http://schemas.microsoft.com/office/drawing/2014/main" id="{243CCD8A-CB47-41B6-9634-834E08006AD7}"/>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4213737" y="3471718"/>
            <a:ext cx="1221773" cy="916329"/>
          </a:xfrm>
          <a:prstGeom prst="rect">
            <a:avLst/>
          </a:prstGeom>
          <a:effectLst/>
        </p:spPr>
      </p:pic>
      <p:cxnSp>
        <p:nvCxnSpPr>
          <p:cNvPr id="22" name="Straight Connector 21">
            <a:extLst>
              <a:ext uri="{FF2B5EF4-FFF2-40B4-BE49-F238E27FC236}">
                <a16:creationId xmlns:a16="http://schemas.microsoft.com/office/drawing/2014/main" id="{94B732AE-6DED-4428-B89F-91C8DE0BE0D0}"/>
              </a:ext>
            </a:extLst>
          </p:cNvPr>
          <p:cNvCxnSpPr>
            <a:cxnSpLocks/>
          </p:cNvCxnSpPr>
          <p:nvPr userDrawn="1"/>
        </p:nvCxnSpPr>
        <p:spPr>
          <a:xfrm>
            <a:off x="5613066" y="3444356"/>
            <a:ext cx="0" cy="961535"/>
          </a:xfrm>
          <a:prstGeom prst="line">
            <a:avLst/>
          </a:prstGeom>
          <a:ln w="12700" cap="rnd">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038379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Slide Transition Option 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8D63BE9-FAB4-43CE-910A-7E323EA9E781}"/>
              </a:ext>
            </a:extLst>
          </p:cNvPr>
          <p:cNvSpPr>
            <a:spLocks noGrp="1"/>
          </p:cNvSpPr>
          <p:nvPr>
            <p:ph type="title" hasCustomPrompt="1"/>
          </p:nvPr>
        </p:nvSpPr>
        <p:spPr>
          <a:xfrm>
            <a:off x="5128036" y="1943984"/>
            <a:ext cx="6701475" cy="2799037"/>
          </a:xfrm>
          <a:prstGeom prst="rect">
            <a:avLst/>
          </a:prstGeom>
        </p:spPr>
        <p:txBody>
          <a:bodyPr anchor="ctr" anchorCtr="0"/>
          <a:lstStyle>
            <a:lvl1pPr>
              <a:defRPr/>
            </a:lvl1pPr>
          </a:lstStyle>
          <a:p>
            <a:r>
              <a:rPr lang="en-US"/>
              <a:t>Slide Transition Title</a:t>
            </a:r>
            <a:br>
              <a:rPr lang="en-US"/>
            </a:br>
            <a:r>
              <a:rPr lang="en-US"/>
              <a:t>Option 1</a:t>
            </a:r>
          </a:p>
        </p:txBody>
      </p:sp>
      <p:sp>
        <p:nvSpPr>
          <p:cNvPr id="2" name="Rectangle 1">
            <a:extLst>
              <a:ext uri="{FF2B5EF4-FFF2-40B4-BE49-F238E27FC236}">
                <a16:creationId xmlns:a16="http://schemas.microsoft.com/office/drawing/2014/main" id="{D529839A-8356-46BF-AC24-94B14007C4B5}"/>
              </a:ext>
            </a:extLst>
          </p:cNvPr>
          <p:cNvSpPr/>
          <p:nvPr userDrawn="1"/>
        </p:nvSpPr>
        <p:spPr>
          <a:xfrm>
            <a:off x="0" y="0"/>
            <a:ext cx="1575582" cy="1601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C1E1F31-C9DE-4367-B055-38061D40C832}"/>
              </a:ext>
            </a:extLst>
          </p:cNvPr>
          <p:cNvSpPr/>
          <p:nvPr userDrawn="1"/>
        </p:nvSpPr>
        <p:spPr>
          <a:xfrm>
            <a:off x="794825" y="1209822"/>
            <a:ext cx="11397175" cy="3094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16">
            <a:extLst>
              <a:ext uri="{FF2B5EF4-FFF2-40B4-BE49-F238E27FC236}">
                <a16:creationId xmlns:a16="http://schemas.microsoft.com/office/drawing/2014/main" id="{4F68078C-713A-4E2E-8150-8CAA5B65B9C8}"/>
              </a:ext>
            </a:extLst>
          </p:cNvPr>
          <p:cNvSpPr>
            <a:spLocks noGrp="1"/>
          </p:cNvSpPr>
          <p:nvPr>
            <p:ph type="pic" sz="quarter" idx="14" hasCustomPrompt="1"/>
          </p:nvPr>
        </p:nvSpPr>
        <p:spPr>
          <a:xfrm>
            <a:off x="613219" y="595694"/>
            <a:ext cx="3943620" cy="5495618"/>
          </a:xfrm>
          <a:custGeom>
            <a:avLst/>
            <a:gdLst>
              <a:gd name="connsiteX0" fmla="*/ 335873 w 3302616"/>
              <a:gd name="connsiteY0" fmla="*/ 1241 h 4602348"/>
              <a:gd name="connsiteX1" fmla="*/ 498624 w 3302616"/>
              <a:gd name="connsiteY1" fmla="*/ 67608 h 4602348"/>
              <a:gd name="connsiteX2" fmla="*/ 1941204 w 3302616"/>
              <a:gd name="connsiteY2" fmla="*/ 1218478 h 4602348"/>
              <a:gd name="connsiteX3" fmla="*/ 3302616 w 3302616"/>
              <a:gd name="connsiteY3" fmla="*/ 2304586 h 4602348"/>
              <a:gd name="connsiteX4" fmla="*/ 1941204 w 3302616"/>
              <a:gd name="connsiteY4" fmla="*/ 3390695 h 4602348"/>
              <a:gd name="connsiteX5" fmla="*/ 507190 w 3302616"/>
              <a:gd name="connsiteY5" fmla="*/ 4534740 h 4602348"/>
              <a:gd name="connsiteX6" fmla="*/ 8567 w 3302616"/>
              <a:gd name="connsiteY6" fmla="*/ 4294720 h 4602348"/>
              <a:gd name="connsiteX7" fmla="*/ 8567 w 3302616"/>
              <a:gd name="connsiteY7" fmla="*/ 3846192 h 4602348"/>
              <a:gd name="connsiteX8" fmla="*/ 8567 w 3302616"/>
              <a:gd name="connsiteY8" fmla="*/ 3845176 h 4602348"/>
              <a:gd name="connsiteX9" fmla="*/ 8567 w 3302616"/>
              <a:gd name="connsiteY9" fmla="*/ 2759212 h 4602348"/>
              <a:gd name="connsiteX10" fmla="*/ 579646 w 3302616"/>
              <a:gd name="connsiteY10" fmla="*/ 2303568 h 4602348"/>
              <a:gd name="connsiteX11" fmla="*/ 0 w 3302616"/>
              <a:gd name="connsiteY11" fmla="*/ 1841101 h 4602348"/>
              <a:gd name="connsiteX12" fmla="*/ 0 w 3302616"/>
              <a:gd name="connsiteY12" fmla="*/ 756010 h 4602348"/>
              <a:gd name="connsiteX13" fmla="*/ 0 w 3302616"/>
              <a:gd name="connsiteY13" fmla="*/ 754992 h 4602348"/>
              <a:gd name="connsiteX14" fmla="*/ 0 w 3302616"/>
              <a:gd name="connsiteY14" fmla="*/ 307628 h 4602348"/>
              <a:gd name="connsiteX15" fmla="*/ 335873 w 3302616"/>
              <a:gd name="connsiteY15" fmla="*/ 1241 h 460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02616" h="4602348">
                <a:moveTo>
                  <a:pt x="335873" y="1241"/>
                </a:moveTo>
                <a:cubicBezTo>
                  <a:pt x="392045" y="6360"/>
                  <a:pt x="448348" y="27496"/>
                  <a:pt x="498624" y="67608"/>
                </a:cubicBezTo>
                <a:lnTo>
                  <a:pt x="1941204" y="1218478"/>
                </a:lnTo>
                <a:lnTo>
                  <a:pt x="3302616" y="2304586"/>
                </a:lnTo>
                <a:lnTo>
                  <a:pt x="1941204" y="3390695"/>
                </a:lnTo>
                <a:lnTo>
                  <a:pt x="507190" y="4534740"/>
                </a:lnTo>
                <a:cubicBezTo>
                  <a:pt x="306086" y="4695187"/>
                  <a:pt x="8567" y="4552018"/>
                  <a:pt x="8567" y="4294720"/>
                </a:cubicBezTo>
                <a:lnTo>
                  <a:pt x="8567" y="3846192"/>
                </a:lnTo>
                <a:lnTo>
                  <a:pt x="8567" y="3845176"/>
                </a:lnTo>
                <a:lnTo>
                  <a:pt x="8567" y="2759212"/>
                </a:lnTo>
                <a:lnTo>
                  <a:pt x="579646" y="2303568"/>
                </a:lnTo>
                <a:lnTo>
                  <a:pt x="0" y="1841101"/>
                </a:lnTo>
                <a:lnTo>
                  <a:pt x="0" y="756010"/>
                </a:lnTo>
                <a:lnTo>
                  <a:pt x="0" y="754992"/>
                </a:lnTo>
                <a:lnTo>
                  <a:pt x="0" y="307628"/>
                </a:lnTo>
                <a:cubicBezTo>
                  <a:pt x="0" y="114655"/>
                  <a:pt x="167355" y="-14121"/>
                  <a:pt x="335873" y="1241"/>
                </a:cubicBezTo>
                <a:close/>
              </a:path>
            </a:pathLst>
          </a:custGeom>
          <a:solidFill>
            <a:schemeClr val="bg1"/>
          </a:solidFill>
          <a:ln w="12700">
            <a:solidFill>
              <a:schemeClr val="tx2"/>
            </a:solidFill>
          </a:ln>
        </p:spPr>
        <p:txBody>
          <a:bodyPr wrap="square" tIns="1554480">
            <a:noAutofit/>
          </a:bodyPr>
          <a:lstStyle>
            <a:lvl1pPr marL="0" indent="0">
              <a:buNone/>
              <a:defRPr sz="1333">
                <a:solidFill>
                  <a:schemeClr val="tx2"/>
                </a:solidFill>
              </a:defRPr>
            </a:lvl1pPr>
          </a:lstStyle>
          <a:p>
            <a:r>
              <a:rPr lang="en-US"/>
              <a:t>Insert Picture</a:t>
            </a:r>
          </a:p>
        </p:txBody>
      </p:sp>
      <p:pic>
        <p:nvPicPr>
          <p:cNvPr id="14" name="Picture 13">
            <a:extLst>
              <a:ext uri="{FF2B5EF4-FFF2-40B4-BE49-F238E27FC236}">
                <a16:creationId xmlns:a16="http://schemas.microsoft.com/office/drawing/2014/main" id="{20DE971C-9288-4A77-86C5-8D0202FE32C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83597" y="3095395"/>
            <a:ext cx="659243" cy="494432"/>
          </a:xfrm>
          <a:prstGeom prst="rect">
            <a:avLst/>
          </a:prstGeom>
          <a:ln>
            <a:noFill/>
          </a:ln>
        </p:spPr>
      </p:pic>
      <p:sp>
        <p:nvSpPr>
          <p:cNvPr id="10" name="Slide Number Placeholder 5">
            <a:extLst>
              <a:ext uri="{FF2B5EF4-FFF2-40B4-BE49-F238E27FC236}">
                <a16:creationId xmlns:a16="http://schemas.microsoft.com/office/drawing/2014/main" id="{5F69866C-9689-42FE-9985-1554263E5786}"/>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1" name="Footer Placeholder 7">
            <a:extLst>
              <a:ext uri="{FF2B5EF4-FFF2-40B4-BE49-F238E27FC236}">
                <a16:creationId xmlns:a16="http://schemas.microsoft.com/office/drawing/2014/main" id="{CA75159D-2CB1-48DD-B7B4-62580EE8D806}"/>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150487974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Slide Transition Option 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8D63BE9-FAB4-43CE-910A-7E323EA9E781}"/>
              </a:ext>
            </a:extLst>
          </p:cNvPr>
          <p:cNvSpPr>
            <a:spLocks noGrp="1"/>
          </p:cNvSpPr>
          <p:nvPr>
            <p:ph type="title" hasCustomPrompt="1"/>
          </p:nvPr>
        </p:nvSpPr>
        <p:spPr>
          <a:xfrm>
            <a:off x="5128036" y="2185567"/>
            <a:ext cx="6701475" cy="2799037"/>
          </a:xfrm>
          <a:prstGeom prst="rect">
            <a:avLst/>
          </a:prstGeom>
        </p:spPr>
        <p:txBody>
          <a:bodyPr anchor="ctr" anchorCtr="0"/>
          <a:lstStyle>
            <a:lvl1pPr>
              <a:defRPr/>
            </a:lvl1pPr>
          </a:lstStyle>
          <a:p>
            <a:r>
              <a:rPr lang="en-US"/>
              <a:t>Slide Transition Title</a:t>
            </a:r>
            <a:br>
              <a:rPr lang="en-US"/>
            </a:br>
            <a:r>
              <a:rPr lang="en-US"/>
              <a:t>Option 2</a:t>
            </a:r>
          </a:p>
        </p:txBody>
      </p:sp>
      <p:sp>
        <p:nvSpPr>
          <p:cNvPr id="2" name="Rectangle 1">
            <a:extLst>
              <a:ext uri="{FF2B5EF4-FFF2-40B4-BE49-F238E27FC236}">
                <a16:creationId xmlns:a16="http://schemas.microsoft.com/office/drawing/2014/main" id="{D529839A-8356-46BF-AC24-94B14007C4B5}"/>
              </a:ext>
            </a:extLst>
          </p:cNvPr>
          <p:cNvSpPr/>
          <p:nvPr userDrawn="1"/>
        </p:nvSpPr>
        <p:spPr>
          <a:xfrm>
            <a:off x="0" y="0"/>
            <a:ext cx="1575582" cy="1601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C1E1F31-C9DE-4367-B055-38061D40C832}"/>
              </a:ext>
            </a:extLst>
          </p:cNvPr>
          <p:cNvSpPr/>
          <p:nvPr userDrawn="1"/>
        </p:nvSpPr>
        <p:spPr>
          <a:xfrm>
            <a:off x="794825" y="1209822"/>
            <a:ext cx="11397175" cy="3094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0DE971C-9288-4A77-86C5-8D0202FE32C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76223" y="3616221"/>
            <a:ext cx="659243" cy="494432"/>
          </a:xfrm>
          <a:prstGeom prst="rect">
            <a:avLst/>
          </a:prstGeom>
          <a:ln>
            <a:noFill/>
          </a:ln>
        </p:spPr>
      </p:pic>
      <p:sp>
        <p:nvSpPr>
          <p:cNvPr id="13" name="Graphic 2">
            <a:extLst>
              <a:ext uri="{FF2B5EF4-FFF2-40B4-BE49-F238E27FC236}">
                <a16:creationId xmlns:a16="http://schemas.microsoft.com/office/drawing/2014/main" id="{A88DFA3B-48F1-4382-BFC0-E0223DCB11FB}"/>
              </a:ext>
            </a:extLst>
          </p:cNvPr>
          <p:cNvSpPr/>
          <p:nvPr userDrawn="1"/>
        </p:nvSpPr>
        <p:spPr>
          <a:xfrm>
            <a:off x="674769" y="1639466"/>
            <a:ext cx="3193475" cy="4450020"/>
          </a:xfrm>
          <a:custGeom>
            <a:avLst/>
            <a:gdLst>
              <a:gd name="connsiteX0" fmla="*/ 1273493 w 2166937"/>
              <a:gd name="connsiteY0" fmla="*/ 799475 h 3019568"/>
              <a:gd name="connsiteX1" fmla="*/ 326708 w 2166937"/>
              <a:gd name="connsiteY1" fmla="*/ 44142 h 3019568"/>
              <a:gd name="connsiteX2" fmla="*/ 0 w 2166937"/>
              <a:gd name="connsiteY2" fmla="*/ 202257 h 3019568"/>
              <a:gd name="connsiteX3" fmla="*/ 0 w 2166937"/>
              <a:gd name="connsiteY3" fmla="*/ 495627 h 3019568"/>
              <a:gd name="connsiteX4" fmla="*/ 0 w 2166937"/>
              <a:gd name="connsiteY4" fmla="*/ 1208097 h 3019568"/>
              <a:gd name="connsiteX5" fmla="*/ 380048 w 2166937"/>
              <a:gd name="connsiteY5" fmla="*/ 1510992 h 3019568"/>
              <a:gd name="connsiteX6" fmla="*/ 5715 w 2166937"/>
              <a:gd name="connsiteY6" fmla="*/ 1811030 h 3019568"/>
              <a:gd name="connsiteX7" fmla="*/ 5715 w 2166937"/>
              <a:gd name="connsiteY7" fmla="*/ 2523500 h 3019568"/>
              <a:gd name="connsiteX8" fmla="*/ 5715 w 2166937"/>
              <a:gd name="connsiteY8" fmla="*/ 2817822 h 3019568"/>
              <a:gd name="connsiteX9" fmla="*/ 332423 w 2166937"/>
              <a:gd name="connsiteY9" fmla="*/ 2974985 h 3019568"/>
              <a:gd name="connsiteX10" fmla="*/ 1273493 w 2166937"/>
              <a:gd name="connsiteY10" fmla="*/ 2224415 h 3019568"/>
              <a:gd name="connsiteX11" fmla="*/ 2166938 w 2166937"/>
              <a:gd name="connsiteY11" fmla="*/ 1511945 h 3019568"/>
              <a:gd name="connsiteX12" fmla="*/ 1273493 w 2166937"/>
              <a:gd name="connsiteY12" fmla="*/ 799475 h 30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6937" h="3019568">
                <a:moveTo>
                  <a:pt x="1273493" y="799475"/>
                </a:moveTo>
                <a:lnTo>
                  <a:pt x="326708" y="44142"/>
                </a:lnTo>
                <a:cubicBezTo>
                  <a:pt x="195263" y="-60633"/>
                  <a:pt x="0" y="32712"/>
                  <a:pt x="0" y="202257"/>
                </a:cubicBezTo>
                <a:lnTo>
                  <a:pt x="0" y="495627"/>
                </a:lnTo>
                <a:lnTo>
                  <a:pt x="0" y="1208097"/>
                </a:lnTo>
                <a:lnTo>
                  <a:pt x="380048" y="1510992"/>
                </a:lnTo>
                <a:lnTo>
                  <a:pt x="5715" y="1811030"/>
                </a:lnTo>
                <a:lnTo>
                  <a:pt x="5715" y="2523500"/>
                </a:lnTo>
                <a:lnTo>
                  <a:pt x="5715" y="2817822"/>
                </a:lnTo>
                <a:cubicBezTo>
                  <a:pt x="5715" y="2986415"/>
                  <a:pt x="200978" y="3080712"/>
                  <a:pt x="332423" y="2974985"/>
                </a:cubicBezTo>
                <a:lnTo>
                  <a:pt x="1273493" y="2224415"/>
                </a:lnTo>
                <a:lnTo>
                  <a:pt x="2166938" y="1511945"/>
                </a:lnTo>
                <a:lnTo>
                  <a:pt x="1273493" y="799475"/>
                </a:lnTo>
                <a:close/>
              </a:path>
            </a:pathLst>
          </a:custGeom>
          <a:noFill/>
          <a:ln w="12700" cap="flat">
            <a:solidFill>
              <a:schemeClr val="tx2"/>
            </a:solidFill>
            <a:prstDash val="solid"/>
            <a:miter/>
          </a:ln>
        </p:spPr>
        <p:txBody>
          <a:bodyPr rtlCol="0" anchor="ctr"/>
          <a:lstStyle/>
          <a:p>
            <a:endParaRPr lang="en-US"/>
          </a:p>
        </p:txBody>
      </p:sp>
      <p:sp>
        <p:nvSpPr>
          <p:cNvPr id="15" name="Graphic 2">
            <a:extLst>
              <a:ext uri="{FF2B5EF4-FFF2-40B4-BE49-F238E27FC236}">
                <a16:creationId xmlns:a16="http://schemas.microsoft.com/office/drawing/2014/main" id="{454CBC42-3408-4EFB-B9F6-807F2943EC84}"/>
              </a:ext>
            </a:extLst>
          </p:cNvPr>
          <p:cNvSpPr/>
          <p:nvPr userDrawn="1"/>
        </p:nvSpPr>
        <p:spPr>
          <a:xfrm>
            <a:off x="2370407" y="367762"/>
            <a:ext cx="2508607" cy="3495675"/>
          </a:xfrm>
          <a:custGeom>
            <a:avLst/>
            <a:gdLst>
              <a:gd name="connsiteX0" fmla="*/ 1273493 w 2166937"/>
              <a:gd name="connsiteY0" fmla="*/ 799475 h 3019568"/>
              <a:gd name="connsiteX1" fmla="*/ 326708 w 2166937"/>
              <a:gd name="connsiteY1" fmla="*/ 44142 h 3019568"/>
              <a:gd name="connsiteX2" fmla="*/ 0 w 2166937"/>
              <a:gd name="connsiteY2" fmla="*/ 202257 h 3019568"/>
              <a:gd name="connsiteX3" fmla="*/ 0 w 2166937"/>
              <a:gd name="connsiteY3" fmla="*/ 495627 h 3019568"/>
              <a:gd name="connsiteX4" fmla="*/ 0 w 2166937"/>
              <a:gd name="connsiteY4" fmla="*/ 1208097 h 3019568"/>
              <a:gd name="connsiteX5" fmla="*/ 380048 w 2166937"/>
              <a:gd name="connsiteY5" fmla="*/ 1510992 h 3019568"/>
              <a:gd name="connsiteX6" fmla="*/ 5715 w 2166937"/>
              <a:gd name="connsiteY6" fmla="*/ 1811030 h 3019568"/>
              <a:gd name="connsiteX7" fmla="*/ 5715 w 2166937"/>
              <a:gd name="connsiteY7" fmla="*/ 2523500 h 3019568"/>
              <a:gd name="connsiteX8" fmla="*/ 5715 w 2166937"/>
              <a:gd name="connsiteY8" fmla="*/ 2817822 h 3019568"/>
              <a:gd name="connsiteX9" fmla="*/ 332423 w 2166937"/>
              <a:gd name="connsiteY9" fmla="*/ 2974985 h 3019568"/>
              <a:gd name="connsiteX10" fmla="*/ 1273493 w 2166937"/>
              <a:gd name="connsiteY10" fmla="*/ 2224415 h 3019568"/>
              <a:gd name="connsiteX11" fmla="*/ 2166938 w 2166937"/>
              <a:gd name="connsiteY11" fmla="*/ 1511945 h 3019568"/>
              <a:gd name="connsiteX12" fmla="*/ 1273493 w 2166937"/>
              <a:gd name="connsiteY12" fmla="*/ 799475 h 30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6937" h="3019568">
                <a:moveTo>
                  <a:pt x="1273493" y="799475"/>
                </a:moveTo>
                <a:lnTo>
                  <a:pt x="326708" y="44142"/>
                </a:lnTo>
                <a:cubicBezTo>
                  <a:pt x="195263" y="-60633"/>
                  <a:pt x="0" y="32712"/>
                  <a:pt x="0" y="202257"/>
                </a:cubicBezTo>
                <a:lnTo>
                  <a:pt x="0" y="495627"/>
                </a:lnTo>
                <a:lnTo>
                  <a:pt x="0" y="1208097"/>
                </a:lnTo>
                <a:lnTo>
                  <a:pt x="380048" y="1510992"/>
                </a:lnTo>
                <a:lnTo>
                  <a:pt x="5715" y="1811030"/>
                </a:lnTo>
                <a:lnTo>
                  <a:pt x="5715" y="2523500"/>
                </a:lnTo>
                <a:lnTo>
                  <a:pt x="5715" y="2817822"/>
                </a:lnTo>
                <a:cubicBezTo>
                  <a:pt x="5715" y="2986415"/>
                  <a:pt x="200978" y="3080712"/>
                  <a:pt x="332423" y="2974985"/>
                </a:cubicBezTo>
                <a:lnTo>
                  <a:pt x="1273493" y="2224415"/>
                </a:lnTo>
                <a:lnTo>
                  <a:pt x="2166938" y="1511945"/>
                </a:lnTo>
                <a:lnTo>
                  <a:pt x="1273493" y="799475"/>
                </a:lnTo>
                <a:close/>
              </a:path>
            </a:pathLst>
          </a:custGeom>
          <a:noFill/>
          <a:ln w="12700" cap="flat">
            <a:solidFill>
              <a:schemeClr val="accent1"/>
            </a:solidFill>
            <a:prstDash val="solid"/>
            <a:miter/>
          </a:ln>
        </p:spPr>
        <p:txBody>
          <a:bodyPr rtlCol="0" anchor="ctr"/>
          <a:lstStyle/>
          <a:p>
            <a:endParaRPr lang="en-US"/>
          </a:p>
        </p:txBody>
      </p:sp>
      <p:sp>
        <p:nvSpPr>
          <p:cNvPr id="16" name="Graphic 2">
            <a:extLst>
              <a:ext uri="{FF2B5EF4-FFF2-40B4-BE49-F238E27FC236}">
                <a16:creationId xmlns:a16="http://schemas.microsoft.com/office/drawing/2014/main" id="{1D041992-2252-4723-B529-25AFD55A8179}"/>
              </a:ext>
            </a:extLst>
          </p:cNvPr>
          <p:cNvSpPr/>
          <p:nvPr userDrawn="1"/>
        </p:nvSpPr>
        <p:spPr>
          <a:xfrm>
            <a:off x="2980538" y="3866137"/>
            <a:ext cx="1504879" cy="2097007"/>
          </a:xfrm>
          <a:custGeom>
            <a:avLst/>
            <a:gdLst>
              <a:gd name="connsiteX0" fmla="*/ 1273493 w 2166937"/>
              <a:gd name="connsiteY0" fmla="*/ 799475 h 3019568"/>
              <a:gd name="connsiteX1" fmla="*/ 326708 w 2166937"/>
              <a:gd name="connsiteY1" fmla="*/ 44142 h 3019568"/>
              <a:gd name="connsiteX2" fmla="*/ 0 w 2166937"/>
              <a:gd name="connsiteY2" fmla="*/ 202257 h 3019568"/>
              <a:gd name="connsiteX3" fmla="*/ 0 w 2166937"/>
              <a:gd name="connsiteY3" fmla="*/ 495627 h 3019568"/>
              <a:gd name="connsiteX4" fmla="*/ 0 w 2166937"/>
              <a:gd name="connsiteY4" fmla="*/ 1208097 h 3019568"/>
              <a:gd name="connsiteX5" fmla="*/ 380048 w 2166937"/>
              <a:gd name="connsiteY5" fmla="*/ 1510992 h 3019568"/>
              <a:gd name="connsiteX6" fmla="*/ 5715 w 2166937"/>
              <a:gd name="connsiteY6" fmla="*/ 1811030 h 3019568"/>
              <a:gd name="connsiteX7" fmla="*/ 5715 w 2166937"/>
              <a:gd name="connsiteY7" fmla="*/ 2523500 h 3019568"/>
              <a:gd name="connsiteX8" fmla="*/ 5715 w 2166937"/>
              <a:gd name="connsiteY8" fmla="*/ 2817822 h 3019568"/>
              <a:gd name="connsiteX9" fmla="*/ 332423 w 2166937"/>
              <a:gd name="connsiteY9" fmla="*/ 2974985 h 3019568"/>
              <a:gd name="connsiteX10" fmla="*/ 1273493 w 2166937"/>
              <a:gd name="connsiteY10" fmla="*/ 2224415 h 3019568"/>
              <a:gd name="connsiteX11" fmla="*/ 2166938 w 2166937"/>
              <a:gd name="connsiteY11" fmla="*/ 1511945 h 3019568"/>
              <a:gd name="connsiteX12" fmla="*/ 1273493 w 2166937"/>
              <a:gd name="connsiteY12" fmla="*/ 799475 h 30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6937" h="3019568">
                <a:moveTo>
                  <a:pt x="1273493" y="799475"/>
                </a:moveTo>
                <a:lnTo>
                  <a:pt x="326708" y="44142"/>
                </a:lnTo>
                <a:cubicBezTo>
                  <a:pt x="195263" y="-60633"/>
                  <a:pt x="0" y="32712"/>
                  <a:pt x="0" y="202257"/>
                </a:cubicBezTo>
                <a:lnTo>
                  <a:pt x="0" y="495627"/>
                </a:lnTo>
                <a:lnTo>
                  <a:pt x="0" y="1208097"/>
                </a:lnTo>
                <a:lnTo>
                  <a:pt x="380048" y="1510992"/>
                </a:lnTo>
                <a:lnTo>
                  <a:pt x="5715" y="1811030"/>
                </a:lnTo>
                <a:lnTo>
                  <a:pt x="5715" y="2523500"/>
                </a:lnTo>
                <a:lnTo>
                  <a:pt x="5715" y="2817822"/>
                </a:lnTo>
                <a:cubicBezTo>
                  <a:pt x="5715" y="2986415"/>
                  <a:pt x="200978" y="3080712"/>
                  <a:pt x="332423" y="2974985"/>
                </a:cubicBezTo>
                <a:lnTo>
                  <a:pt x="1273493" y="2224415"/>
                </a:lnTo>
                <a:lnTo>
                  <a:pt x="2166938" y="1511945"/>
                </a:lnTo>
                <a:lnTo>
                  <a:pt x="1273493" y="799475"/>
                </a:lnTo>
                <a:close/>
              </a:path>
            </a:pathLst>
          </a:custGeom>
          <a:noFill/>
          <a:ln w="12700" cap="flat">
            <a:solidFill>
              <a:schemeClr val="accent3"/>
            </a:solidFill>
            <a:prstDash val="solid"/>
            <a:miter/>
          </a:ln>
        </p:spPr>
        <p:txBody>
          <a:bodyPr rtlCol="0" anchor="ctr"/>
          <a:lstStyle/>
          <a:p>
            <a:endParaRPr lang="en-US"/>
          </a:p>
        </p:txBody>
      </p:sp>
      <p:sp>
        <p:nvSpPr>
          <p:cNvPr id="11" name="Slide Number Placeholder 5">
            <a:extLst>
              <a:ext uri="{FF2B5EF4-FFF2-40B4-BE49-F238E27FC236}">
                <a16:creationId xmlns:a16="http://schemas.microsoft.com/office/drawing/2014/main" id="{E6BB2396-F15B-483F-A53B-4635BC914D43}"/>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7" name="Footer Placeholder 7">
            <a:extLst>
              <a:ext uri="{FF2B5EF4-FFF2-40B4-BE49-F238E27FC236}">
                <a16:creationId xmlns:a16="http://schemas.microsoft.com/office/drawing/2014/main" id="{D3417BBF-76A4-4EAD-A65A-AA837BDD6373}"/>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85061230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 2 Content Single Header">
    <p:spTree>
      <p:nvGrpSpPr>
        <p:cNvPr id="1" name=""/>
        <p:cNvGrpSpPr/>
        <p:nvPr/>
      </p:nvGrpSpPr>
      <p:grpSpPr>
        <a:xfrm>
          <a:off x="0" y="0"/>
          <a:ext cx="0" cy="0"/>
          <a:chOff x="0" y="0"/>
          <a:chExt cx="0" cy="0"/>
        </a:xfrm>
      </p:grpSpPr>
      <p:sp>
        <p:nvSpPr>
          <p:cNvPr id="17" name="Content Placeholder 24">
            <a:extLst>
              <a:ext uri="{FF2B5EF4-FFF2-40B4-BE49-F238E27FC236}">
                <a16:creationId xmlns:a16="http://schemas.microsoft.com/office/drawing/2014/main" id="{2B05147F-9485-404E-B6F9-E69F6164F480}"/>
              </a:ext>
            </a:extLst>
          </p:cNvPr>
          <p:cNvSpPr>
            <a:spLocks noGrp="1"/>
          </p:cNvSpPr>
          <p:nvPr>
            <p:ph sz="quarter" idx="12"/>
          </p:nvPr>
        </p:nvSpPr>
        <p:spPr>
          <a:xfrm>
            <a:off x="313677" y="1493049"/>
            <a:ext cx="5657934" cy="4833938"/>
          </a:xfrm>
        </p:spPr>
        <p:txBody>
          <a:bodyPr>
            <a:normAutofit/>
          </a:bodyPr>
          <a:lstStyle>
            <a:lvl1pPr>
              <a:spcBef>
                <a:spcPts val="1500"/>
              </a:spcBef>
              <a:defRPr sz="2000"/>
            </a:lvl1pPr>
            <a:lvl2pPr marL="685674" indent="-228559">
              <a:spcBef>
                <a:spcPts val="1000"/>
              </a:spcBef>
              <a:buFont typeface="Century Gothic" panose="020B0502020202020204" pitchFamily="34" charset="0"/>
              <a:buChar char="–"/>
              <a:defRPr sz="1667">
                <a:solidFill>
                  <a:schemeClr val="tx2"/>
                </a:solidFill>
              </a:defRPr>
            </a:lvl2pPr>
            <a:lvl3pPr>
              <a:spcBef>
                <a:spcPts val="1000"/>
              </a:spcBef>
              <a:defRPr sz="1500">
                <a:solidFill>
                  <a:schemeClr val="tx2"/>
                </a:solidFill>
              </a:defRPr>
            </a:lvl3pPr>
            <a:lvl4pPr marL="1599904" indent="-228559">
              <a:spcBef>
                <a:spcPts val="500"/>
              </a:spcBef>
              <a:buFont typeface="Century Gothic" panose="020B0502020202020204" pitchFamily="34" charset="0"/>
              <a:buChar char="–"/>
              <a:defRPr sz="1333">
                <a:solidFill>
                  <a:schemeClr val="tx2"/>
                </a:solidFill>
              </a:defRPr>
            </a:lvl4pPr>
            <a:lvl5pPr>
              <a:spcBef>
                <a:spcPts val="500"/>
              </a:spcBef>
              <a:defRPr sz="1167">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24">
            <a:extLst>
              <a:ext uri="{FF2B5EF4-FFF2-40B4-BE49-F238E27FC236}">
                <a16:creationId xmlns:a16="http://schemas.microsoft.com/office/drawing/2014/main" id="{B5B31CC0-A593-4D02-B4A7-9FF896F02B88}"/>
              </a:ext>
            </a:extLst>
          </p:cNvPr>
          <p:cNvSpPr>
            <a:spLocks noGrp="1"/>
          </p:cNvSpPr>
          <p:nvPr>
            <p:ph sz="quarter" idx="13"/>
          </p:nvPr>
        </p:nvSpPr>
        <p:spPr>
          <a:xfrm>
            <a:off x="6222772" y="1493049"/>
            <a:ext cx="5657934" cy="4833938"/>
          </a:xfrm>
        </p:spPr>
        <p:txBody>
          <a:bodyPr>
            <a:normAutofit/>
          </a:bodyPr>
          <a:lstStyle>
            <a:lvl1pPr>
              <a:spcBef>
                <a:spcPts val="1500"/>
              </a:spcBef>
              <a:defRPr sz="2000"/>
            </a:lvl1pPr>
            <a:lvl2pPr marL="685674" indent="-228559">
              <a:spcBef>
                <a:spcPts val="1000"/>
              </a:spcBef>
              <a:buFont typeface="Century Gothic" panose="020B0502020202020204" pitchFamily="34" charset="0"/>
              <a:buChar char="–"/>
              <a:defRPr sz="1667">
                <a:solidFill>
                  <a:schemeClr val="tx2"/>
                </a:solidFill>
              </a:defRPr>
            </a:lvl2pPr>
            <a:lvl3pPr>
              <a:spcBef>
                <a:spcPts val="1000"/>
              </a:spcBef>
              <a:defRPr sz="1500">
                <a:solidFill>
                  <a:schemeClr val="tx2"/>
                </a:solidFill>
              </a:defRPr>
            </a:lvl3pPr>
            <a:lvl4pPr marL="1599904" indent="-228559">
              <a:spcBef>
                <a:spcPts val="500"/>
              </a:spcBef>
              <a:buFont typeface="Century Gothic" panose="020B0502020202020204" pitchFamily="34" charset="0"/>
              <a:buChar char="–"/>
              <a:defRPr sz="1333">
                <a:solidFill>
                  <a:schemeClr val="tx2"/>
                </a:solidFill>
              </a:defRPr>
            </a:lvl4pPr>
            <a:lvl5pPr>
              <a:spcBef>
                <a:spcPts val="500"/>
              </a:spcBef>
              <a:defRPr sz="1167">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B57E84BD-8850-4137-A3F5-963283C26C65}"/>
              </a:ext>
            </a:extLst>
          </p:cNvPr>
          <p:cNvSpPr>
            <a:spLocks noGrp="1"/>
          </p:cNvSpPr>
          <p:nvPr>
            <p:ph type="title"/>
          </p:nvPr>
        </p:nvSpPr>
        <p:spPr/>
        <p:txBody>
          <a:bodyPr/>
          <a:lstStyle/>
          <a:p>
            <a:r>
              <a:rPr lang="en-US"/>
              <a:t>Click to edit Master title style</a:t>
            </a:r>
          </a:p>
        </p:txBody>
      </p:sp>
      <p:sp>
        <p:nvSpPr>
          <p:cNvPr id="7" name="Slide Number Placeholder 5">
            <a:extLst>
              <a:ext uri="{FF2B5EF4-FFF2-40B4-BE49-F238E27FC236}">
                <a16:creationId xmlns:a16="http://schemas.microsoft.com/office/drawing/2014/main" id="{0F31FAB4-C175-4698-8C6B-42549C0FB150}"/>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8" name="Footer Placeholder 7">
            <a:extLst>
              <a:ext uri="{FF2B5EF4-FFF2-40B4-BE49-F238E27FC236}">
                <a16:creationId xmlns:a16="http://schemas.microsoft.com/office/drawing/2014/main" id="{C70A677A-FFFA-4A74-9925-ACFEB7C670F1}"/>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145172542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2 Content Header Subheader">
    <p:spTree>
      <p:nvGrpSpPr>
        <p:cNvPr id="1" name=""/>
        <p:cNvGrpSpPr/>
        <p:nvPr/>
      </p:nvGrpSpPr>
      <p:grpSpPr>
        <a:xfrm>
          <a:off x="0" y="0"/>
          <a:ext cx="0" cy="0"/>
          <a:chOff x="0" y="0"/>
          <a:chExt cx="0" cy="0"/>
        </a:xfrm>
      </p:grpSpPr>
      <p:sp>
        <p:nvSpPr>
          <p:cNvPr id="17" name="Content Placeholder 24">
            <a:extLst>
              <a:ext uri="{FF2B5EF4-FFF2-40B4-BE49-F238E27FC236}">
                <a16:creationId xmlns:a16="http://schemas.microsoft.com/office/drawing/2014/main" id="{6A99301B-7543-4C8A-A14C-DE3EFAF9DB24}"/>
              </a:ext>
            </a:extLst>
          </p:cNvPr>
          <p:cNvSpPr>
            <a:spLocks noGrp="1"/>
          </p:cNvSpPr>
          <p:nvPr>
            <p:ph sz="quarter" idx="13"/>
          </p:nvPr>
        </p:nvSpPr>
        <p:spPr>
          <a:xfrm>
            <a:off x="313677" y="1493049"/>
            <a:ext cx="5657934" cy="4833938"/>
          </a:xfrm>
        </p:spPr>
        <p:txBody>
          <a:bodyPr>
            <a:normAutofit/>
          </a:bodyPr>
          <a:lstStyle>
            <a:lvl1pPr>
              <a:spcBef>
                <a:spcPts val="1500"/>
              </a:spcBef>
              <a:defRPr sz="2000"/>
            </a:lvl1pPr>
            <a:lvl2pPr marL="685674" indent="-228559">
              <a:spcBef>
                <a:spcPts val="1000"/>
              </a:spcBef>
              <a:buFont typeface="Century Gothic" panose="020B0502020202020204" pitchFamily="34" charset="0"/>
              <a:buChar char="–"/>
              <a:defRPr sz="1667">
                <a:solidFill>
                  <a:schemeClr val="tx2"/>
                </a:solidFill>
              </a:defRPr>
            </a:lvl2pPr>
            <a:lvl3pPr>
              <a:spcBef>
                <a:spcPts val="1000"/>
              </a:spcBef>
              <a:defRPr sz="1500">
                <a:solidFill>
                  <a:schemeClr val="tx2"/>
                </a:solidFill>
              </a:defRPr>
            </a:lvl3pPr>
            <a:lvl4pPr marL="1599904" indent="-228559">
              <a:spcBef>
                <a:spcPts val="500"/>
              </a:spcBef>
              <a:buFont typeface="Century Gothic" panose="020B0502020202020204" pitchFamily="34" charset="0"/>
              <a:buChar char="–"/>
              <a:defRPr sz="1333">
                <a:solidFill>
                  <a:schemeClr val="tx2"/>
                </a:solidFill>
              </a:defRPr>
            </a:lvl4pPr>
            <a:lvl5pPr>
              <a:spcBef>
                <a:spcPts val="500"/>
              </a:spcBef>
              <a:defRPr sz="1167">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Content Placeholder 24">
            <a:extLst>
              <a:ext uri="{FF2B5EF4-FFF2-40B4-BE49-F238E27FC236}">
                <a16:creationId xmlns:a16="http://schemas.microsoft.com/office/drawing/2014/main" id="{80833D55-6A56-464A-A6C7-826B940138C9}"/>
              </a:ext>
            </a:extLst>
          </p:cNvPr>
          <p:cNvSpPr>
            <a:spLocks noGrp="1"/>
          </p:cNvSpPr>
          <p:nvPr>
            <p:ph sz="quarter" idx="14"/>
          </p:nvPr>
        </p:nvSpPr>
        <p:spPr>
          <a:xfrm>
            <a:off x="6222772" y="1493049"/>
            <a:ext cx="5657934" cy="4833938"/>
          </a:xfrm>
        </p:spPr>
        <p:txBody>
          <a:bodyPr>
            <a:normAutofit/>
          </a:bodyPr>
          <a:lstStyle>
            <a:lvl1pPr>
              <a:spcBef>
                <a:spcPts val="1500"/>
              </a:spcBef>
              <a:defRPr sz="2000"/>
            </a:lvl1pPr>
            <a:lvl2pPr marL="685674" indent="-228559">
              <a:spcBef>
                <a:spcPts val="1000"/>
              </a:spcBef>
              <a:buFont typeface="Century Gothic" panose="020B0502020202020204" pitchFamily="34" charset="0"/>
              <a:buChar char="–"/>
              <a:defRPr sz="1667">
                <a:solidFill>
                  <a:schemeClr val="tx2"/>
                </a:solidFill>
              </a:defRPr>
            </a:lvl2pPr>
            <a:lvl3pPr>
              <a:spcBef>
                <a:spcPts val="1000"/>
              </a:spcBef>
              <a:defRPr sz="1500">
                <a:solidFill>
                  <a:schemeClr val="tx2"/>
                </a:solidFill>
              </a:defRPr>
            </a:lvl3pPr>
            <a:lvl4pPr marL="1599904" indent="-228559">
              <a:spcBef>
                <a:spcPts val="500"/>
              </a:spcBef>
              <a:buFont typeface="Century Gothic" panose="020B0502020202020204" pitchFamily="34" charset="0"/>
              <a:buChar char="–"/>
              <a:defRPr sz="1333">
                <a:solidFill>
                  <a:schemeClr val="tx2"/>
                </a:solidFill>
              </a:defRPr>
            </a:lvl4pPr>
            <a:lvl5pPr>
              <a:spcBef>
                <a:spcPts val="500"/>
              </a:spcBef>
              <a:defRPr sz="1167">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80019620-9B87-4BEB-A19C-29B53B253F38}"/>
              </a:ext>
            </a:extLst>
          </p:cNvPr>
          <p:cNvSpPr>
            <a:spLocks noGrp="1"/>
          </p:cNvSpPr>
          <p:nvPr>
            <p:ph type="title"/>
          </p:nvPr>
        </p:nvSpPr>
        <p:spPr/>
        <p:txBody>
          <a:bodyPr/>
          <a:lstStyle/>
          <a:p>
            <a:r>
              <a:rPr lang="en-US"/>
              <a:t>Click to edit Master title style</a:t>
            </a:r>
          </a:p>
        </p:txBody>
      </p:sp>
      <p:sp>
        <p:nvSpPr>
          <p:cNvPr id="9" name="Text Placeholder 15">
            <a:extLst>
              <a:ext uri="{FF2B5EF4-FFF2-40B4-BE49-F238E27FC236}">
                <a16:creationId xmlns:a16="http://schemas.microsoft.com/office/drawing/2014/main" id="{D6B11D9E-F2B2-4764-9BA0-BAB02D6036AF}"/>
              </a:ext>
            </a:extLst>
          </p:cNvPr>
          <p:cNvSpPr>
            <a:spLocks noGrp="1"/>
          </p:cNvSpPr>
          <p:nvPr>
            <p:ph type="body" sz="quarter" idx="11"/>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8" name="Slide Number Placeholder 5">
            <a:extLst>
              <a:ext uri="{FF2B5EF4-FFF2-40B4-BE49-F238E27FC236}">
                <a16:creationId xmlns:a16="http://schemas.microsoft.com/office/drawing/2014/main" id="{E834FBA5-3083-4C1B-B4B7-D57F70142645}"/>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0" name="Footer Placeholder 7">
            <a:extLst>
              <a:ext uri="{FF2B5EF4-FFF2-40B4-BE49-F238E27FC236}">
                <a16:creationId xmlns:a16="http://schemas.microsoft.com/office/drawing/2014/main" id="{B57A89C5-1D78-4C2C-B696-7F69AFCA7BC5}"/>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279268943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3 Content Single Header">
    <p:spTree>
      <p:nvGrpSpPr>
        <p:cNvPr id="1" name=""/>
        <p:cNvGrpSpPr/>
        <p:nvPr/>
      </p:nvGrpSpPr>
      <p:grpSpPr>
        <a:xfrm>
          <a:off x="0" y="0"/>
          <a:ext cx="0" cy="0"/>
          <a:chOff x="0" y="0"/>
          <a:chExt cx="0" cy="0"/>
        </a:xfrm>
      </p:grpSpPr>
      <p:sp>
        <p:nvSpPr>
          <p:cNvPr id="16" name="Content Placeholder 24">
            <a:extLst>
              <a:ext uri="{FF2B5EF4-FFF2-40B4-BE49-F238E27FC236}">
                <a16:creationId xmlns:a16="http://schemas.microsoft.com/office/drawing/2014/main" id="{A34FD180-0491-4B8F-B0AD-C854E76B70E0}"/>
              </a:ext>
            </a:extLst>
          </p:cNvPr>
          <p:cNvSpPr>
            <a:spLocks noGrp="1"/>
          </p:cNvSpPr>
          <p:nvPr>
            <p:ph sz="quarter" idx="13"/>
          </p:nvPr>
        </p:nvSpPr>
        <p:spPr>
          <a:xfrm>
            <a:off x="224577" y="1500734"/>
            <a:ext cx="3757536" cy="4833938"/>
          </a:xfrm>
        </p:spPr>
        <p:txBody>
          <a:bodyPr>
            <a:normAutofit/>
          </a:bodyPr>
          <a:lstStyle>
            <a:lvl1pPr>
              <a:spcBef>
                <a:spcPts val="1500"/>
              </a:spcBef>
              <a:defRPr sz="1667"/>
            </a:lvl1pPr>
            <a:lvl2pPr marL="685674" indent="-228559">
              <a:spcBef>
                <a:spcPts val="1000"/>
              </a:spcBef>
              <a:buFont typeface="Century Gothic" panose="020B0502020202020204" pitchFamily="34" charset="0"/>
              <a:buChar char="–"/>
              <a:defRPr sz="1500">
                <a:solidFill>
                  <a:schemeClr val="tx2"/>
                </a:solidFill>
              </a:defRPr>
            </a:lvl2pPr>
            <a:lvl3pPr>
              <a:spcBef>
                <a:spcPts val="1000"/>
              </a:spcBef>
              <a:defRPr sz="1333">
                <a:solidFill>
                  <a:schemeClr val="tx2"/>
                </a:solidFill>
              </a:defRPr>
            </a:lvl3pPr>
            <a:lvl4pPr marL="1599904" indent="-228559">
              <a:spcBef>
                <a:spcPts val="500"/>
              </a:spcBef>
              <a:buFont typeface="Century Gothic" panose="020B0502020202020204" pitchFamily="34" charset="0"/>
              <a:buChar char="–"/>
              <a:defRPr sz="1167">
                <a:solidFill>
                  <a:schemeClr val="tx2"/>
                </a:solidFill>
              </a:defRPr>
            </a:lvl4pPr>
            <a:lvl5pPr>
              <a:spcBef>
                <a:spcPts val="500"/>
              </a:spcBef>
              <a:defRPr sz="1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4">
            <a:extLst>
              <a:ext uri="{FF2B5EF4-FFF2-40B4-BE49-F238E27FC236}">
                <a16:creationId xmlns:a16="http://schemas.microsoft.com/office/drawing/2014/main" id="{DA9532B8-4EC8-4820-9656-FF889CC14AA0}"/>
              </a:ext>
            </a:extLst>
          </p:cNvPr>
          <p:cNvSpPr>
            <a:spLocks noGrp="1"/>
          </p:cNvSpPr>
          <p:nvPr>
            <p:ph sz="quarter" idx="14"/>
          </p:nvPr>
        </p:nvSpPr>
        <p:spPr>
          <a:xfrm>
            <a:off x="8209888" y="1500734"/>
            <a:ext cx="3757536" cy="4833938"/>
          </a:xfrm>
        </p:spPr>
        <p:txBody>
          <a:bodyPr>
            <a:normAutofit/>
          </a:bodyPr>
          <a:lstStyle>
            <a:lvl1pPr>
              <a:spcBef>
                <a:spcPts val="1500"/>
              </a:spcBef>
              <a:defRPr sz="1667"/>
            </a:lvl1pPr>
            <a:lvl2pPr marL="685674" indent="-228559">
              <a:spcBef>
                <a:spcPts val="1000"/>
              </a:spcBef>
              <a:buFont typeface="Century Gothic" panose="020B0502020202020204" pitchFamily="34" charset="0"/>
              <a:buChar char="–"/>
              <a:defRPr sz="1500">
                <a:solidFill>
                  <a:schemeClr val="tx2"/>
                </a:solidFill>
              </a:defRPr>
            </a:lvl2pPr>
            <a:lvl3pPr>
              <a:spcBef>
                <a:spcPts val="1000"/>
              </a:spcBef>
              <a:defRPr sz="1333">
                <a:solidFill>
                  <a:schemeClr val="tx2"/>
                </a:solidFill>
              </a:defRPr>
            </a:lvl3pPr>
            <a:lvl4pPr marL="1599904" indent="-228559">
              <a:spcBef>
                <a:spcPts val="500"/>
              </a:spcBef>
              <a:buFont typeface="Century Gothic" panose="020B0502020202020204" pitchFamily="34" charset="0"/>
              <a:buChar char="–"/>
              <a:defRPr sz="1167">
                <a:solidFill>
                  <a:schemeClr val="tx2"/>
                </a:solidFill>
              </a:defRPr>
            </a:lvl4pPr>
            <a:lvl5pPr>
              <a:spcBef>
                <a:spcPts val="500"/>
              </a:spcBef>
              <a:defRPr sz="1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4">
            <a:extLst>
              <a:ext uri="{FF2B5EF4-FFF2-40B4-BE49-F238E27FC236}">
                <a16:creationId xmlns:a16="http://schemas.microsoft.com/office/drawing/2014/main" id="{8E7F1DA4-358A-4B5D-B860-8B8812E81EFB}"/>
              </a:ext>
            </a:extLst>
          </p:cNvPr>
          <p:cNvSpPr>
            <a:spLocks noGrp="1"/>
          </p:cNvSpPr>
          <p:nvPr>
            <p:ph sz="quarter" idx="15"/>
          </p:nvPr>
        </p:nvSpPr>
        <p:spPr>
          <a:xfrm>
            <a:off x="4217232" y="1500734"/>
            <a:ext cx="3757536" cy="4833938"/>
          </a:xfrm>
        </p:spPr>
        <p:txBody>
          <a:bodyPr>
            <a:normAutofit/>
          </a:bodyPr>
          <a:lstStyle>
            <a:lvl1pPr>
              <a:spcBef>
                <a:spcPts val="1500"/>
              </a:spcBef>
              <a:defRPr sz="1667"/>
            </a:lvl1pPr>
            <a:lvl2pPr marL="685674" indent="-228559">
              <a:spcBef>
                <a:spcPts val="1000"/>
              </a:spcBef>
              <a:buFont typeface="Century Gothic" panose="020B0502020202020204" pitchFamily="34" charset="0"/>
              <a:buChar char="–"/>
              <a:defRPr sz="1500">
                <a:solidFill>
                  <a:schemeClr val="tx2"/>
                </a:solidFill>
              </a:defRPr>
            </a:lvl2pPr>
            <a:lvl3pPr>
              <a:spcBef>
                <a:spcPts val="1000"/>
              </a:spcBef>
              <a:defRPr sz="1333">
                <a:solidFill>
                  <a:schemeClr val="tx2"/>
                </a:solidFill>
              </a:defRPr>
            </a:lvl3pPr>
            <a:lvl4pPr marL="1599904" indent="-228559">
              <a:spcBef>
                <a:spcPts val="500"/>
              </a:spcBef>
              <a:buFont typeface="Century Gothic" panose="020B0502020202020204" pitchFamily="34" charset="0"/>
              <a:buChar char="–"/>
              <a:defRPr sz="1167">
                <a:solidFill>
                  <a:schemeClr val="tx2"/>
                </a:solidFill>
              </a:defRPr>
            </a:lvl4pPr>
            <a:lvl5pPr>
              <a:spcBef>
                <a:spcPts val="500"/>
              </a:spcBef>
              <a:defRPr sz="1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7579B62F-5556-42F2-9D8C-D4A52BB17EFD}"/>
              </a:ext>
            </a:extLst>
          </p:cNvPr>
          <p:cNvSpPr>
            <a:spLocks noGrp="1"/>
          </p:cNvSpPr>
          <p:nvPr>
            <p:ph type="title"/>
          </p:nvPr>
        </p:nvSpPr>
        <p:spPr/>
        <p:txBody>
          <a:bodyPr/>
          <a:lstStyle/>
          <a:p>
            <a:r>
              <a:rPr lang="en-US"/>
              <a:t>Click to edit Master title style</a:t>
            </a:r>
          </a:p>
        </p:txBody>
      </p:sp>
      <p:sp>
        <p:nvSpPr>
          <p:cNvPr id="8" name="Slide Number Placeholder 5">
            <a:extLst>
              <a:ext uri="{FF2B5EF4-FFF2-40B4-BE49-F238E27FC236}">
                <a16:creationId xmlns:a16="http://schemas.microsoft.com/office/drawing/2014/main" id="{BC1EB760-CBF0-4D37-A881-F04EE476F159}"/>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9" name="Footer Placeholder 7">
            <a:extLst>
              <a:ext uri="{FF2B5EF4-FFF2-40B4-BE49-F238E27FC236}">
                <a16:creationId xmlns:a16="http://schemas.microsoft.com/office/drawing/2014/main" id="{6E1EFEB3-1738-4F6F-B6A1-62EC4C64227E}"/>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83096611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3 Content Header Subheader">
    <p:spTree>
      <p:nvGrpSpPr>
        <p:cNvPr id="1" name=""/>
        <p:cNvGrpSpPr/>
        <p:nvPr/>
      </p:nvGrpSpPr>
      <p:grpSpPr>
        <a:xfrm>
          <a:off x="0" y="0"/>
          <a:ext cx="0" cy="0"/>
          <a:chOff x="0" y="0"/>
          <a:chExt cx="0" cy="0"/>
        </a:xfrm>
      </p:grpSpPr>
      <p:sp>
        <p:nvSpPr>
          <p:cNvPr id="30" name="Content Placeholder 24">
            <a:extLst>
              <a:ext uri="{FF2B5EF4-FFF2-40B4-BE49-F238E27FC236}">
                <a16:creationId xmlns:a16="http://schemas.microsoft.com/office/drawing/2014/main" id="{CCB28310-005E-411B-A543-B78CA2CAABF2}"/>
              </a:ext>
            </a:extLst>
          </p:cNvPr>
          <p:cNvSpPr>
            <a:spLocks noGrp="1"/>
          </p:cNvSpPr>
          <p:nvPr>
            <p:ph sz="quarter" idx="14"/>
          </p:nvPr>
        </p:nvSpPr>
        <p:spPr>
          <a:xfrm>
            <a:off x="224577" y="1500734"/>
            <a:ext cx="3757536" cy="4833938"/>
          </a:xfrm>
        </p:spPr>
        <p:txBody>
          <a:bodyPr>
            <a:normAutofit/>
          </a:bodyPr>
          <a:lstStyle>
            <a:lvl1pPr>
              <a:spcBef>
                <a:spcPts val="1500"/>
              </a:spcBef>
              <a:defRPr sz="1667"/>
            </a:lvl1pPr>
            <a:lvl2pPr marL="685674" indent="-228559">
              <a:spcBef>
                <a:spcPts val="1000"/>
              </a:spcBef>
              <a:buFont typeface="Century Gothic" panose="020B0502020202020204" pitchFamily="34" charset="0"/>
              <a:buChar char="–"/>
              <a:defRPr sz="1500">
                <a:solidFill>
                  <a:schemeClr val="tx2"/>
                </a:solidFill>
              </a:defRPr>
            </a:lvl2pPr>
            <a:lvl3pPr>
              <a:spcBef>
                <a:spcPts val="1000"/>
              </a:spcBef>
              <a:defRPr sz="1333">
                <a:solidFill>
                  <a:schemeClr val="tx2"/>
                </a:solidFill>
              </a:defRPr>
            </a:lvl3pPr>
            <a:lvl4pPr marL="1599904" indent="-228559">
              <a:spcBef>
                <a:spcPts val="500"/>
              </a:spcBef>
              <a:buFont typeface="Century Gothic" panose="020B0502020202020204" pitchFamily="34" charset="0"/>
              <a:buChar char="–"/>
              <a:defRPr sz="1167">
                <a:solidFill>
                  <a:schemeClr val="tx2"/>
                </a:solidFill>
              </a:defRPr>
            </a:lvl4pPr>
            <a:lvl5pPr>
              <a:spcBef>
                <a:spcPts val="500"/>
              </a:spcBef>
              <a:defRPr sz="1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Content Placeholder 24">
            <a:extLst>
              <a:ext uri="{FF2B5EF4-FFF2-40B4-BE49-F238E27FC236}">
                <a16:creationId xmlns:a16="http://schemas.microsoft.com/office/drawing/2014/main" id="{EDDA53B2-0502-472F-906E-51DF915B60D8}"/>
              </a:ext>
            </a:extLst>
          </p:cNvPr>
          <p:cNvSpPr>
            <a:spLocks noGrp="1"/>
          </p:cNvSpPr>
          <p:nvPr>
            <p:ph sz="quarter" idx="15"/>
          </p:nvPr>
        </p:nvSpPr>
        <p:spPr>
          <a:xfrm>
            <a:off x="8209888" y="1500734"/>
            <a:ext cx="3757536" cy="4833938"/>
          </a:xfrm>
        </p:spPr>
        <p:txBody>
          <a:bodyPr>
            <a:normAutofit/>
          </a:bodyPr>
          <a:lstStyle>
            <a:lvl1pPr>
              <a:spcBef>
                <a:spcPts val="1500"/>
              </a:spcBef>
              <a:defRPr sz="1667"/>
            </a:lvl1pPr>
            <a:lvl2pPr marL="685674" indent="-228559">
              <a:spcBef>
                <a:spcPts val="1000"/>
              </a:spcBef>
              <a:buFont typeface="Century Gothic" panose="020B0502020202020204" pitchFamily="34" charset="0"/>
              <a:buChar char="–"/>
              <a:defRPr sz="1500">
                <a:solidFill>
                  <a:schemeClr val="tx2"/>
                </a:solidFill>
              </a:defRPr>
            </a:lvl2pPr>
            <a:lvl3pPr>
              <a:spcBef>
                <a:spcPts val="1000"/>
              </a:spcBef>
              <a:defRPr sz="1333">
                <a:solidFill>
                  <a:schemeClr val="tx2"/>
                </a:solidFill>
              </a:defRPr>
            </a:lvl3pPr>
            <a:lvl4pPr marL="1599904" indent="-228559">
              <a:spcBef>
                <a:spcPts val="500"/>
              </a:spcBef>
              <a:buFont typeface="Century Gothic" panose="020B0502020202020204" pitchFamily="34" charset="0"/>
              <a:buChar char="–"/>
              <a:defRPr sz="1167">
                <a:solidFill>
                  <a:schemeClr val="tx2"/>
                </a:solidFill>
              </a:defRPr>
            </a:lvl4pPr>
            <a:lvl5pPr>
              <a:spcBef>
                <a:spcPts val="500"/>
              </a:spcBef>
              <a:defRPr sz="1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 name="Content Placeholder 24">
            <a:extLst>
              <a:ext uri="{FF2B5EF4-FFF2-40B4-BE49-F238E27FC236}">
                <a16:creationId xmlns:a16="http://schemas.microsoft.com/office/drawing/2014/main" id="{AD64EB56-CA5F-41DE-9533-DFED8B8F03BD}"/>
              </a:ext>
            </a:extLst>
          </p:cNvPr>
          <p:cNvSpPr>
            <a:spLocks noGrp="1"/>
          </p:cNvSpPr>
          <p:nvPr>
            <p:ph sz="quarter" idx="16"/>
          </p:nvPr>
        </p:nvSpPr>
        <p:spPr>
          <a:xfrm>
            <a:off x="4217232" y="1500734"/>
            <a:ext cx="3757536" cy="4833938"/>
          </a:xfrm>
        </p:spPr>
        <p:txBody>
          <a:bodyPr>
            <a:normAutofit/>
          </a:bodyPr>
          <a:lstStyle>
            <a:lvl1pPr>
              <a:spcBef>
                <a:spcPts val="1500"/>
              </a:spcBef>
              <a:defRPr sz="1667"/>
            </a:lvl1pPr>
            <a:lvl2pPr marL="685674" indent="-228559">
              <a:spcBef>
                <a:spcPts val="1000"/>
              </a:spcBef>
              <a:buFont typeface="Century Gothic" panose="020B0502020202020204" pitchFamily="34" charset="0"/>
              <a:buChar char="–"/>
              <a:defRPr sz="1500">
                <a:solidFill>
                  <a:schemeClr val="tx2"/>
                </a:solidFill>
              </a:defRPr>
            </a:lvl2pPr>
            <a:lvl3pPr>
              <a:spcBef>
                <a:spcPts val="1000"/>
              </a:spcBef>
              <a:defRPr sz="1333">
                <a:solidFill>
                  <a:schemeClr val="tx2"/>
                </a:solidFill>
              </a:defRPr>
            </a:lvl3pPr>
            <a:lvl4pPr marL="1599904" indent="-228559">
              <a:spcBef>
                <a:spcPts val="500"/>
              </a:spcBef>
              <a:buFont typeface="Century Gothic" panose="020B0502020202020204" pitchFamily="34" charset="0"/>
              <a:buChar char="–"/>
              <a:defRPr sz="1167">
                <a:solidFill>
                  <a:schemeClr val="tx2"/>
                </a:solidFill>
              </a:defRPr>
            </a:lvl4pPr>
            <a:lvl5pPr>
              <a:spcBef>
                <a:spcPts val="500"/>
              </a:spcBef>
              <a:defRPr sz="1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19EDC10-29A4-4086-AFAE-5CE36BD23FA8}"/>
              </a:ext>
            </a:extLst>
          </p:cNvPr>
          <p:cNvSpPr>
            <a:spLocks noGrp="1"/>
          </p:cNvSpPr>
          <p:nvPr>
            <p:ph type="title"/>
          </p:nvPr>
        </p:nvSpPr>
        <p:spPr/>
        <p:txBody>
          <a:bodyPr/>
          <a:lstStyle/>
          <a:p>
            <a:r>
              <a:rPr lang="en-US"/>
              <a:t>Click to edit Master title style</a:t>
            </a:r>
          </a:p>
        </p:txBody>
      </p:sp>
      <p:sp>
        <p:nvSpPr>
          <p:cNvPr id="10" name="Text Placeholder 15">
            <a:extLst>
              <a:ext uri="{FF2B5EF4-FFF2-40B4-BE49-F238E27FC236}">
                <a16:creationId xmlns:a16="http://schemas.microsoft.com/office/drawing/2014/main" id="{4EB2CA07-CF16-433E-AF92-ECFC6FADCF09}"/>
              </a:ext>
            </a:extLst>
          </p:cNvPr>
          <p:cNvSpPr>
            <a:spLocks noGrp="1"/>
          </p:cNvSpPr>
          <p:nvPr>
            <p:ph type="body" sz="quarter" idx="11"/>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9" name="Slide Number Placeholder 5">
            <a:extLst>
              <a:ext uri="{FF2B5EF4-FFF2-40B4-BE49-F238E27FC236}">
                <a16:creationId xmlns:a16="http://schemas.microsoft.com/office/drawing/2014/main" id="{696980AD-7796-4AFF-BFD7-4FA98A509808}"/>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1" name="Footer Placeholder 7">
            <a:extLst>
              <a:ext uri="{FF2B5EF4-FFF2-40B4-BE49-F238E27FC236}">
                <a16:creationId xmlns:a16="http://schemas.microsoft.com/office/drawing/2014/main" id="{A5F7CEEA-5904-41F1-8953-BE62FFB494BD}"/>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126435210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4 Content Single Header">
    <p:spTree>
      <p:nvGrpSpPr>
        <p:cNvPr id="1" name=""/>
        <p:cNvGrpSpPr/>
        <p:nvPr/>
      </p:nvGrpSpPr>
      <p:grpSpPr>
        <a:xfrm>
          <a:off x="0" y="0"/>
          <a:ext cx="0" cy="0"/>
          <a:chOff x="0" y="0"/>
          <a:chExt cx="0" cy="0"/>
        </a:xfrm>
      </p:grpSpPr>
      <p:sp>
        <p:nvSpPr>
          <p:cNvPr id="17" name="Content Placeholder 24">
            <a:extLst>
              <a:ext uri="{FF2B5EF4-FFF2-40B4-BE49-F238E27FC236}">
                <a16:creationId xmlns:a16="http://schemas.microsoft.com/office/drawing/2014/main" id="{94575D3E-5B4E-4B4C-99B3-59D8E6CC3148}"/>
              </a:ext>
            </a:extLst>
          </p:cNvPr>
          <p:cNvSpPr>
            <a:spLocks noGrp="1"/>
          </p:cNvSpPr>
          <p:nvPr>
            <p:ph sz="quarter" idx="14"/>
          </p:nvPr>
        </p:nvSpPr>
        <p:spPr>
          <a:xfrm>
            <a:off x="245788" y="1500734"/>
            <a:ext cx="2755320" cy="4833938"/>
          </a:xfrm>
        </p:spPr>
        <p:txBody>
          <a:bodyPr>
            <a:normAutofit/>
          </a:bodyPr>
          <a:lstStyle>
            <a:lvl1pPr>
              <a:spcBef>
                <a:spcPts val="1500"/>
              </a:spcBef>
              <a:defRPr sz="1667"/>
            </a:lvl1pPr>
            <a:lvl2pPr marL="685674" indent="-228559">
              <a:spcBef>
                <a:spcPts val="1000"/>
              </a:spcBef>
              <a:buFont typeface="Century Gothic" panose="020B0502020202020204" pitchFamily="34" charset="0"/>
              <a:buChar char="–"/>
              <a:defRPr sz="1500">
                <a:solidFill>
                  <a:schemeClr val="tx2"/>
                </a:solidFill>
              </a:defRPr>
            </a:lvl2pPr>
            <a:lvl3pPr marL="1090040" indent="-175941">
              <a:spcBef>
                <a:spcPts val="1000"/>
              </a:spcBef>
              <a:defRPr sz="1333">
                <a:solidFill>
                  <a:schemeClr val="tx2"/>
                </a:solidFill>
              </a:defRPr>
            </a:lvl3pPr>
            <a:lvl4pPr marL="1599904" indent="-228559">
              <a:spcBef>
                <a:spcPts val="500"/>
              </a:spcBef>
              <a:buFont typeface="Century Gothic" panose="020B0502020202020204" pitchFamily="34" charset="0"/>
              <a:buChar char="–"/>
              <a:defRPr sz="1167">
                <a:solidFill>
                  <a:schemeClr val="tx2"/>
                </a:solidFill>
              </a:defRPr>
            </a:lvl4pPr>
            <a:lvl5pPr>
              <a:spcBef>
                <a:spcPts val="500"/>
              </a:spcBef>
              <a:defRPr sz="1000">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2" name="Content Placeholder 24">
            <a:extLst>
              <a:ext uri="{FF2B5EF4-FFF2-40B4-BE49-F238E27FC236}">
                <a16:creationId xmlns:a16="http://schemas.microsoft.com/office/drawing/2014/main" id="{F77D58B3-5017-4681-B285-E2F0EB952B5E}"/>
              </a:ext>
            </a:extLst>
          </p:cNvPr>
          <p:cNvSpPr>
            <a:spLocks noGrp="1"/>
          </p:cNvSpPr>
          <p:nvPr>
            <p:ph sz="quarter" idx="15"/>
          </p:nvPr>
        </p:nvSpPr>
        <p:spPr>
          <a:xfrm>
            <a:off x="3227489" y="1500734"/>
            <a:ext cx="2755320" cy="4833938"/>
          </a:xfrm>
        </p:spPr>
        <p:txBody>
          <a:bodyPr>
            <a:normAutofit/>
          </a:bodyPr>
          <a:lstStyle>
            <a:lvl1pPr>
              <a:spcBef>
                <a:spcPts val="1500"/>
              </a:spcBef>
              <a:defRPr sz="1667"/>
            </a:lvl1pPr>
            <a:lvl2pPr marL="685674" indent="-228559">
              <a:spcBef>
                <a:spcPts val="1000"/>
              </a:spcBef>
              <a:buFont typeface="Century Gothic" panose="020B0502020202020204" pitchFamily="34" charset="0"/>
              <a:buChar char="–"/>
              <a:defRPr sz="1500">
                <a:solidFill>
                  <a:schemeClr val="tx2"/>
                </a:solidFill>
              </a:defRPr>
            </a:lvl2pPr>
            <a:lvl3pPr marL="1090040" indent="-175941">
              <a:spcBef>
                <a:spcPts val="1000"/>
              </a:spcBef>
              <a:defRPr sz="1333">
                <a:solidFill>
                  <a:schemeClr val="tx2"/>
                </a:solidFill>
              </a:defRPr>
            </a:lvl3pPr>
            <a:lvl4pPr marL="1599904" indent="-228559">
              <a:spcBef>
                <a:spcPts val="500"/>
              </a:spcBef>
              <a:buFont typeface="Century Gothic" panose="020B0502020202020204" pitchFamily="34" charset="0"/>
              <a:buChar char="–"/>
              <a:defRPr sz="1167">
                <a:solidFill>
                  <a:schemeClr val="tx2"/>
                </a:solidFill>
              </a:defRPr>
            </a:lvl4pPr>
            <a:lvl5pPr>
              <a:spcBef>
                <a:spcPts val="500"/>
              </a:spcBef>
              <a:defRPr sz="1000">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3" name="Content Placeholder 24">
            <a:extLst>
              <a:ext uri="{FF2B5EF4-FFF2-40B4-BE49-F238E27FC236}">
                <a16:creationId xmlns:a16="http://schemas.microsoft.com/office/drawing/2014/main" id="{452A23A0-7BC4-463D-B5D1-9CA4B38B81EF}"/>
              </a:ext>
            </a:extLst>
          </p:cNvPr>
          <p:cNvSpPr>
            <a:spLocks noGrp="1"/>
          </p:cNvSpPr>
          <p:nvPr>
            <p:ph sz="quarter" idx="16"/>
          </p:nvPr>
        </p:nvSpPr>
        <p:spPr>
          <a:xfrm>
            <a:off x="6209191" y="1500734"/>
            <a:ext cx="2755320" cy="4833938"/>
          </a:xfrm>
        </p:spPr>
        <p:txBody>
          <a:bodyPr>
            <a:normAutofit/>
          </a:bodyPr>
          <a:lstStyle>
            <a:lvl1pPr>
              <a:spcBef>
                <a:spcPts val="1500"/>
              </a:spcBef>
              <a:defRPr sz="1667"/>
            </a:lvl1pPr>
            <a:lvl2pPr marL="685674" indent="-228559">
              <a:spcBef>
                <a:spcPts val="1000"/>
              </a:spcBef>
              <a:buFont typeface="Century Gothic" panose="020B0502020202020204" pitchFamily="34" charset="0"/>
              <a:buChar char="–"/>
              <a:defRPr sz="1500">
                <a:solidFill>
                  <a:schemeClr val="tx2"/>
                </a:solidFill>
              </a:defRPr>
            </a:lvl2pPr>
            <a:lvl3pPr marL="1090040" indent="-175941">
              <a:spcBef>
                <a:spcPts val="1000"/>
              </a:spcBef>
              <a:defRPr sz="1333">
                <a:solidFill>
                  <a:schemeClr val="tx2"/>
                </a:solidFill>
              </a:defRPr>
            </a:lvl3pPr>
            <a:lvl4pPr marL="1599904" indent="-228559">
              <a:spcBef>
                <a:spcPts val="500"/>
              </a:spcBef>
              <a:buFont typeface="Century Gothic" panose="020B0502020202020204" pitchFamily="34" charset="0"/>
              <a:buChar char="–"/>
              <a:defRPr sz="1167">
                <a:solidFill>
                  <a:schemeClr val="tx2"/>
                </a:solidFill>
              </a:defRPr>
            </a:lvl4pPr>
            <a:lvl5pPr>
              <a:spcBef>
                <a:spcPts val="500"/>
              </a:spcBef>
              <a:defRPr sz="1000">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4" name="Content Placeholder 24">
            <a:extLst>
              <a:ext uri="{FF2B5EF4-FFF2-40B4-BE49-F238E27FC236}">
                <a16:creationId xmlns:a16="http://schemas.microsoft.com/office/drawing/2014/main" id="{392359D6-1D20-4693-8CC0-11989C1DE5A7}"/>
              </a:ext>
            </a:extLst>
          </p:cNvPr>
          <p:cNvSpPr>
            <a:spLocks noGrp="1"/>
          </p:cNvSpPr>
          <p:nvPr>
            <p:ph sz="quarter" idx="17"/>
          </p:nvPr>
        </p:nvSpPr>
        <p:spPr>
          <a:xfrm>
            <a:off x="9190893" y="1500734"/>
            <a:ext cx="2755320" cy="4833938"/>
          </a:xfrm>
        </p:spPr>
        <p:txBody>
          <a:bodyPr>
            <a:normAutofit/>
          </a:bodyPr>
          <a:lstStyle>
            <a:lvl1pPr>
              <a:spcBef>
                <a:spcPts val="1500"/>
              </a:spcBef>
              <a:defRPr sz="1667"/>
            </a:lvl1pPr>
            <a:lvl2pPr marL="685674" indent="-228559">
              <a:spcBef>
                <a:spcPts val="1000"/>
              </a:spcBef>
              <a:buFont typeface="Century Gothic" panose="020B0502020202020204" pitchFamily="34" charset="0"/>
              <a:buChar char="–"/>
              <a:defRPr sz="1500">
                <a:solidFill>
                  <a:schemeClr val="tx2"/>
                </a:solidFill>
              </a:defRPr>
            </a:lvl2pPr>
            <a:lvl3pPr marL="1090040" indent="-175941">
              <a:spcBef>
                <a:spcPts val="1000"/>
              </a:spcBef>
              <a:defRPr sz="1333">
                <a:solidFill>
                  <a:schemeClr val="tx2"/>
                </a:solidFill>
              </a:defRPr>
            </a:lvl3pPr>
            <a:lvl4pPr marL="1599904" indent="-228559">
              <a:spcBef>
                <a:spcPts val="500"/>
              </a:spcBef>
              <a:buFont typeface="Century Gothic" panose="020B0502020202020204" pitchFamily="34" charset="0"/>
              <a:buChar char="–"/>
              <a:defRPr sz="1167">
                <a:solidFill>
                  <a:schemeClr val="tx2"/>
                </a:solidFill>
              </a:defRPr>
            </a:lvl4pPr>
            <a:lvl5pPr>
              <a:spcBef>
                <a:spcPts val="500"/>
              </a:spcBef>
              <a:defRPr sz="1000">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7EA934C8-C06A-42A6-84CE-61D851D80260}"/>
              </a:ext>
            </a:extLst>
          </p:cNvPr>
          <p:cNvSpPr>
            <a:spLocks noGrp="1"/>
          </p:cNvSpPr>
          <p:nvPr>
            <p:ph type="title"/>
          </p:nvPr>
        </p:nvSpPr>
        <p:spPr/>
        <p:txBody>
          <a:bodyPr/>
          <a:lstStyle/>
          <a:p>
            <a:r>
              <a:rPr lang="en-US"/>
              <a:t>Click to edit Master title style</a:t>
            </a:r>
          </a:p>
        </p:txBody>
      </p:sp>
      <p:sp>
        <p:nvSpPr>
          <p:cNvPr id="9" name="Slide Number Placeholder 5">
            <a:extLst>
              <a:ext uri="{FF2B5EF4-FFF2-40B4-BE49-F238E27FC236}">
                <a16:creationId xmlns:a16="http://schemas.microsoft.com/office/drawing/2014/main" id="{FBBECB13-BF98-466C-A078-1C5CD4D7BAF8}"/>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0" name="Footer Placeholder 7">
            <a:extLst>
              <a:ext uri="{FF2B5EF4-FFF2-40B4-BE49-F238E27FC236}">
                <a16:creationId xmlns:a16="http://schemas.microsoft.com/office/drawing/2014/main" id="{8FE0CB80-BF1B-4EB9-8477-B0C0A745DD77}"/>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2232593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ubhead and Bullets">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chorCtr="0">
            <a:normAutofit/>
          </a:bodyPr>
          <a:lstStyle>
            <a:lvl1pPr>
              <a:defRPr lang="en-US" dirty="0"/>
            </a:lvl1pPr>
          </a:lstStyle>
          <a:p>
            <a:pPr lvl="0" algn="l"/>
            <a:r>
              <a:rPr lang="en-US"/>
              <a:t>Click to edit Master title style</a:t>
            </a:r>
          </a:p>
        </p:txBody>
      </p:sp>
      <p:sp>
        <p:nvSpPr>
          <p:cNvPr id="3" name="Text Placeholder 2"/>
          <p:cNvSpPr>
            <a:spLocks noGrp="1"/>
          </p:cNvSpPr>
          <p:nvPr>
            <p:ph type="body" idx="1"/>
          </p:nvPr>
        </p:nvSpPr>
        <p:spPr>
          <a:xfrm>
            <a:off x="304800" y="1234966"/>
            <a:ext cx="11480800" cy="639762"/>
          </a:xfrm>
        </p:spPr>
        <p:txBody>
          <a:bodyPr anchor="b">
            <a:noAutofit/>
          </a:bodyPr>
          <a:lstStyle>
            <a:lvl1pPr marL="0" indent="0">
              <a:spcBef>
                <a:spcPts val="0"/>
              </a:spcBef>
              <a:buNone/>
              <a:defRPr sz="2201" b="0" i="0">
                <a:solidFill>
                  <a:srgbClr val="00467F"/>
                </a:solidFill>
                <a:latin typeface="Arial" pitchFamily="34" charset="0"/>
              </a:defRPr>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4" name="Content Placeholder 3"/>
          <p:cNvSpPr>
            <a:spLocks noGrp="1"/>
          </p:cNvSpPr>
          <p:nvPr>
            <p:ph sz="half" idx="2"/>
          </p:nvPr>
        </p:nvSpPr>
        <p:spPr>
          <a:xfrm>
            <a:off x="330201" y="1906260"/>
            <a:ext cx="11480800" cy="4373672"/>
          </a:xfrm>
        </p:spPr>
        <p:txBody>
          <a:bodyPr>
            <a:normAutofit/>
          </a:bodyPr>
          <a:lstStyle>
            <a:lvl1pPr>
              <a:defRPr sz="1801">
                <a:latin typeface="Arial" pitchFamily="34" charset="0"/>
              </a:defRPr>
            </a:lvl1pPr>
            <a:lvl2pPr>
              <a:defRPr sz="1600">
                <a:latin typeface="Arial" pitchFamily="34" charset="0"/>
              </a:defRPr>
            </a:lvl2pPr>
            <a:lvl3pPr>
              <a:defRPr sz="1401">
                <a:latin typeface="Arial" pitchFamily="34" charset="0"/>
              </a:defRPr>
            </a:lvl3pPr>
            <a:lvl4pPr>
              <a:defRPr sz="1200">
                <a:latin typeface="Arial" pitchFamily="34" charset="0"/>
              </a:defRPr>
            </a:lvl4pPr>
            <a:lvl5pPr>
              <a:defRPr sz="1200">
                <a:latin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3114270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4 Content Header Subheader">
    <p:spTree>
      <p:nvGrpSpPr>
        <p:cNvPr id="1" name=""/>
        <p:cNvGrpSpPr/>
        <p:nvPr/>
      </p:nvGrpSpPr>
      <p:grpSpPr>
        <a:xfrm>
          <a:off x="0" y="0"/>
          <a:ext cx="0" cy="0"/>
          <a:chOff x="0" y="0"/>
          <a:chExt cx="0" cy="0"/>
        </a:xfrm>
      </p:grpSpPr>
      <p:sp>
        <p:nvSpPr>
          <p:cNvPr id="24" name="Content Placeholder 24">
            <a:extLst>
              <a:ext uri="{FF2B5EF4-FFF2-40B4-BE49-F238E27FC236}">
                <a16:creationId xmlns:a16="http://schemas.microsoft.com/office/drawing/2014/main" id="{98290358-11F0-43EB-A9AD-D86A667A43F8}"/>
              </a:ext>
            </a:extLst>
          </p:cNvPr>
          <p:cNvSpPr>
            <a:spLocks noGrp="1"/>
          </p:cNvSpPr>
          <p:nvPr>
            <p:ph sz="quarter" idx="14"/>
          </p:nvPr>
        </p:nvSpPr>
        <p:spPr>
          <a:xfrm>
            <a:off x="245788" y="1500734"/>
            <a:ext cx="2755320" cy="4833938"/>
          </a:xfrm>
        </p:spPr>
        <p:txBody>
          <a:bodyPr>
            <a:normAutofit/>
          </a:bodyPr>
          <a:lstStyle>
            <a:lvl1pPr>
              <a:spcBef>
                <a:spcPts val="1500"/>
              </a:spcBef>
              <a:defRPr sz="1667"/>
            </a:lvl1pPr>
            <a:lvl2pPr marL="685674" indent="-228559">
              <a:spcBef>
                <a:spcPts val="1000"/>
              </a:spcBef>
              <a:buFont typeface="Century Gothic" panose="020B0502020202020204" pitchFamily="34" charset="0"/>
              <a:buChar char="–"/>
              <a:defRPr sz="1500">
                <a:solidFill>
                  <a:schemeClr val="tx2"/>
                </a:solidFill>
              </a:defRPr>
            </a:lvl2pPr>
            <a:lvl3pPr marL="1090040" indent="-175941">
              <a:spcBef>
                <a:spcPts val="1000"/>
              </a:spcBef>
              <a:defRPr sz="1333">
                <a:solidFill>
                  <a:schemeClr val="tx2"/>
                </a:solidFill>
              </a:defRPr>
            </a:lvl3pPr>
            <a:lvl4pPr marL="1599904" indent="-228559">
              <a:spcBef>
                <a:spcPts val="500"/>
              </a:spcBef>
              <a:buFont typeface="Century Gothic" panose="020B0502020202020204" pitchFamily="34" charset="0"/>
              <a:buChar char="–"/>
              <a:defRPr sz="1167">
                <a:solidFill>
                  <a:schemeClr val="tx2"/>
                </a:solidFill>
              </a:defRPr>
            </a:lvl4pPr>
            <a:lvl5pPr>
              <a:spcBef>
                <a:spcPts val="500"/>
              </a:spcBef>
              <a:defRPr sz="1000">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5" name="Content Placeholder 24">
            <a:extLst>
              <a:ext uri="{FF2B5EF4-FFF2-40B4-BE49-F238E27FC236}">
                <a16:creationId xmlns:a16="http://schemas.microsoft.com/office/drawing/2014/main" id="{21E5B29B-4CF8-425A-8715-097DDEFCAC64}"/>
              </a:ext>
            </a:extLst>
          </p:cNvPr>
          <p:cNvSpPr>
            <a:spLocks noGrp="1"/>
          </p:cNvSpPr>
          <p:nvPr>
            <p:ph sz="quarter" idx="15"/>
          </p:nvPr>
        </p:nvSpPr>
        <p:spPr>
          <a:xfrm>
            <a:off x="3227489" y="1500734"/>
            <a:ext cx="2755320" cy="4833938"/>
          </a:xfrm>
        </p:spPr>
        <p:txBody>
          <a:bodyPr>
            <a:normAutofit/>
          </a:bodyPr>
          <a:lstStyle>
            <a:lvl1pPr>
              <a:spcBef>
                <a:spcPts val="1500"/>
              </a:spcBef>
              <a:defRPr sz="1667"/>
            </a:lvl1pPr>
            <a:lvl2pPr marL="685674" indent="-228559">
              <a:spcBef>
                <a:spcPts val="1000"/>
              </a:spcBef>
              <a:buFont typeface="Century Gothic" panose="020B0502020202020204" pitchFamily="34" charset="0"/>
              <a:buChar char="–"/>
              <a:defRPr sz="1500">
                <a:solidFill>
                  <a:schemeClr val="tx2"/>
                </a:solidFill>
              </a:defRPr>
            </a:lvl2pPr>
            <a:lvl3pPr marL="1090040" indent="-175941">
              <a:spcBef>
                <a:spcPts val="1000"/>
              </a:spcBef>
              <a:defRPr sz="1333">
                <a:solidFill>
                  <a:schemeClr val="tx2"/>
                </a:solidFill>
              </a:defRPr>
            </a:lvl3pPr>
            <a:lvl4pPr marL="1599904" indent="-228559">
              <a:spcBef>
                <a:spcPts val="500"/>
              </a:spcBef>
              <a:buFont typeface="Century Gothic" panose="020B0502020202020204" pitchFamily="34" charset="0"/>
              <a:buChar char="–"/>
              <a:defRPr sz="1167">
                <a:solidFill>
                  <a:schemeClr val="tx2"/>
                </a:solidFill>
              </a:defRPr>
            </a:lvl4pPr>
            <a:lvl5pPr>
              <a:spcBef>
                <a:spcPts val="500"/>
              </a:spcBef>
              <a:defRPr sz="1000">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6" name="Content Placeholder 24">
            <a:extLst>
              <a:ext uri="{FF2B5EF4-FFF2-40B4-BE49-F238E27FC236}">
                <a16:creationId xmlns:a16="http://schemas.microsoft.com/office/drawing/2014/main" id="{891018EF-2B58-441E-8FB9-A065AAF59069}"/>
              </a:ext>
            </a:extLst>
          </p:cNvPr>
          <p:cNvSpPr>
            <a:spLocks noGrp="1"/>
          </p:cNvSpPr>
          <p:nvPr>
            <p:ph sz="quarter" idx="16"/>
          </p:nvPr>
        </p:nvSpPr>
        <p:spPr>
          <a:xfrm>
            <a:off x="6209191" y="1500734"/>
            <a:ext cx="2755320" cy="4833938"/>
          </a:xfrm>
        </p:spPr>
        <p:txBody>
          <a:bodyPr>
            <a:normAutofit/>
          </a:bodyPr>
          <a:lstStyle>
            <a:lvl1pPr>
              <a:spcBef>
                <a:spcPts val="1500"/>
              </a:spcBef>
              <a:defRPr sz="1667"/>
            </a:lvl1pPr>
            <a:lvl2pPr marL="685674" indent="-228559">
              <a:spcBef>
                <a:spcPts val="1000"/>
              </a:spcBef>
              <a:buFont typeface="Century Gothic" panose="020B0502020202020204" pitchFamily="34" charset="0"/>
              <a:buChar char="–"/>
              <a:defRPr sz="1500">
                <a:solidFill>
                  <a:schemeClr val="tx2"/>
                </a:solidFill>
              </a:defRPr>
            </a:lvl2pPr>
            <a:lvl3pPr marL="1090040" indent="-175941">
              <a:spcBef>
                <a:spcPts val="1000"/>
              </a:spcBef>
              <a:defRPr sz="1333">
                <a:solidFill>
                  <a:schemeClr val="tx2"/>
                </a:solidFill>
              </a:defRPr>
            </a:lvl3pPr>
            <a:lvl4pPr marL="1599904" indent="-228559">
              <a:spcBef>
                <a:spcPts val="500"/>
              </a:spcBef>
              <a:buFont typeface="Century Gothic" panose="020B0502020202020204" pitchFamily="34" charset="0"/>
              <a:buChar char="–"/>
              <a:defRPr sz="1167">
                <a:solidFill>
                  <a:schemeClr val="tx2"/>
                </a:solidFill>
              </a:defRPr>
            </a:lvl4pPr>
            <a:lvl5pPr>
              <a:spcBef>
                <a:spcPts val="500"/>
              </a:spcBef>
              <a:defRPr sz="1000">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7" name="Content Placeholder 24">
            <a:extLst>
              <a:ext uri="{FF2B5EF4-FFF2-40B4-BE49-F238E27FC236}">
                <a16:creationId xmlns:a16="http://schemas.microsoft.com/office/drawing/2014/main" id="{94BA545D-D9F3-47C2-93E2-0E17238ED941}"/>
              </a:ext>
            </a:extLst>
          </p:cNvPr>
          <p:cNvSpPr>
            <a:spLocks noGrp="1"/>
          </p:cNvSpPr>
          <p:nvPr>
            <p:ph sz="quarter" idx="17"/>
          </p:nvPr>
        </p:nvSpPr>
        <p:spPr>
          <a:xfrm>
            <a:off x="9190893" y="1500734"/>
            <a:ext cx="2755320" cy="4833938"/>
          </a:xfrm>
        </p:spPr>
        <p:txBody>
          <a:bodyPr>
            <a:normAutofit/>
          </a:bodyPr>
          <a:lstStyle>
            <a:lvl1pPr>
              <a:spcBef>
                <a:spcPts val="1500"/>
              </a:spcBef>
              <a:defRPr sz="1667"/>
            </a:lvl1pPr>
            <a:lvl2pPr marL="685674" indent="-228559">
              <a:spcBef>
                <a:spcPts val="1000"/>
              </a:spcBef>
              <a:buFont typeface="Century Gothic" panose="020B0502020202020204" pitchFamily="34" charset="0"/>
              <a:buChar char="–"/>
              <a:defRPr sz="1500">
                <a:solidFill>
                  <a:schemeClr val="tx2"/>
                </a:solidFill>
              </a:defRPr>
            </a:lvl2pPr>
            <a:lvl3pPr marL="1090040" indent="-175941">
              <a:spcBef>
                <a:spcPts val="1000"/>
              </a:spcBef>
              <a:defRPr sz="1333">
                <a:solidFill>
                  <a:schemeClr val="tx2"/>
                </a:solidFill>
              </a:defRPr>
            </a:lvl3pPr>
            <a:lvl4pPr marL="1599904" indent="-228559">
              <a:spcBef>
                <a:spcPts val="500"/>
              </a:spcBef>
              <a:buFont typeface="Century Gothic" panose="020B0502020202020204" pitchFamily="34" charset="0"/>
              <a:buChar char="–"/>
              <a:defRPr sz="1167">
                <a:solidFill>
                  <a:schemeClr val="tx2"/>
                </a:solidFill>
              </a:defRPr>
            </a:lvl4pPr>
            <a:lvl5pPr>
              <a:spcBef>
                <a:spcPts val="500"/>
              </a:spcBef>
              <a:defRPr sz="1000">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5B5A6FF6-D634-484C-B26C-8A0B815DA8A1}"/>
              </a:ext>
            </a:extLst>
          </p:cNvPr>
          <p:cNvSpPr>
            <a:spLocks noGrp="1"/>
          </p:cNvSpPr>
          <p:nvPr>
            <p:ph type="title"/>
          </p:nvPr>
        </p:nvSpPr>
        <p:spPr/>
        <p:txBody>
          <a:bodyPr/>
          <a:lstStyle/>
          <a:p>
            <a:r>
              <a:rPr lang="en-US"/>
              <a:t>Click to edit Master title style</a:t>
            </a:r>
          </a:p>
        </p:txBody>
      </p:sp>
      <p:sp>
        <p:nvSpPr>
          <p:cNvPr id="11" name="Text Placeholder 15">
            <a:extLst>
              <a:ext uri="{FF2B5EF4-FFF2-40B4-BE49-F238E27FC236}">
                <a16:creationId xmlns:a16="http://schemas.microsoft.com/office/drawing/2014/main" id="{0BA94B2A-F6C9-4069-A60A-462B1325E9F0}"/>
              </a:ext>
            </a:extLst>
          </p:cNvPr>
          <p:cNvSpPr>
            <a:spLocks noGrp="1"/>
          </p:cNvSpPr>
          <p:nvPr>
            <p:ph type="body" sz="quarter" idx="11"/>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10" name="Slide Number Placeholder 5">
            <a:extLst>
              <a:ext uri="{FF2B5EF4-FFF2-40B4-BE49-F238E27FC236}">
                <a16:creationId xmlns:a16="http://schemas.microsoft.com/office/drawing/2014/main" id="{DDF87A07-B093-4358-A515-A77916729B0A}"/>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2" name="Footer Placeholder 7">
            <a:extLst>
              <a:ext uri="{FF2B5EF4-FFF2-40B4-BE49-F238E27FC236}">
                <a16:creationId xmlns:a16="http://schemas.microsoft.com/office/drawing/2014/main" id="{0A76D23E-C8DD-4F24-BA19-E5F7B1C0A7CD}"/>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22895853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Chart Single Header">
    <p:spTree>
      <p:nvGrpSpPr>
        <p:cNvPr id="1" name=""/>
        <p:cNvGrpSpPr/>
        <p:nvPr/>
      </p:nvGrpSpPr>
      <p:grpSpPr>
        <a:xfrm>
          <a:off x="0" y="0"/>
          <a:ext cx="0" cy="0"/>
          <a:chOff x="0" y="0"/>
          <a:chExt cx="0" cy="0"/>
        </a:xfrm>
      </p:grpSpPr>
      <p:sp>
        <p:nvSpPr>
          <p:cNvPr id="13" name="Chart Placeholder 3">
            <a:extLst>
              <a:ext uri="{FF2B5EF4-FFF2-40B4-BE49-F238E27FC236}">
                <a16:creationId xmlns:a16="http://schemas.microsoft.com/office/drawing/2014/main" id="{C62BB33E-BD54-4E6F-A9C2-F630D0709221}"/>
              </a:ext>
            </a:extLst>
          </p:cNvPr>
          <p:cNvSpPr>
            <a:spLocks noGrp="1"/>
          </p:cNvSpPr>
          <p:nvPr>
            <p:ph type="chart" sz="quarter" idx="10"/>
          </p:nvPr>
        </p:nvSpPr>
        <p:spPr>
          <a:xfrm>
            <a:off x="381000" y="1628338"/>
            <a:ext cx="11430000" cy="4724400"/>
          </a:xfrm>
        </p:spPr>
        <p:txBody>
          <a:bodyPr/>
          <a:lstStyle>
            <a:lvl1pPr marL="0" indent="0">
              <a:buNone/>
              <a:defRPr/>
            </a:lvl1pPr>
          </a:lstStyle>
          <a:p>
            <a:r>
              <a:rPr lang="en-US"/>
              <a:t>Click icon to add chart</a:t>
            </a:r>
          </a:p>
        </p:txBody>
      </p:sp>
      <p:sp>
        <p:nvSpPr>
          <p:cNvPr id="2" name="Title 1">
            <a:extLst>
              <a:ext uri="{FF2B5EF4-FFF2-40B4-BE49-F238E27FC236}">
                <a16:creationId xmlns:a16="http://schemas.microsoft.com/office/drawing/2014/main" id="{3E34C9B3-8CC8-45E2-8418-AFC9F1EFD466}"/>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B0A2CA70-8290-4A15-BE8F-465B0F70B8EF}"/>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7" name="Footer Placeholder 7">
            <a:extLst>
              <a:ext uri="{FF2B5EF4-FFF2-40B4-BE49-F238E27FC236}">
                <a16:creationId xmlns:a16="http://schemas.microsoft.com/office/drawing/2014/main" id="{22F1D98D-8919-46CC-A209-E801544F957A}"/>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345496308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Chart Header Subheader">
    <p:spTree>
      <p:nvGrpSpPr>
        <p:cNvPr id="1" name=""/>
        <p:cNvGrpSpPr/>
        <p:nvPr/>
      </p:nvGrpSpPr>
      <p:grpSpPr>
        <a:xfrm>
          <a:off x="0" y="0"/>
          <a:ext cx="0" cy="0"/>
          <a:chOff x="0" y="0"/>
          <a:chExt cx="0" cy="0"/>
        </a:xfrm>
      </p:grpSpPr>
      <p:sp>
        <p:nvSpPr>
          <p:cNvPr id="24" name="Chart Placeholder 3">
            <a:extLst>
              <a:ext uri="{FF2B5EF4-FFF2-40B4-BE49-F238E27FC236}">
                <a16:creationId xmlns:a16="http://schemas.microsoft.com/office/drawing/2014/main" id="{FE02737D-3DC6-42AD-9717-DF9D89591D44}"/>
              </a:ext>
            </a:extLst>
          </p:cNvPr>
          <p:cNvSpPr>
            <a:spLocks noGrp="1"/>
          </p:cNvSpPr>
          <p:nvPr>
            <p:ph type="chart" sz="quarter" idx="10"/>
          </p:nvPr>
        </p:nvSpPr>
        <p:spPr>
          <a:xfrm>
            <a:off x="381000" y="1630344"/>
            <a:ext cx="11430000" cy="4724400"/>
          </a:xfrm>
        </p:spPr>
        <p:txBody>
          <a:bodyPr/>
          <a:lstStyle>
            <a:lvl1pPr marL="0" indent="0">
              <a:buNone/>
              <a:defRPr/>
            </a:lvl1pPr>
          </a:lstStyle>
          <a:p>
            <a:r>
              <a:rPr lang="en-US"/>
              <a:t>Click icon to add chart</a:t>
            </a:r>
          </a:p>
        </p:txBody>
      </p:sp>
      <p:sp>
        <p:nvSpPr>
          <p:cNvPr id="2" name="Title 1">
            <a:extLst>
              <a:ext uri="{FF2B5EF4-FFF2-40B4-BE49-F238E27FC236}">
                <a16:creationId xmlns:a16="http://schemas.microsoft.com/office/drawing/2014/main" id="{C59487D2-26CF-48CC-8179-E56274C2BD11}"/>
              </a:ext>
            </a:extLst>
          </p:cNvPr>
          <p:cNvSpPr>
            <a:spLocks noGrp="1"/>
          </p:cNvSpPr>
          <p:nvPr>
            <p:ph type="title"/>
          </p:nvPr>
        </p:nvSpPr>
        <p:spPr/>
        <p:txBody>
          <a:bodyPr/>
          <a:lstStyle/>
          <a:p>
            <a:r>
              <a:rPr lang="en-US"/>
              <a:t>Click to edit Master title style</a:t>
            </a:r>
          </a:p>
        </p:txBody>
      </p:sp>
      <p:sp>
        <p:nvSpPr>
          <p:cNvPr id="8" name="Text Placeholder 15">
            <a:extLst>
              <a:ext uri="{FF2B5EF4-FFF2-40B4-BE49-F238E27FC236}">
                <a16:creationId xmlns:a16="http://schemas.microsoft.com/office/drawing/2014/main" id="{D360B940-0E41-4CA5-A114-B67C598387D5}"/>
              </a:ext>
            </a:extLst>
          </p:cNvPr>
          <p:cNvSpPr>
            <a:spLocks noGrp="1"/>
          </p:cNvSpPr>
          <p:nvPr>
            <p:ph type="body" sz="quarter" idx="11"/>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7" name="Slide Number Placeholder 5">
            <a:extLst>
              <a:ext uri="{FF2B5EF4-FFF2-40B4-BE49-F238E27FC236}">
                <a16:creationId xmlns:a16="http://schemas.microsoft.com/office/drawing/2014/main" id="{1BAF9CA2-8C45-48A0-89B4-3C307F0F5EBD}"/>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9" name="Footer Placeholder 7">
            <a:extLst>
              <a:ext uri="{FF2B5EF4-FFF2-40B4-BE49-F238E27FC236}">
                <a16:creationId xmlns:a16="http://schemas.microsoft.com/office/drawing/2014/main" id="{B8963DED-0278-4DF4-9951-5815727BAB06}"/>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246627300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2 Chart Single Header">
    <p:spTree>
      <p:nvGrpSpPr>
        <p:cNvPr id="1" name=""/>
        <p:cNvGrpSpPr/>
        <p:nvPr/>
      </p:nvGrpSpPr>
      <p:grpSpPr>
        <a:xfrm>
          <a:off x="0" y="0"/>
          <a:ext cx="0" cy="0"/>
          <a:chOff x="0" y="0"/>
          <a:chExt cx="0" cy="0"/>
        </a:xfrm>
      </p:grpSpPr>
      <p:sp>
        <p:nvSpPr>
          <p:cNvPr id="13" name="Chart Placeholder 3">
            <a:extLst>
              <a:ext uri="{FF2B5EF4-FFF2-40B4-BE49-F238E27FC236}">
                <a16:creationId xmlns:a16="http://schemas.microsoft.com/office/drawing/2014/main" id="{21780E33-1EB3-4A1D-8549-B98BE4B2AB08}"/>
              </a:ext>
            </a:extLst>
          </p:cNvPr>
          <p:cNvSpPr>
            <a:spLocks noGrp="1"/>
          </p:cNvSpPr>
          <p:nvPr>
            <p:ph type="chart" sz="quarter" idx="10"/>
          </p:nvPr>
        </p:nvSpPr>
        <p:spPr>
          <a:xfrm>
            <a:off x="381000" y="1600200"/>
            <a:ext cx="5562600" cy="4724400"/>
          </a:xfrm>
        </p:spPr>
        <p:txBody>
          <a:bodyPr/>
          <a:lstStyle>
            <a:lvl1pPr marL="0" indent="0">
              <a:buNone/>
              <a:defRPr/>
            </a:lvl1pPr>
          </a:lstStyle>
          <a:p>
            <a:r>
              <a:rPr lang="en-US"/>
              <a:t>Click icon to add chart</a:t>
            </a:r>
          </a:p>
        </p:txBody>
      </p:sp>
      <p:sp>
        <p:nvSpPr>
          <p:cNvPr id="14" name="Chart Placeholder 3">
            <a:extLst>
              <a:ext uri="{FF2B5EF4-FFF2-40B4-BE49-F238E27FC236}">
                <a16:creationId xmlns:a16="http://schemas.microsoft.com/office/drawing/2014/main" id="{23F64020-1A32-4FE3-8A93-5E77EE17B5DA}"/>
              </a:ext>
            </a:extLst>
          </p:cNvPr>
          <p:cNvSpPr>
            <a:spLocks noGrp="1"/>
          </p:cNvSpPr>
          <p:nvPr>
            <p:ph type="chart" sz="quarter" idx="11"/>
          </p:nvPr>
        </p:nvSpPr>
        <p:spPr>
          <a:xfrm>
            <a:off x="6248400" y="1600200"/>
            <a:ext cx="5562600" cy="4724400"/>
          </a:xfrm>
        </p:spPr>
        <p:txBody>
          <a:bodyPr/>
          <a:lstStyle>
            <a:lvl1pPr marL="0" indent="0">
              <a:buNone/>
              <a:defRPr/>
            </a:lvl1pPr>
          </a:lstStyle>
          <a:p>
            <a:r>
              <a:rPr lang="en-US"/>
              <a:t>Click icon to add chart</a:t>
            </a:r>
          </a:p>
        </p:txBody>
      </p:sp>
      <p:sp>
        <p:nvSpPr>
          <p:cNvPr id="2" name="Title 1">
            <a:extLst>
              <a:ext uri="{FF2B5EF4-FFF2-40B4-BE49-F238E27FC236}">
                <a16:creationId xmlns:a16="http://schemas.microsoft.com/office/drawing/2014/main" id="{EC857F83-B8FE-4779-99EF-C335D3D70E4A}"/>
              </a:ext>
            </a:extLst>
          </p:cNvPr>
          <p:cNvSpPr>
            <a:spLocks noGrp="1"/>
          </p:cNvSpPr>
          <p:nvPr>
            <p:ph type="title"/>
          </p:nvPr>
        </p:nvSpPr>
        <p:spPr/>
        <p:txBody>
          <a:bodyPr/>
          <a:lstStyle/>
          <a:p>
            <a:r>
              <a:rPr lang="en-US"/>
              <a:t>Click to edit Master title style</a:t>
            </a:r>
          </a:p>
        </p:txBody>
      </p:sp>
      <p:sp>
        <p:nvSpPr>
          <p:cNvPr id="7" name="Slide Number Placeholder 5">
            <a:extLst>
              <a:ext uri="{FF2B5EF4-FFF2-40B4-BE49-F238E27FC236}">
                <a16:creationId xmlns:a16="http://schemas.microsoft.com/office/drawing/2014/main" id="{4258032A-A2F6-47AB-B81A-37530F82D6CA}"/>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8" name="Footer Placeholder 7">
            <a:extLst>
              <a:ext uri="{FF2B5EF4-FFF2-40B4-BE49-F238E27FC236}">
                <a16:creationId xmlns:a16="http://schemas.microsoft.com/office/drawing/2014/main" id="{C61E1808-B7FB-440F-8EA5-8C3E3F86C80C}"/>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192139432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2 Chart Header Subheader">
    <p:spTree>
      <p:nvGrpSpPr>
        <p:cNvPr id="1" name=""/>
        <p:cNvGrpSpPr/>
        <p:nvPr/>
      </p:nvGrpSpPr>
      <p:grpSpPr>
        <a:xfrm>
          <a:off x="0" y="0"/>
          <a:ext cx="0" cy="0"/>
          <a:chOff x="0" y="0"/>
          <a:chExt cx="0" cy="0"/>
        </a:xfrm>
      </p:grpSpPr>
      <p:sp>
        <p:nvSpPr>
          <p:cNvPr id="24" name="Chart Placeholder 3">
            <a:extLst>
              <a:ext uri="{FF2B5EF4-FFF2-40B4-BE49-F238E27FC236}">
                <a16:creationId xmlns:a16="http://schemas.microsoft.com/office/drawing/2014/main" id="{08147322-3C38-46D8-A4FA-0CF4735ACD18}"/>
              </a:ext>
            </a:extLst>
          </p:cNvPr>
          <p:cNvSpPr>
            <a:spLocks noGrp="1"/>
          </p:cNvSpPr>
          <p:nvPr>
            <p:ph type="chart" sz="quarter" idx="10"/>
          </p:nvPr>
        </p:nvSpPr>
        <p:spPr>
          <a:xfrm>
            <a:off x="381000" y="1600200"/>
            <a:ext cx="5562600" cy="4724400"/>
          </a:xfrm>
        </p:spPr>
        <p:txBody>
          <a:bodyPr/>
          <a:lstStyle>
            <a:lvl1pPr marL="0" indent="0">
              <a:buNone/>
              <a:defRPr/>
            </a:lvl1pPr>
          </a:lstStyle>
          <a:p>
            <a:r>
              <a:rPr lang="en-US"/>
              <a:t>Click icon to add chart</a:t>
            </a:r>
          </a:p>
        </p:txBody>
      </p:sp>
      <p:sp>
        <p:nvSpPr>
          <p:cNvPr id="25" name="Chart Placeholder 3">
            <a:extLst>
              <a:ext uri="{FF2B5EF4-FFF2-40B4-BE49-F238E27FC236}">
                <a16:creationId xmlns:a16="http://schemas.microsoft.com/office/drawing/2014/main" id="{8E93CFF8-4D10-4DE1-8158-71A2BBA5236E}"/>
              </a:ext>
            </a:extLst>
          </p:cNvPr>
          <p:cNvSpPr>
            <a:spLocks noGrp="1"/>
          </p:cNvSpPr>
          <p:nvPr>
            <p:ph type="chart" sz="quarter" idx="11"/>
          </p:nvPr>
        </p:nvSpPr>
        <p:spPr>
          <a:xfrm>
            <a:off x="6248400" y="1600200"/>
            <a:ext cx="5562600" cy="4724400"/>
          </a:xfrm>
        </p:spPr>
        <p:txBody>
          <a:bodyPr/>
          <a:lstStyle>
            <a:lvl1pPr marL="0" indent="0">
              <a:buNone/>
              <a:defRPr/>
            </a:lvl1pPr>
          </a:lstStyle>
          <a:p>
            <a:r>
              <a:rPr lang="en-US"/>
              <a:t>Click icon to add chart</a:t>
            </a:r>
          </a:p>
        </p:txBody>
      </p:sp>
      <p:sp>
        <p:nvSpPr>
          <p:cNvPr id="2" name="Title 1">
            <a:extLst>
              <a:ext uri="{FF2B5EF4-FFF2-40B4-BE49-F238E27FC236}">
                <a16:creationId xmlns:a16="http://schemas.microsoft.com/office/drawing/2014/main" id="{0296D81A-1885-4A0A-898F-8FC8F09BED3C}"/>
              </a:ext>
            </a:extLst>
          </p:cNvPr>
          <p:cNvSpPr>
            <a:spLocks noGrp="1"/>
          </p:cNvSpPr>
          <p:nvPr>
            <p:ph type="title"/>
          </p:nvPr>
        </p:nvSpPr>
        <p:spPr/>
        <p:txBody>
          <a:bodyPr/>
          <a:lstStyle/>
          <a:p>
            <a:r>
              <a:rPr lang="en-US"/>
              <a:t>Click to edit Master title style</a:t>
            </a:r>
          </a:p>
        </p:txBody>
      </p:sp>
      <p:sp>
        <p:nvSpPr>
          <p:cNvPr id="9" name="Text Placeholder 15">
            <a:extLst>
              <a:ext uri="{FF2B5EF4-FFF2-40B4-BE49-F238E27FC236}">
                <a16:creationId xmlns:a16="http://schemas.microsoft.com/office/drawing/2014/main" id="{06952BA1-6D13-410E-854F-1427CC9B1C13}"/>
              </a:ext>
            </a:extLst>
          </p:cNvPr>
          <p:cNvSpPr>
            <a:spLocks noGrp="1"/>
          </p:cNvSpPr>
          <p:nvPr>
            <p:ph type="body" sz="quarter" idx="12"/>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8" name="Slide Number Placeholder 5">
            <a:extLst>
              <a:ext uri="{FF2B5EF4-FFF2-40B4-BE49-F238E27FC236}">
                <a16:creationId xmlns:a16="http://schemas.microsoft.com/office/drawing/2014/main" id="{37A3441B-996A-44D2-AEA9-5F7F9742D7DE}"/>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0" name="Footer Placeholder 7">
            <a:extLst>
              <a:ext uri="{FF2B5EF4-FFF2-40B4-BE49-F238E27FC236}">
                <a16:creationId xmlns:a16="http://schemas.microsoft.com/office/drawing/2014/main" id="{FA0AD0F5-9791-40C7-924D-9B68E6E77001}"/>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169169926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hart &amp; Text Single Header">
    <p:spTree>
      <p:nvGrpSpPr>
        <p:cNvPr id="1" name=""/>
        <p:cNvGrpSpPr/>
        <p:nvPr/>
      </p:nvGrpSpPr>
      <p:grpSpPr>
        <a:xfrm>
          <a:off x="0" y="0"/>
          <a:ext cx="0" cy="0"/>
          <a:chOff x="0" y="0"/>
          <a:chExt cx="0" cy="0"/>
        </a:xfrm>
      </p:grpSpPr>
      <p:sp>
        <p:nvSpPr>
          <p:cNvPr id="13" name="Chart Placeholder 3">
            <a:extLst>
              <a:ext uri="{FF2B5EF4-FFF2-40B4-BE49-F238E27FC236}">
                <a16:creationId xmlns:a16="http://schemas.microsoft.com/office/drawing/2014/main" id="{63C6AB45-0861-44F2-94DD-81C4DEB7F682}"/>
              </a:ext>
            </a:extLst>
          </p:cNvPr>
          <p:cNvSpPr>
            <a:spLocks noGrp="1"/>
          </p:cNvSpPr>
          <p:nvPr>
            <p:ph type="chart" sz="quarter" idx="10"/>
          </p:nvPr>
        </p:nvSpPr>
        <p:spPr>
          <a:xfrm>
            <a:off x="381000" y="1600200"/>
            <a:ext cx="5562600" cy="4724400"/>
          </a:xfrm>
        </p:spPr>
        <p:txBody>
          <a:bodyPr/>
          <a:lstStyle>
            <a:lvl1pPr marL="0" indent="0">
              <a:buNone/>
              <a:defRPr/>
            </a:lvl1pPr>
          </a:lstStyle>
          <a:p>
            <a:r>
              <a:rPr lang="en-US"/>
              <a:t>Click icon to add chart</a:t>
            </a:r>
          </a:p>
        </p:txBody>
      </p:sp>
      <p:sp>
        <p:nvSpPr>
          <p:cNvPr id="14" name="Text Placeholder 5">
            <a:extLst>
              <a:ext uri="{FF2B5EF4-FFF2-40B4-BE49-F238E27FC236}">
                <a16:creationId xmlns:a16="http://schemas.microsoft.com/office/drawing/2014/main" id="{306748BF-D77E-4AD0-AB49-22A07DCF6ACF}"/>
              </a:ext>
            </a:extLst>
          </p:cNvPr>
          <p:cNvSpPr>
            <a:spLocks noGrp="1"/>
          </p:cNvSpPr>
          <p:nvPr>
            <p:ph type="body" sz="quarter" idx="11"/>
          </p:nvPr>
        </p:nvSpPr>
        <p:spPr>
          <a:xfrm>
            <a:off x="6172200" y="1600200"/>
            <a:ext cx="5638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790909B8-382D-4C7C-B460-B2A1AD69CC6B}"/>
              </a:ext>
            </a:extLst>
          </p:cNvPr>
          <p:cNvSpPr>
            <a:spLocks noGrp="1"/>
          </p:cNvSpPr>
          <p:nvPr>
            <p:ph type="title"/>
          </p:nvPr>
        </p:nvSpPr>
        <p:spPr/>
        <p:txBody>
          <a:bodyPr/>
          <a:lstStyle/>
          <a:p>
            <a:r>
              <a:rPr lang="en-US"/>
              <a:t>Click to edit Master title style</a:t>
            </a:r>
          </a:p>
        </p:txBody>
      </p:sp>
      <p:sp>
        <p:nvSpPr>
          <p:cNvPr id="7" name="Slide Number Placeholder 5">
            <a:extLst>
              <a:ext uri="{FF2B5EF4-FFF2-40B4-BE49-F238E27FC236}">
                <a16:creationId xmlns:a16="http://schemas.microsoft.com/office/drawing/2014/main" id="{FF5F3B7D-80F0-40EE-9A01-850624103CD7}"/>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8" name="Footer Placeholder 7">
            <a:extLst>
              <a:ext uri="{FF2B5EF4-FFF2-40B4-BE49-F238E27FC236}">
                <a16:creationId xmlns:a16="http://schemas.microsoft.com/office/drawing/2014/main" id="{CAEAF4A1-7F0B-4D0B-9ABA-EAEC0BA3833A}"/>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100202870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hart &amp; Text Header Subheader">
    <p:spTree>
      <p:nvGrpSpPr>
        <p:cNvPr id="1" name=""/>
        <p:cNvGrpSpPr/>
        <p:nvPr/>
      </p:nvGrpSpPr>
      <p:grpSpPr>
        <a:xfrm>
          <a:off x="0" y="0"/>
          <a:ext cx="0" cy="0"/>
          <a:chOff x="0" y="0"/>
          <a:chExt cx="0" cy="0"/>
        </a:xfrm>
      </p:grpSpPr>
      <p:sp>
        <p:nvSpPr>
          <p:cNvPr id="24" name="Chart Placeholder 3">
            <a:extLst>
              <a:ext uri="{FF2B5EF4-FFF2-40B4-BE49-F238E27FC236}">
                <a16:creationId xmlns:a16="http://schemas.microsoft.com/office/drawing/2014/main" id="{C958AAB5-D01C-4B2D-9AF9-0352ED545D73}"/>
              </a:ext>
            </a:extLst>
          </p:cNvPr>
          <p:cNvSpPr>
            <a:spLocks noGrp="1"/>
          </p:cNvSpPr>
          <p:nvPr>
            <p:ph type="chart" sz="quarter" idx="10"/>
          </p:nvPr>
        </p:nvSpPr>
        <p:spPr>
          <a:xfrm>
            <a:off x="381000" y="1600200"/>
            <a:ext cx="5562600" cy="4724400"/>
          </a:xfrm>
        </p:spPr>
        <p:txBody>
          <a:bodyPr/>
          <a:lstStyle>
            <a:lvl1pPr marL="0" indent="0">
              <a:buNone/>
              <a:defRPr/>
            </a:lvl1pPr>
          </a:lstStyle>
          <a:p>
            <a:r>
              <a:rPr lang="en-US"/>
              <a:t>Click icon to add chart</a:t>
            </a:r>
          </a:p>
        </p:txBody>
      </p:sp>
      <p:sp>
        <p:nvSpPr>
          <p:cNvPr id="25" name="Text Placeholder 5">
            <a:extLst>
              <a:ext uri="{FF2B5EF4-FFF2-40B4-BE49-F238E27FC236}">
                <a16:creationId xmlns:a16="http://schemas.microsoft.com/office/drawing/2014/main" id="{C5179B35-1913-479E-B6A0-FBFE91AD7521}"/>
              </a:ext>
            </a:extLst>
          </p:cNvPr>
          <p:cNvSpPr>
            <a:spLocks noGrp="1"/>
          </p:cNvSpPr>
          <p:nvPr>
            <p:ph type="body" sz="quarter" idx="11"/>
          </p:nvPr>
        </p:nvSpPr>
        <p:spPr>
          <a:xfrm>
            <a:off x="6172200" y="1600200"/>
            <a:ext cx="5638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24600AB-193D-4AE1-8D6F-E82C992F259E}"/>
              </a:ext>
            </a:extLst>
          </p:cNvPr>
          <p:cNvSpPr>
            <a:spLocks noGrp="1"/>
          </p:cNvSpPr>
          <p:nvPr>
            <p:ph type="title"/>
          </p:nvPr>
        </p:nvSpPr>
        <p:spPr/>
        <p:txBody>
          <a:bodyPr/>
          <a:lstStyle/>
          <a:p>
            <a:r>
              <a:rPr lang="en-US"/>
              <a:t>Click to edit Master title style</a:t>
            </a:r>
          </a:p>
        </p:txBody>
      </p:sp>
      <p:sp>
        <p:nvSpPr>
          <p:cNvPr id="9" name="Text Placeholder 15">
            <a:extLst>
              <a:ext uri="{FF2B5EF4-FFF2-40B4-BE49-F238E27FC236}">
                <a16:creationId xmlns:a16="http://schemas.microsoft.com/office/drawing/2014/main" id="{321EDE20-0A43-4F9A-8D65-958B78529FDD}"/>
              </a:ext>
            </a:extLst>
          </p:cNvPr>
          <p:cNvSpPr>
            <a:spLocks noGrp="1"/>
          </p:cNvSpPr>
          <p:nvPr>
            <p:ph type="body" sz="quarter" idx="12"/>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8" name="Slide Number Placeholder 5">
            <a:extLst>
              <a:ext uri="{FF2B5EF4-FFF2-40B4-BE49-F238E27FC236}">
                <a16:creationId xmlns:a16="http://schemas.microsoft.com/office/drawing/2014/main" id="{30ED414D-DA66-4434-8F55-A7A382442FA5}"/>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0" name="Footer Placeholder 7">
            <a:extLst>
              <a:ext uri="{FF2B5EF4-FFF2-40B4-BE49-F238E27FC236}">
                <a16:creationId xmlns:a16="http://schemas.microsoft.com/office/drawing/2014/main" id="{DD1A607D-C93A-4E68-87B2-ADA94EEE1BCC}"/>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387874213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2 Chart &amp; Text Single Header">
    <p:spTree>
      <p:nvGrpSpPr>
        <p:cNvPr id="1" name=""/>
        <p:cNvGrpSpPr/>
        <p:nvPr/>
      </p:nvGrpSpPr>
      <p:grpSpPr>
        <a:xfrm>
          <a:off x="0" y="0"/>
          <a:ext cx="0" cy="0"/>
          <a:chOff x="0" y="0"/>
          <a:chExt cx="0" cy="0"/>
        </a:xfrm>
      </p:grpSpPr>
      <p:sp>
        <p:nvSpPr>
          <p:cNvPr id="13" name="Chart Placeholder 3">
            <a:extLst>
              <a:ext uri="{FF2B5EF4-FFF2-40B4-BE49-F238E27FC236}">
                <a16:creationId xmlns:a16="http://schemas.microsoft.com/office/drawing/2014/main" id="{56858CE1-D171-46D6-B252-F23BCAAF05C3}"/>
              </a:ext>
            </a:extLst>
          </p:cNvPr>
          <p:cNvSpPr>
            <a:spLocks noGrp="1"/>
          </p:cNvSpPr>
          <p:nvPr>
            <p:ph type="chart" sz="quarter" idx="10"/>
          </p:nvPr>
        </p:nvSpPr>
        <p:spPr>
          <a:xfrm>
            <a:off x="381000" y="1600200"/>
            <a:ext cx="5562600" cy="2286000"/>
          </a:xfrm>
        </p:spPr>
        <p:txBody>
          <a:bodyPr/>
          <a:lstStyle>
            <a:lvl1pPr marL="0" indent="0">
              <a:buNone/>
              <a:defRPr/>
            </a:lvl1pPr>
          </a:lstStyle>
          <a:p>
            <a:r>
              <a:rPr lang="en-US"/>
              <a:t>Click icon to add chart</a:t>
            </a:r>
          </a:p>
        </p:txBody>
      </p:sp>
      <p:sp>
        <p:nvSpPr>
          <p:cNvPr id="14" name="Chart Placeholder 3">
            <a:extLst>
              <a:ext uri="{FF2B5EF4-FFF2-40B4-BE49-F238E27FC236}">
                <a16:creationId xmlns:a16="http://schemas.microsoft.com/office/drawing/2014/main" id="{18D6C655-71D3-47B1-9C20-3559255CFA6E}"/>
              </a:ext>
            </a:extLst>
          </p:cNvPr>
          <p:cNvSpPr>
            <a:spLocks noGrp="1"/>
          </p:cNvSpPr>
          <p:nvPr>
            <p:ph type="chart" sz="quarter" idx="11"/>
          </p:nvPr>
        </p:nvSpPr>
        <p:spPr>
          <a:xfrm>
            <a:off x="6248400" y="1600200"/>
            <a:ext cx="5562600" cy="2286000"/>
          </a:xfrm>
        </p:spPr>
        <p:txBody>
          <a:bodyPr/>
          <a:lstStyle>
            <a:lvl1pPr marL="0" indent="0">
              <a:buNone/>
              <a:defRPr/>
            </a:lvl1pPr>
          </a:lstStyle>
          <a:p>
            <a:r>
              <a:rPr lang="en-US"/>
              <a:t>Click icon to add chart</a:t>
            </a:r>
          </a:p>
        </p:txBody>
      </p:sp>
      <p:sp>
        <p:nvSpPr>
          <p:cNvPr id="15" name="Text Placeholder 5">
            <a:extLst>
              <a:ext uri="{FF2B5EF4-FFF2-40B4-BE49-F238E27FC236}">
                <a16:creationId xmlns:a16="http://schemas.microsoft.com/office/drawing/2014/main" id="{DF8B6D71-4FC2-4100-8853-2152138668A5}"/>
              </a:ext>
            </a:extLst>
          </p:cNvPr>
          <p:cNvSpPr>
            <a:spLocks noGrp="1"/>
          </p:cNvSpPr>
          <p:nvPr>
            <p:ph type="body" sz="quarter" idx="12"/>
          </p:nvPr>
        </p:nvSpPr>
        <p:spPr>
          <a:xfrm>
            <a:off x="381000" y="4038600"/>
            <a:ext cx="5562600" cy="2286000"/>
          </a:xfrm>
        </p:spPr>
        <p:txBody>
          <a:bodyPr>
            <a:normAutofit/>
          </a:bodyPr>
          <a:lstStyle>
            <a:lvl1pPr>
              <a:defRPr sz="2000"/>
            </a:lvl1pPr>
            <a:lvl2pP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5">
            <a:extLst>
              <a:ext uri="{FF2B5EF4-FFF2-40B4-BE49-F238E27FC236}">
                <a16:creationId xmlns:a16="http://schemas.microsoft.com/office/drawing/2014/main" id="{8D943BF2-E4CE-4E61-B4B5-CFF967638482}"/>
              </a:ext>
            </a:extLst>
          </p:cNvPr>
          <p:cNvSpPr>
            <a:spLocks noGrp="1"/>
          </p:cNvSpPr>
          <p:nvPr>
            <p:ph type="body" sz="quarter" idx="13"/>
          </p:nvPr>
        </p:nvSpPr>
        <p:spPr>
          <a:xfrm>
            <a:off x="6248400" y="4038600"/>
            <a:ext cx="5562600" cy="2286000"/>
          </a:xfrm>
        </p:spPr>
        <p:txBody>
          <a:bodyPr>
            <a:normAutofit/>
          </a:bodyPr>
          <a:lstStyle>
            <a:lvl1pPr>
              <a:defRPr sz="2000"/>
            </a:lvl1pPr>
            <a:lvl2pP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6FF6ABC6-4D7A-4F2F-823B-6F43D3E7A4E2}"/>
              </a:ext>
            </a:extLst>
          </p:cNvPr>
          <p:cNvSpPr>
            <a:spLocks noGrp="1"/>
          </p:cNvSpPr>
          <p:nvPr>
            <p:ph type="title"/>
          </p:nvPr>
        </p:nvSpPr>
        <p:spPr/>
        <p:txBody>
          <a:bodyPr/>
          <a:lstStyle/>
          <a:p>
            <a:r>
              <a:rPr lang="en-US"/>
              <a:t>Click to edit Master title style</a:t>
            </a:r>
          </a:p>
        </p:txBody>
      </p:sp>
      <p:sp>
        <p:nvSpPr>
          <p:cNvPr id="9" name="Slide Number Placeholder 5">
            <a:extLst>
              <a:ext uri="{FF2B5EF4-FFF2-40B4-BE49-F238E27FC236}">
                <a16:creationId xmlns:a16="http://schemas.microsoft.com/office/drawing/2014/main" id="{01ABA037-D9A9-47FE-B95E-12DC568341C5}"/>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0" name="Footer Placeholder 7">
            <a:extLst>
              <a:ext uri="{FF2B5EF4-FFF2-40B4-BE49-F238E27FC236}">
                <a16:creationId xmlns:a16="http://schemas.microsoft.com/office/drawing/2014/main" id="{FD972749-4151-478F-B5F0-882415B22766}"/>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305800492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2 Chart &amp; Text Header Subheader">
    <p:spTree>
      <p:nvGrpSpPr>
        <p:cNvPr id="1" name=""/>
        <p:cNvGrpSpPr/>
        <p:nvPr/>
      </p:nvGrpSpPr>
      <p:grpSpPr>
        <a:xfrm>
          <a:off x="0" y="0"/>
          <a:ext cx="0" cy="0"/>
          <a:chOff x="0" y="0"/>
          <a:chExt cx="0" cy="0"/>
        </a:xfrm>
      </p:grpSpPr>
      <p:sp>
        <p:nvSpPr>
          <p:cNvPr id="24" name="Chart Placeholder 3">
            <a:extLst>
              <a:ext uri="{FF2B5EF4-FFF2-40B4-BE49-F238E27FC236}">
                <a16:creationId xmlns:a16="http://schemas.microsoft.com/office/drawing/2014/main" id="{641AF156-0726-4DC7-B959-D39968119B20}"/>
              </a:ext>
            </a:extLst>
          </p:cNvPr>
          <p:cNvSpPr>
            <a:spLocks noGrp="1"/>
          </p:cNvSpPr>
          <p:nvPr>
            <p:ph type="chart" sz="quarter" idx="10"/>
          </p:nvPr>
        </p:nvSpPr>
        <p:spPr>
          <a:xfrm>
            <a:off x="381000" y="1600200"/>
            <a:ext cx="5562600" cy="2286000"/>
          </a:xfrm>
        </p:spPr>
        <p:txBody>
          <a:bodyPr/>
          <a:lstStyle>
            <a:lvl1pPr marL="0" indent="0">
              <a:buNone/>
              <a:defRPr/>
            </a:lvl1pPr>
          </a:lstStyle>
          <a:p>
            <a:r>
              <a:rPr lang="en-US"/>
              <a:t>Click icon to add chart</a:t>
            </a:r>
          </a:p>
        </p:txBody>
      </p:sp>
      <p:sp>
        <p:nvSpPr>
          <p:cNvPr id="25" name="Chart Placeholder 3">
            <a:extLst>
              <a:ext uri="{FF2B5EF4-FFF2-40B4-BE49-F238E27FC236}">
                <a16:creationId xmlns:a16="http://schemas.microsoft.com/office/drawing/2014/main" id="{FCF1B9AC-03C8-4BAF-A971-CF9FCD930633}"/>
              </a:ext>
            </a:extLst>
          </p:cNvPr>
          <p:cNvSpPr>
            <a:spLocks noGrp="1"/>
          </p:cNvSpPr>
          <p:nvPr>
            <p:ph type="chart" sz="quarter" idx="11"/>
          </p:nvPr>
        </p:nvSpPr>
        <p:spPr>
          <a:xfrm>
            <a:off x="6248400" y="1600200"/>
            <a:ext cx="5562600" cy="2286000"/>
          </a:xfrm>
        </p:spPr>
        <p:txBody>
          <a:bodyPr/>
          <a:lstStyle>
            <a:lvl1pPr marL="0" indent="0">
              <a:buNone/>
              <a:defRPr/>
            </a:lvl1pPr>
          </a:lstStyle>
          <a:p>
            <a:r>
              <a:rPr lang="en-US"/>
              <a:t>Click icon to add chart</a:t>
            </a:r>
          </a:p>
        </p:txBody>
      </p:sp>
      <p:sp>
        <p:nvSpPr>
          <p:cNvPr id="26" name="Text Placeholder 5">
            <a:extLst>
              <a:ext uri="{FF2B5EF4-FFF2-40B4-BE49-F238E27FC236}">
                <a16:creationId xmlns:a16="http://schemas.microsoft.com/office/drawing/2014/main" id="{6FA9DF3A-E8A6-4B48-A1D2-6B39C7BA3E01}"/>
              </a:ext>
            </a:extLst>
          </p:cNvPr>
          <p:cNvSpPr>
            <a:spLocks noGrp="1"/>
          </p:cNvSpPr>
          <p:nvPr>
            <p:ph type="body" sz="quarter" idx="12"/>
          </p:nvPr>
        </p:nvSpPr>
        <p:spPr>
          <a:xfrm>
            <a:off x="381000" y="4038600"/>
            <a:ext cx="5562600" cy="2286000"/>
          </a:xfrm>
        </p:spPr>
        <p:txBody>
          <a:bodyPr>
            <a:normAutofit/>
          </a:bodyPr>
          <a:lstStyle>
            <a:lvl1pPr>
              <a:defRPr sz="2000"/>
            </a:lvl1pPr>
            <a:lvl2pP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ext Placeholder 5">
            <a:extLst>
              <a:ext uri="{FF2B5EF4-FFF2-40B4-BE49-F238E27FC236}">
                <a16:creationId xmlns:a16="http://schemas.microsoft.com/office/drawing/2014/main" id="{EDE9EAEA-3321-4C99-944D-B274AA92DC3D}"/>
              </a:ext>
            </a:extLst>
          </p:cNvPr>
          <p:cNvSpPr>
            <a:spLocks noGrp="1"/>
          </p:cNvSpPr>
          <p:nvPr>
            <p:ph type="body" sz="quarter" idx="13"/>
          </p:nvPr>
        </p:nvSpPr>
        <p:spPr>
          <a:xfrm>
            <a:off x="6248400" y="4038600"/>
            <a:ext cx="5562600" cy="2286000"/>
          </a:xfrm>
        </p:spPr>
        <p:txBody>
          <a:bodyPr>
            <a:normAutofit/>
          </a:bodyPr>
          <a:lstStyle>
            <a:lvl1pPr>
              <a:defRPr sz="2000"/>
            </a:lvl1pPr>
            <a:lvl2pP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DC66F832-855C-478C-9A97-2957C4B06867}"/>
              </a:ext>
            </a:extLst>
          </p:cNvPr>
          <p:cNvSpPr>
            <a:spLocks noGrp="1"/>
          </p:cNvSpPr>
          <p:nvPr>
            <p:ph type="title"/>
          </p:nvPr>
        </p:nvSpPr>
        <p:spPr/>
        <p:txBody>
          <a:bodyPr/>
          <a:lstStyle/>
          <a:p>
            <a:r>
              <a:rPr lang="en-US"/>
              <a:t>Click to edit Master title style</a:t>
            </a:r>
          </a:p>
        </p:txBody>
      </p:sp>
      <p:sp>
        <p:nvSpPr>
          <p:cNvPr id="11" name="Text Placeholder 15">
            <a:extLst>
              <a:ext uri="{FF2B5EF4-FFF2-40B4-BE49-F238E27FC236}">
                <a16:creationId xmlns:a16="http://schemas.microsoft.com/office/drawing/2014/main" id="{9D0BDCBB-59C9-4F30-9D2A-319ACCAA1873}"/>
              </a:ext>
            </a:extLst>
          </p:cNvPr>
          <p:cNvSpPr>
            <a:spLocks noGrp="1"/>
          </p:cNvSpPr>
          <p:nvPr>
            <p:ph type="body" sz="quarter" idx="14"/>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10" name="Slide Number Placeholder 5">
            <a:extLst>
              <a:ext uri="{FF2B5EF4-FFF2-40B4-BE49-F238E27FC236}">
                <a16:creationId xmlns:a16="http://schemas.microsoft.com/office/drawing/2014/main" id="{91BF37AE-899A-408D-B139-79C2A4DBD542}"/>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2" name="Footer Placeholder 7">
            <a:extLst>
              <a:ext uri="{FF2B5EF4-FFF2-40B4-BE49-F238E27FC236}">
                <a16:creationId xmlns:a16="http://schemas.microsoft.com/office/drawing/2014/main" id="{C4123726-5651-465A-AF1C-572B1745A245}"/>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423917585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3 Chart &amp; Text Single Header">
    <p:spTree>
      <p:nvGrpSpPr>
        <p:cNvPr id="1" name=""/>
        <p:cNvGrpSpPr/>
        <p:nvPr/>
      </p:nvGrpSpPr>
      <p:grpSpPr>
        <a:xfrm>
          <a:off x="0" y="0"/>
          <a:ext cx="0" cy="0"/>
          <a:chOff x="0" y="0"/>
          <a:chExt cx="0" cy="0"/>
        </a:xfrm>
      </p:grpSpPr>
      <p:sp>
        <p:nvSpPr>
          <p:cNvPr id="13" name="Chart Placeholder 3">
            <a:extLst>
              <a:ext uri="{FF2B5EF4-FFF2-40B4-BE49-F238E27FC236}">
                <a16:creationId xmlns:a16="http://schemas.microsoft.com/office/drawing/2014/main" id="{DA9E81FA-16F1-4C7C-A851-B8D6CA3AA11E}"/>
              </a:ext>
            </a:extLst>
          </p:cNvPr>
          <p:cNvSpPr>
            <a:spLocks noGrp="1"/>
          </p:cNvSpPr>
          <p:nvPr>
            <p:ph type="chart" sz="quarter" idx="10"/>
          </p:nvPr>
        </p:nvSpPr>
        <p:spPr>
          <a:xfrm>
            <a:off x="381000" y="1600200"/>
            <a:ext cx="3657600" cy="2286000"/>
          </a:xfrm>
        </p:spPr>
        <p:txBody>
          <a:bodyPr/>
          <a:lstStyle>
            <a:lvl1pPr marL="0" indent="0">
              <a:buNone/>
              <a:defRPr/>
            </a:lvl1pPr>
          </a:lstStyle>
          <a:p>
            <a:r>
              <a:rPr lang="en-US"/>
              <a:t>Click icon to add chart</a:t>
            </a:r>
          </a:p>
        </p:txBody>
      </p:sp>
      <p:sp>
        <p:nvSpPr>
          <p:cNvPr id="14" name="Text Placeholder 5">
            <a:extLst>
              <a:ext uri="{FF2B5EF4-FFF2-40B4-BE49-F238E27FC236}">
                <a16:creationId xmlns:a16="http://schemas.microsoft.com/office/drawing/2014/main" id="{96AE73D3-FE49-4025-8181-3FEDAF912FC5}"/>
              </a:ext>
            </a:extLst>
          </p:cNvPr>
          <p:cNvSpPr>
            <a:spLocks noGrp="1"/>
          </p:cNvSpPr>
          <p:nvPr>
            <p:ph type="body" sz="quarter" idx="12"/>
          </p:nvPr>
        </p:nvSpPr>
        <p:spPr>
          <a:xfrm>
            <a:off x="381000" y="4038600"/>
            <a:ext cx="3657600" cy="2286000"/>
          </a:xfrm>
        </p:spPr>
        <p:txBody>
          <a:bodyPr>
            <a:norm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hart Placeholder 3">
            <a:extLst>
              <a:ext uri="{FF2B5EF4-FFF2-40B4-BE49-F238E27FC236}">
                <a16:creationId xmlns:a16="http://schemas.microsoft.com/office/drawing/2014/main" id="{35DF5CF4-1DE3-49D8-A0A4-A0C208999547}"/>
              </a:ext>
            </a:extLst>
          </p:cNvPr>
          <p:cNvSpPr>
            <a:spLocks noGrp="1"/>
          </p:cNvSpPr>
          <p:nvPr>
            <p:ph type="chart" sz="quarter" idx="13"/>
          </p:nvPr>
        </p:nvSpPr>
        <p:spPr>
          <a:xfrm>
            <a:off x="4267200" y="1600200"/>
            <a:ext cx="3657600" cy="2286000"/>
          </a:xfrm>
        </p:spPr>
        <p:txBody>
          <a:bodyPr/>
          <a:lstStyle>
            <a:lvl1pPr marL="0" indent="0">
              <a:buNone/>
              <a:defRPr/>
            </a:lvl1pPr>
          </a:lstStyle>
          <a:p>
            <a:r>
              <a:rPr lang="en-US"/>
              <a:t>Click icon to add chart</a:t>
            </a:r>
          </a:p>
        </p:txBody>
      </p:sp>
      <p:sp>
        <p:nvSpPr>
          <p:cNvPr id="16" name="Text Placeholder 5">
            <a:extLst>
              <a:ext uri="{FF2B5EF4-FFF2-40B4-BE49-F238E27FC236}">
                <a16:creationId xmlns:a16="http://schemas.microsoft.com/office/drawing/2014/main" id="{FDE787F1-87E8-400C-B491-A08ED5544A54}"/>
              </a:ext>
            </a:extLst>
          </p:cNvPr>
          <p:cNvSpPr>
            <a:spLocks noGrp="1"/>
          </p:cNvSpPr>
          <p:nvPr>
            <p:ph type="body" sz="quarter" idx="14"/>
          </p:nvPr>
        </p:nvSpPr>
        <p:spPr>
          <a:xfrm>
            <a:off x="4267200" y="4038600"/>
            <a:ext cx="3657600" cy="2286000"/>
          </a:xfrm>
        </p:spPr>
        <p:txBody>
          <a:bodyPr>
            <a:norm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hart Placeholder 3">
            <a:extLst>
              <a:ext uri="{FF2B5EF4-FFF2-40B4-BE49-F238E27FC236}">
                <a16:creationId xmlns:a16="http://schemas.microsoft.com/office/drawing/2014/main" id="{6F447463-CAA7-428F-8E49-4F7B6F84A2BB}"/>
              </a:ext>
            </a:extLst>
          </p:cNvPr>
          <p:cNvSpPr>
            <a:spLocks noGrp="1"/>
          </p:cNvSpPr>
          <p:nvPr>
            <p:ph type="chart" sz="quarter" idx="15"/>
          </p:nvPr>
        </p:nvSpPr>
        <p:spPr>
          <a:xfrm>
            <a:off x="8153400" y="1600200"/>
            <a:ext cx="3657600" cy="2286000"/>
          </a:xfrm>
        </p:spPr>
        <p:txBody>
          <a:bodyPr/>
          <a:lstStyle>
            <a:lvl1pPr marL="0" indent="0">
              <a:buNone/>
              <a:defRPr/>
            </a:lvl1pPr>
          </a:lstStyle>
          <a:p>
            <a:r>
              <a:rPr lang="en-US"/>
              <a:t>Click icon to add chart</a:t>
            </a:r>
          </a:p>
        </p:txBody>
      </p:sp>
      <p:sp>
        <p:nvSpPr>
          <p:cNvPr id="18" name="Text Placeholder 5">
            <a:extLst>
              <a:ext uri="{FF2B5EF4-FFF2-40B4-BE49-F238E27FC236}">
                <a16:creationId xmlns:a16="http://schemas.microsoft.com/office/drawing/2014/main" id="{838F0D8C-48BE-4BA1-A4A4-A94D624B64CF}"/>
              </a:ext>
            </a:extLst>
          </p:cNvPr>
          <p:cNvSpPr>
            <a:spLocks noGrp="1"/>
          </p:cNvSpPr>
          <p:nvPr>
            <p:ph type="body" sz="quarter" idx="16"/>
          </p:nvPr>
        </p:nvSpPr>
        <p:spPr>
          <a:xfrm>
            <a:off x="8153400" y="4038600"/>
            <a:ext cx="3657600" cy="2286000"/>
          </a:xfrm>
        </p:spPr>
        <p:txBody>
          <a:bodyPr>
            <a:norm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A3AB92E7-5178-421A-B22C-0AB575D2A4F6}"/>
              </a:ext>
            </a:extLst>
          </p:cNvPr>
          <p:cNvSpPr>
            <a:spLocks noGrp="1"/>
          </p:cNvSpPr>
          <p:nvPr>
            <p:ph type="title"/>
          </p:nvPr>
        </p:nvSpPr>
        <p:spPr/>
        <p:txBody>
          <a:bodyPr/>
          <a:lstStyle/>
          <a:p>
            <a:r>
              <a:rPr lang="en-US"/>
              <a:t>Click to edit Master title style</a:t>
            </a:r>
          </a:p>
        </p:txBody>
      </p:sp>
      <p:sp>
        <p:nvSpPr>
          <p:cNvPr id="11" name="Slide Number Placeholder 5">
            <a:extLst>
              <a:ext uri="{FF2B5EF4-FFF2-40B4-BE49-F238E27FC236}">
                <a16:creationId xmlns:a16="http://schemas.microsoft.com/office/drawing/2014/main" id="{7BB80B6B-76CF-4D94-8AFC-4668848A9D34}"/>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2" name="Footer Placeholder 7">
            <a:extLst>
              <a:ext uri="{FF2B5EF4-FFF2-40B4-BE49-F238E27FC236}">
                <a16:creationId xmlns:a16="http://schemas.microsoft.com/office/drawing/2014/main" id="{1371CA75-0D8A-42C4-B70F-7B0ACD43BC8A}"/>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3432703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Subhead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chorCtr="0">
            <a:normAutofit/>
          </a:bodyPr>
          <a:lstStyle>
            <a:lvl1pPr>
              <a:defRPr lang="en-US" dirty="0"/>
            </a:lvl1pPr>
          </a:lstStyle>
          <a:p>
            <a:pPr lvl="0" algn="l">
              <a:lnSpc>
                <a:spcPct val="85000"/>
              </a:lnSpc>
            </a:pPr>
            <a:r>
              <a:rPr lang="en-US"/>
              <a:t>Click to edit Master title style</a:t>
            </a:r>
          </a:p>
        </p:txBody>
      </p:sp>
      <p:sp>
        <p:nvSpPr>
          <p:cNvPr id="3" name="Text Placeholder 2"/>
          <p:cNvSpPr>
            <a:spLocks noGrp="1"/>
          </p:cNvSpPr>
          <p:nvPr>
            <p:ph type="body" idx="1"/>
          </p:nvPr>
        </p:nvSpPr>
        <p:spPr>
          <a:xfrm>
            <a:off x="304800" y="1234966"/>
            <a:ext cx="11480800" cy="639762"/>
          </a:xfrm>
        </p:spPr>
        <p:txBody>
          <a:bodyPr anchor="b">
            <a:noAutofit/>
          </a:bodyPr>
          <a:lstStyle>
            <a:lvl1pPr marL="0" indent="0">
              <a:spcBef>
                <a:spcPts val="0"/>
              </a:spcBef>
              <a:buNone/>
              <a:defRPr sz="2201" b="0" i="0">
                <a:solidFill>
                  <a:schemeClr val="accent6"/>
                </a:solidFill>
                <a:latin typeface="Arial" pitchFamily="34" charset="0"/>
              </a:defRPr>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4" name="Content Placeholder 3"/>
          <p:cNvSpPr>
            <a:spLocks noGrp="1"/>
          </p:cNvSpPr>
          <p:nvPr>
            <p:ph sz="half" idx="2"/>
          </p:nvPr>
        </p:nvSpPr>
        <p:spPr>
          <a:xfrm>
            <a:off x="330201" y="1906260"/>
            <a:ext cx="11480800" cy="4373672"/>
          </a:xfrm>
        </p:spPr>
        <p:txBody>
          <a:bodyPr>
            <a:normAutofit/>
          </a:bodyPr>
          <a:lstStyle>
            <a:lvl1pPr>
              <a:defRPr sz="1801">
                <a:latin typeface="Arial" pitchFamily="34" charset="0"/>
              </a:defRPr>
            </a:lvl1pPr>
            <a:lvl2pPr>
              <a:defRPr sz="1600">
                <a:latin typeface="Arial" pitchFamily="34" charset="0"/>
              </a:defRPr>
            </a:lvl2pPr>
            <a:lvl3pPr>
              <a:defRPr sz="1401">
                <a:latin typeface="Arial" pitchFamily="34" charset="0"/>
              </a:defRPr>
            </a:lvl3pPr>
            <a:lvl4pPr>
              <a:defRPr sz="1200">
                <a:latin typeface="Arial" pitchFamily="34" charset="0"/>
              </a:defRPr>
            </a:lvl4pPr>
            <a:lvl5pPr>
              <a:defRPr sz="1200">
                <a:latin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4017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3 Chart &amp; Text Header Subheader">
    <p:spTree>
      <p:nvGrpSpPr>
        <p:cNvPr id="1" name=""/>
        <p:cNvGrpSpPr/>
        <p:nvPr/>
      </p:nvGrpSpPr>
      <p:grpSpPr>
        <a:xfrm>
          <a:off x="0" y="0"/>
          <a:ext cx="0" cy="0"/>
          <a:chOff x="0" y="0"/>
          <a:chExt cx="0" cy="0"/>
        </a:xfrm>
      </p:grpSpPr>
      <p:sp>
        <p:nvSpPr>
          <p:cNvPr id="24" name="Chart Placeholder 3">
            <a:extLst>
              <a:ext uri="{FF2B5EF4-FFF2-40B4-BE49-F238E27FC236}">
                <a16:creationId xmlns:a16="http://schemas.microsoft.com/office/drawing/2014/main" id="{2062AF27-726B-472D-9600-224CBE8589BA}"/>
              </a:ext>
            </a:extLst>
          </p:cNvPr>
          <p:cNvSpPr>
            <a:spLocks noGrp="1"/>
          </p:cNvSpPr>
          <p:nvPr>
            <p:ph type="chart" sz="quarter" idx="10"/>
          </p:nvPr>
        </p:nvSpPr>
        <p:spPr>
          <a:xfrm>
            <a:off x="381000" y="1600200"/>
            <a:ext cx="3657600" cy="2286000"/>
          </a:xfrm>
        </p:spPr>
        <p:txBody>
          <a:bodyPr/>
          <a:lstStyle>
            <a:lvl1pPr marL="0" indent="0">
              <a:buNone/>
              <a:defRPr/>
            </a:lvl1pPr>
          </a:lstStyle>
          <a:p>
            <a:r>
              <a:rPr lang="en-US"/>
              <a:t>Click icon to add chart</a:t>
            </a:r>
          </a:p>
        </p:txBody>
      </p:sp>
      <p:sp>
        <p:nvSpPr>
          <p:cNvPr id="25" name="Text Placeholder 5">
            <a:extLst>
              <a:ext uri="{FF2B5EF4-FFF2-40B4-BE49-F238E27FC236}">
                <a16:creationId xmlns:a16="http://schemas.microsoft.com/office/drawing/2014/main" id="{7BECFFB8-08EB-47F6-B862-8A2257286A00}"/>
              </a:ext>
            </a:extLst>
          </p:cNvPr>
          <p:cNvSpPr>
            <a:spLocks noGrp="1"/>
          </p:cNvSpPr>
          <p:nvPr>
            <p:ph type="body" sz="quarter" idx="12"/>
          </p:nvPr>
        </p:nvSpPr>
        <p:spPr>
          <a:xfrm>
            <a:off x="381000" y="4038600"/>
            <a:ext cx="3657600" cy="2286000"/>
          </a:xfrm>
        </p:spPr>
        <p:txBody>
          <a:bodyPr>
            <a:norm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hart Placeholder 3">
            <a:extLst>
              <a:ext uri="{FF2B5EF4-FFF2-40B4-BE49-F238E27FC236}">
                <a16:creationId xmlns:a16="http://schemas.microsoft.com/office/drawing/2014/main" id="{2D13778A-2A0A-4EC7-A501-8D10A08035AB}"/>
              </a:ext>
            </a:extLst>
          </p:cNvPr>
          <p:cNvSpPr>
            <a:spLocks noGrp="1"/>
          </p:cNvSpPr>
          <p:nvPr>
            <p:ph type="chart" sz="quarter" idx="13"/>
          </p:nvPr>
        </p:nvSpPr>
        <p:spPr>
          <a:xfrm>
            <a:off x="4267200" y="1600200"/>
            <a:ext cx="3657600" cy="2286000"/>
          </a:xfrm>
        </p:spPr>
        <p:txBody>
          <a:bodyPr/>
          <a:lstStyle>
            <a:lvl1pPr marL="0" indent="0">
              <a:buNone/>
              <a:defRPr/>
            </a:lvl1pPr>
          </a:lstStyle>
          <a:p>
            <a:r>
              <a:rPr lang="en-US"/>
              <a:t>Click icon to add chart</a:t>
            </a:r>
          </a:p>
        </p:txBody>
      </p:sp>
      <p:sp>
        <p:nvSpPr>
          <p:cNvPr id="27" name="Text Placeholder 5">
            <a:extLst>
              <a:ext uri="{FF2B5EF4-FFF2-40B4-BE49-F238E27FC236}">
                <a16:creationId xmlns:a16="http://schemas.microsoft.com/office/drawing/2014/main" id="{F15E32A7-2362-4A9E-8692-683700D4ACC6}"/>
              </a:ext>
            </a:extLst>
          </p:cNvPr>
          <p:cNvSpPr>
            <a:spLocks noGrp="1"/>
          </p:cNvSpPr>
          <p:nvPr>
            <p:ph type="body" sz="quarter" idx="14"/>
          </p:nvPr>
        </p:nvSpPr>
        <p:spPr>
          <a:xfrm>
            <a:off x="4267200" y="4038600"/>
            <a:ext cx="3657600" cy="2286000"/>
          </a:xfrm>
        </p:spPr>
        <p:txBody>
          <a:bodyPr>
            <a:norm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hart Placeholder 3">
            <a:extLst>
              <a:ext uri="{FF2B5EF4-FFF2-40B4-BE49-F238E27FC236}">
                <a16:creationId xmlns:a16="http://schemas.microsoft.com/office/drawing/2014/main" id="{823D7D71-DF9C-4AA8-9F69-2E3C3DE4E7F0}"/>
              </a:ext>
            </a:extLst>
          </p:cNvPr>
          <p:cNvSpPr>
            <a:spLocks noGrp="1"/>
          </p:cNvSpPr>
          <p:nvPr>
            <p:ph type="chart" sz="quarter" idx="15"/>
          </p:nvPr>
        </p:nvSpPr>
        <p:spPr>
          <a:xfrm>
            <a:off x="8153400" y="1600200"/>
            <a:ext cx="3657600" cy="2286000"/>
          </a:xfrm>
        </p:spPr>
        <p:txBody>
          <a:bodyPr/>
          <a:lstStyle>
            <a:lvl1pPr marL="0" indent="0">
              <a:buNone/>
              <a:defRPr/>
            </a:lvl1pPr>
          </a:lstStyle>
          <a:p>
            <a:r>
              <a:rPr lang="en-US"/>
              <a:t>Click icon to add chart</a:t>
            </a:r>
          </a:p>
        </p:txBody>
      </p:sp>
      <p:sp>
        <p:nvSpPr>
          <p:cNvPr id="29" name="Text Placeholder 5">
            <a:extLst>
              <a:ext uri="{FF2B5EF4-FFF2-40B4-BE49-F238E27FC236}">
                <a16:creationId xmlns:a16="http://schemas.microsoft.com/office/drawing/2014/main" id="{70CCF4C5-4051-4EDF-82ED-D4E748BEBED3}"/>
              </a:ext>
            </a:extLst>
          </p:cNvPr>
          <p:cNvSpPr>
            <a:spLocks noGrp="1"/>
          </p:cNvSpPr>
          <p:nvPr>
            <p:ph type="body" sz="quarter" idx="16"/>
          </p:nvPr>
        </p:nvSpPr>
        <p:spPr>
          <a:xfrm>
            <a:off x="8153400" y="4038600"/>
            <a:ext cx="3657600" cy="2286000"/>
          </a:xfrm>
        </p:spPr>
        <p:txBody>
          <a:bodyPr>
            <a:norm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E06DAE44-0998-4F32-97A0-753D5076693A}"/>
              </a:ext>
            </a:extLst>
          </p:cNvPr>
          <p:cNvSpPr>
            <a:spLocks noGrp="1"/>
          </p:cNvSpPr>
          <p:nvPr>
            <p:ph type="title"/>
          </p:nvPr>
        </p:nvSpPr>
        <p:spPr/>
        <p:txBody>
          <a:bodyPr/>
          <a:lstStyle/>
          <a:p>
            <a:r>
              <a:rPr lang="en-US"/>
              <a:t>Click to edit Master title style</a:t>
            </a:r>
          </a:p>
        </p:txBody>
      </p:sp>
      <p:sp>
        <p:nvSpPr>
          <p:cNvPr id="13" name="Text Placeholder 15">
            <a:extLst>
              <a:ext uri="{FF2B5EF4-FFF2-40B4-BE49-F238E27FC236}">
                <a16:creationId xmlns:a16="http://schemas.microsoft.com/office/drawing/2014/main" id="{883CE133-D5E1-4641-90F9-6A73836E36B8}"/>
              </a:ext>
            </a:extLst>
          </p:cNvPr>
          <p:cNvSpPr>
            <a:spLocks noGrp="1"/>
          </p:cNvSpPr>
          <p:nvPr>
            <p:ph type="body" sz="quarter" idx="11"/>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12" name="Slide Number Placeholder 5">
            <a:extLst>
              <a:ext uri="{FF2B5EF4-FFF2-40B4-BE49-F238E27FC236}">
                <a16:creationId xmlns:a16="http://schemas.microsoft.com/office/drawing/2014/main" id="{29F269C6-B360-41D0-AF9B-86BF05448EE4}"/>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4" name="Footer Placeholder 7">
            <a:extLst>
              <a:ext uri="{FF2B5EF4-FFF2-40B4-BE49-F238E27FC236}">
                <a16:creationId xmlns:a16="http://schemas.microsoft.com/office/drawing/2014/main" id="{CABE4F45-B975-489A-946A-C583EBF60B05}"/>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2730906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4 Chart Single Header">
    <p:spTree>
      <p:nvGrpSpPr>
        <p:cNvPr id="1" name=""/>
        <p:cNvGrpSpPr/>
        <p:nvPr/>
      </p:nvGrpSpPr>
      <p:grpSpPr>
        <a:xfrm>
          <a:off x="0" y="0"/>
          <a:ext cx="0" cy="0"/>
          <a:chOff x="0" y="0"/>
          <a:chExt cx="0" cy="0"/>
        </a:xfrm>
      </p:grpSpPr>
      <p:sp>
        <p:nvSpPr>
          <p:cNvPr id="13" name="Chart Placeholder 3">
            <a:extLst>
              <a:ext uri="{FF2B5EF4-FFF2-40B4-BE49-F238E27FC236}">
                <a16:creationId xmlns:a16="http://schemas.microsoft.com/office/drawing/2014/main" id="{03D3BA74-60EA-4C29-AF56-B7259BCD771B}"/>
              </a:ext>
            </a:extLst>
          </p:cNvPr>
          <p:cNvSpPr>
            <a:spLocks noGrp="1"/>
          </p:cNvSpPr>
          <p:nvPr>
            <p:ph type="chart" sz="quarter" idx="10"/>
          </p:nvPr>
        </p:nvSpPr>
        <p:spPr>
          <a:xfrm>
            <a:off x="381000" y="1600200"/>
            <a:ext cx="5562600" cy="2286000"/>
          </a:xfrm>
        </p:spPr>
        <p:txBody>
          <a:bodyPr/>
          <a:lstStyle>
            <a:lvl1pPr marL="0" indent="0">
              <a:buNone/>
              <a:defRPr/>
            </a:lvl1pPr>
          </a:lstStyle>
          <a:p>
            <a:r>
              <a:rPr lang="en-US"/>
              <a:t>Click icon to add chart</a:t>
            </a:r>
          </a:p>
        </p:txBody>
      </p:sp>
      <p:sp>
        <p:nvSpPr>
          <p:cNvPr id="14" name="Chart Placeholder 3">
            <a:extLst>
              <a:ext uri="{FF2B5EF4-FFF2-40B4-BE49-F238E27FC236}">
                <a16:creationId xmlns:a16="http://schemas.microsoft.com/office/drawing/2014/main" id="{0808DA0A-FCA0-4A62-B56F-C480EC3E45EE}"/>
              </a:ext>
            </a:extLst>
          </p:cNvPr>
          <p:cNvSpPr>
            <a:spLocks noGrp="1"/>
          </p:cNvSpPr>
          <p:nvPr>
            <p:ph type="chart" sz="quarter" idx="11"/>
          </p:nvPr>
        </p:nvSpPr>
        <p:spPr>
          <a:xfrm>
            <a:off x="6248400" y="1600200"/>
            <a:ext cx="5562600" cy="2286000"/>
          </a:xfrm>
        </p:spPr>
        <p:txBody>
          <a:bodyPr/>
          <a:lstStyle>
            <a:lvl1pPr marL="0" indent="0">
              <a:buNone/>
              <a:defRPr/>
            </a:lvl1pPr>
          </a:lstStyle>
          <a:p>
            <a:r>
              <a:rPr lang="en-US"/>
              <a:t>Click icon to add chart</a:t>
            </a:r>
          </a:p>
        </p:txBody>
      </p:sp>
      <p:sp>
        <p:nvSpPr>
          <p:cNvPr id="15" name="Chart Placeholder 3">
            <a:extLst>
              <a:ext uri="{FF2B5EF4-FFF2-40B4-BE49-F238E27FC236}">
                <a16:creationId xmlns:a16="http://schemas.microsoft.com/office/drawing/2014/main" id="{065ECE00-E49F-4FFD-B3BC-11097ADE947A}"/>
              </a:ext>
            </a:extLst>
          </p:cNvPr>
          <p:cNvSpPr>
            <a:spLocks noGrp="1"/>
          </p:cNvSpPr>
          <p:nvPr>
            <p:ph type="chart" sz="quarter" idx="12"/>
          </p:nvPr>
        </p:nvSpPr>
        <p:spPr>
          <a:xfrm>
            <a:off x="381000" y="4126832"/>
            <a:ext cx="5562600" cy="2286000"/>
          </a:xfrm>
        </p:spPr>
        <p:txBody>
          <a:bodyPr/>
          <a:lstStyle>
            <a:lvl1pPr marL="0" indent="0">
              <a:buNone/>
              <a:defRPr/>
            </a:lvl1pPr>
          </a:lstStyle>
          <a:p>
            <a:r>
              <a:rPr lang="en-US"/>
              <a:t>Click icon to add chart</a:t>
            </a:r>
          </a:p>
        </p:txBody>
      </p:sp>
      <p:sp>
        <p:nvSpPr>
          <p:cNvPr id="16" name="Chart Placeholder 3">
            <a:extLst>
              <a:ext uri="{FF2B5EF4-FFF2-40B4-BE49-F238E27FC236}">
                <a16:creationId xmlns:a16="http://schemas.microsoft.com/office/drawing/2014/main" id="{15458037-4A27-4617-A080-FC1BEF097007}"/>
              </a:ext>
            </a:extLst>
          </p:cNvPr>
          <p:cNvSpPr>
            <a:spLocks noGrp="1"/>
          </p:cNvSpPr>
          <p:nvPr>
            <p:ph type="chart" sz="quarter" idx="13"/>
          </p:nvPr>
        </p:nvSpPr>
        <p:spPr>
          <a:xfrm>
            <a:off x="6248400" y="4126832"/>
            <a:ext cx="5562600" cy="2286000"/>
          </a:xfrm>
        </p:spPr>
        <p:txBody>
          <a:bodyPr/>
          <a:lstStyle>
            <a:lvl1pPr marL="0" indent="0">
              <a:buNone/>
              <a:defRPr/>
            </a:lvl1pPr>
          </a:lstStyle>
          <a:p>
            <a:r>
              <a:rPr lang="en-US"/>
              <a:t>Click icon to add chart</a:t>
            </a:r>
          </a:p>
        </p:txBody>
      </p:sp>
      <p:sp>
        <p:nvSpPr>
          <p:cNvPr id="2" name="Title 1">
            <a:extLst>
              <a:ext uri="{FF2B5EF4-FFF2-40B4-BE49-F238E27FC236}">
                <a16:creationId xmlns:a16="http://schemas.microsoft.com/office/drawing/2014/main" id="{F1993A08-37F5-4EC6-97F5-AEE811C63955}"/>
              </a:ext>
            </a:extLst>
          </p:cNvPr>
          <p:cNvSpPr>
            <a:spLocks noGrp="1"/>
          </p:cNvSpPr>
          <p:nvPr>
            <p:ph type="title"/>
          </p:nvPr>
        </p:nvSpPr>
        <p:spPr/>
        <p:txBody>
          <a:bodyPr/>
          <a:lstStyle/>
          <a:p>
            <a:r>
              <a:rPr lang="en-US"/>
              <a:t>Click to edit Master title style</a:t>
            </a:r>
          </a:p>
        </p:txBody>
      </p:sp>
      <p:sp>
        <p:nvSpPr>
          <p:cNvPr id="9" name="Slide Number Placeholder 5">
            <a:extLst>
              <a:ext uri="{FF2B5EF4-FFF2-40B4-BE49-F238E27FC236}">
                <a16:creationId xmlns:a16="http://schemas.microsoft.com/office/drawing/2014/main" id="{6DC789B3-2B35-4495-AE78-2F62A40266B2}"/>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0" name="Footer Placeholder 7">
            <a:extLst>
              <a:ext uri="{FF2B5EF4-FFF2-40B4-BE49-F238E27FC236}">
                <a16:creationId xmlns:a16="http://schemas.microsoft.com/office/drawing/2014/main" id="{EBAD284F-D615-43D5-ABDE-40B70AA4C4DE}"/>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170029734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4 Chart Header Subheader">
    <p:spTree>
      <p:nvGrpSpPr>
        <p:cNvPr id="1" name=""/>
        <p:cNvGrpSpPr/>
        <p:nvPr/>
      </p:nvGrpSpPr>
      <p:grpSpPr>
        <a:xfrm>
          <a:off x="0" y="0"/>
          <a:ext cx="0" cy="0"/>
          <a:chOff x="0" y="0"/>
          <a:chExt cx="0" cy="0"/>
        </a:xfrm>
      </p:grpSpPr>
      <p:sp>
        <p:nvSpPr>
          <p:cNvPr id="24" name="Chart Placeholder 3">
            <a:extLst>
              <a:ext uri="{FF2B5EF4-FFF2-40B4-BE49-F238E27FC236}">
                <a16:creationId xmlns:a16="http://schemas.microsoft.com/office/drawing/2014/main" id="{A9E564CA-61D6-4133-91BA-4015264737A5}"/>
              </a:ext>
            </a:extLst>
          </p:cNvPr>
          <p:cNvSpPr>
            <a:spLocks noGrp="1"/>
          </p:cNvSpPr>
          <p:nvPr>
            <p:ph type="chart" sz="quarter" idx="10"/>
          </p:nvPr>
        </p:nvSpPr>
        <p:spPr>
          <a:xfrm>
            <a:off x="381000" y="1600200"/>
            <a:ext cx="5562600" cy="2286000"/>
          </a:xfrm>
        </p:spPr>
        <p:txBody>
          <a:bodyPr/>
          <a:lstStyle>
            <a:lvl1pPr marL="0" indent="0">
              <a:buNone/>
              <a:defRPr/>
            </a:lvl1pPr>
          </a:lstStyle>
          <a:p>
            <a:r>
              <a:rPr lang="en-US"/>
              <a:t>Click icon to add chart</a:t>
            </a:r>
          </a:p>
        </p:txBody>
      </p:sp>
      <p:sp>
        <p:nvSpPr>
          <p:cNvPr id="25" name="Chart Placeholder 3">
            <a:extLst>
              <a:ext uri="{FF2B5EF4-FFF2-40B4-BE49-F238E27FC236}">
                <a16:creationId xmlns:a16="http://schemas.microsoft.com/office/drawing/2014/main" id="{36E8EDEF-E8D8-428D-B186-411007092E08}"/>
              </a:ext>
            </a:extLst>
          </p:cNvPr>
          <p:cNvSpPr>
            <a:spLocks noGrp="1"/>
          </p:cNvSpPr>
          <p:nvPr>
            <p:ph type="chart" sz="quarter" idx="11"/>
          </p:nvPr>
        </p:nvSpPr>
        <p:spPr>
          <a:xfrm>
            <a:off x="6248400" y="1600200"/>
            <a:ext cx="5562600" cy="2286000"/>
          </a:xfrm>
        </p:spPr>
        <p:txBody>
          <a:bodyPr/>
          <a:lstStyle>
            <a:lvl1pPr marL="0" indent="0">
              <a:buNone/>
              <a:defRPr/>
            </a:lvl1pPr>
          </a:lstStyle>
          <a:p>
            <a:r>
              <a:rPr lang="en-US"/>
              <a:t>Click icon to add chart</a:t>
            </a:r>
          </a:p>
        </p:txBody>
      </p:sp>
      <p:sp>
        <p:nvSpPr>
          <p:cNvPr id="26" name="Chart Placeholder 3">
            <a:extLst>
              <a:ext uri="{FF2B5EF4-FFF2-40B4-BE49-F238E27FC236}">
                <a16:creationId xmlns:a16="http://schemas.microsoft.com/office/drawing/2014/main" id="{9298ED55-3210-47A0-828F-36829D90A15D}"/>
              </a:ext>
            </a:extLst>
          </p:cNvPr>
          <p:cNvSpPr>
            <a:spLocks noGrp="1"/>
          </p:cNvSpPr>
          <p:nvPr>
            <p:ph type="chart" sz="quarter" idx="12"/>
          </p:nvPr>
        </p:nvSpPr>
        <p:spPr>
          <a:xfrm>
            <a:off x="381000" y="4126832"/>
            <a:ext cx="5562600" cy="2286000"/>
          </a:xfrm>
        </p:spPr>
        <p:txBody>
          <a:bodyPr/>
          <a:lstStyle>
            <a:lvl1pPr marL="0" indent="0">
              <a:buNone/>
              <a:defRPr/>
            </a:lvl1pPr>
          </a:lstStyle>
          <a:p>
            <a:r>
              <a:rPr lang="en-US"/>
              <a:t>Click icon to add chart</a:t>
            </a:r>
          </a:p>
        </p:txBody>
      </p:sp>
      <p:sp>
        <p:nvSpPr>
          <p:cNvPr id="27" name="Chart Placeholder 3">
            <a:extLst>
              <a:ext uri="{FF2B5EF4-FFF2-40B4-BE49-F238E27FC236}">
                <a16:creationId xmlns:a16="http://schemas.microsoft.com/office/drawing/2014/main" id="{09A678C7-F167-4E65-BE1C-11801C3CD562}"/>
              </a:ext>
            </a:extLst>
          </p:cNvPr>
          <p:cNvSpPr>
            <a:spLocks noGrp="1"/>
          </p:cNvSpPr>
          <p:nvPr>
            <p:ph type="chart" sz="quarter" idx="13"/>
          </p:nvPr>
        </p:nvSpPr>
        <p:spPr>
          <a:xfrm>
            <a:off x="6248400" y="4126832"/>
            <a:ext cx="5562600" cy="2286000"/>
          </a:xfrm>
        </p:spPr>
        <p:txBody>
          <a:bodyPr/>
          <a:lstStyle>
            <a:lvl1pPr marL="0" indent="0">
              <a:buNone/>
              <a:defRPr/>
            </a:lvl1pPr>
          </a:lstStyle>
          <a:p>
            <a:r>
              <a:rPr lang="en-US"/>
              <a:t>Click icon to add chart</a:t>
            </a:r>
          </a:p>
        </p:txBody>
      </p:sp>
      <p:sp>
        <p:nvSpPr>
          <p:cNvPr id="2" name="Title 1">
            <a:extLst>
              <a:ext uri="{FF2B5EF4-FFF2-40B4-BE49-F238E27FC236}">
                <a16:creationId xmlns:a16="http://schemas.microsoft.com/office/drawing/2014/main" id="{B660EDF3-F37A-4A1E-951B-C17C3CFA31D3}"/>
              </a:ext>
            </a:extLst>
          </p:cNvPr>
          <p:cNvSpPr>
            <a:spLocks noGrp="1"/>
          </p:cNvSpPr>
          <p:nvPr>
            <p:ph type="title"/>
          </p:nvPr>
        </p:nvSpPr>
        <p:spPr/>
        <p:txBody>
          <a:bodyPr/>
          <a:lstStyle/>
          <a:p>
            <a:r>
              <a:rPr lang="en-US"/>
              <a:t>Click to edit Master title style</a:t>
            </a:r>
          </a:p>
        </p:txBody>
      </p:sp>
      <p:sp>
        <p:nvSpPr>
          <p:cNvPr id="11" name="Text Placeholder 15">
            <a:extLst>
              <a:ext uri="{FF2B5EF4-FFF2-40B4-BE49-F238E27FC236}">
                <a16:creationId xmlns:a16="http://schemas.microsoft.com/office/drawing/2014/main" id="{FC6F7EA4-81EC-4790-B12F-45359BF2C538}"/>
              </a:ext>
            </a:extLst>
          </p:cNvPr>
          <p:cNvSpPr>
            <a:spLocks noGrp="1"/>
          </p:cNvSpPr>
          <p:nvPr>
            <p:ph type="body" sz="quarter" idx="14"/>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10" name="Slide Number Placeholder 5">
            <a:extLst>
              <a:ext uri="{FF2B5EF4-FFF2-40B4-BE49-F238E27FC236}">
                <a16:creationId xmlns:a16="http://schemas.microsoft.com/office/drawing/2014/main" id="{F5042FF4-170A-4AB8-9559-267F3CF50364}"/>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2" name="Footer Placeholder 7">
            <a:extLst>
              <a:ext uri="{FF2B5EF4-FFF2-40B4-BE49-F238E27FC236}">
                <a16:creationId xmlns:a16="http://schemas.microsoft.com/office/drawing/2014/main" id="{B8DF5ABB-41AB-467E-A6EE-7B7A7BB1FF5F}"/>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342189782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able Single Header">
    <p:spTree>
      <p:nvGrpSpPr>
        <p:cNvPr id="1" name=""/>
        <p:cNvGrpSpPr/>
        <p:nvPr/>
      </p:nvGrpSpPr>
      <p:grpSpPr>
        <a:xfrm>
          <a:off x="0" y="0"/>
          <a:ext cx="0" cy="0"/>
          <a:chOff x="0" y="0"/>
          <a:chExt cx="0" cy="0"/>
        </a:xfrm>
      </p:grpSpPr>
      <p:sp>
        <p:nvSpPr>
          <p:cNvPr id="14" name="Table Placeholder 13">
            <a:extLst>
              <a:ext uri="{FF2B5EF4-FFF2-40B4-BE49-F238E27FC236}">
                <a16:creationId xmlns:a16="http://schemas.microsoft.com/office/drawing/2014/main" id="{83B9B5D8-E8BB-4425-A3C2-DD3A585B0524}"/>
              </a:ext>
            </a:extLst>
          </p:cNvPr>
          <p:cNvSpPr>
            <a:spLocks noGrp="1"/>
          </p:cNvSpPr>
          <p:nvPr>
            <p:ph type="tbl" sz="quarter" idx="12"/>
          </p:nvPr>
        </p:nvSpPr>
        <p:spPr>
          <a:xfrm>
            <a:off x="373062" y="1604296"/>
            <a:ext cx="11445875" cy="4719012"/>
          </a:xfrm>
        </p:spPr>
        <p:txBody>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 name="Title 1">
            <a:extLst>
              <a:ext uri="{FF2B5EF4-FFF2-40B4-BE49-F238E27FC236}">
                <a16:creationId xmlns:a16="http://schemas.microsoft.com/office/drawing/2014/main" id="{B3D5CE7F-3C0C-4FDF-93F9-6348B24DBC58}"/>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C8B74E4A-7254-400A-9DF4-848D2EF88572}"/>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7" name="Footer Placeholder 7">
            <a:extLst>
              <a:ext uri="{FF2B5EF4-FFF2-40B4-BE49-F238E27FC236}">
                <a16:creationId xmlns:a16="http://schemas.microsoft.com/office/drawing/2014/main" id="{2CF42F7A-5C7B-424D-AB3C-2D4C61B08566}"/>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193770904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able Header Subheader">
    <p:spTree>
      <p:nvGrpSpPr>
        <p:cNvPr id="1" name=""/>
        <p:cNvGrpSpPr/>
        <p:nvPr/>
      </p:nvGrpSpPr>
      <p:grpSpPr>
        <a:xfrm>
          <a:off x="0" y="0"/>
          <a:ext cx="0" cy="0"/>
          <a:chOff x="0" y="0"/>
          <a:chExt cx="0" cy="0"/>
        </a:xfrm>
      </p:grpSpPr>
      <p:sp>
        <p:nvSpPr>
          <p:cNvPr id="25" name="Table Placeholder 13">
            <a:extLst>
              <a:ext uri="{FF2B5EF4-FFF2-40B4-BE49-F238E27FC236}">
                <a16:creationId xmlns:a16="http://schemas.microsoft.com/office/drawing/2014/main" id="{EE916ACB-2923-42C4-9CE6-B3A9EFB45916}"/>
              </a:ext>
            </a:extLst>
          </p:cNvPr>
          <p:cNvSpPr>
            <a:spLocks noGrp="1"/>
          </p:cNvSpPr>
          <p:nvPr>
            <p:ph type="tbl" sz="quarter" idx="13"/>
          </p:nvPr>
        </p:nvSpPr>
        <p:spPr>
          <a:xfrm>
            <a:off x="373062" y="1604296"/>
            <a:ext cx="11445875" cy="4719012"/>
          </a:xfrm>
        </p:spPr>
        <p:txBody>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 name="Title 1">
            <a:extLst>
              <a:ext uri="{FF2B5EF4-FFF2-40B4-BE49-F238E27FC236}">
                <a16:creationId xmlns:a16="http://schemas.microsoft.com/office/drawing/2014/main" id="{F38DF99A-80DE-4D33-A6CC-FE2526443465}"/>
              </a:ext>
            </a:extLst>
          </p:cNvPr>
          <p:cNvSpPr>
            <a:spLocks noGrp="1"/>
          </p:cNvSpPr>
          <p:nvPr>
            <p:ph type="title"/>
          </p:nvPr>
        </p:nvSpPr>
        <p:spPr/>
        <p:txBody>
          <a:bodyPr/>
          <a:lstStyle/>
          <a:p>
            <a:r>
              <a:rPr lang="en-US"/>
              <a:t>Click to edit Master title style</a:t>
            </a:r>
          </a:p>
        </p:txBody>
      </p:sp>
      <p:sp>
        <p:nvSpPr>
          <p:cNvPr id="8" name="Text Placeholder 15">
            <a:extLst>
              <a:ext uri="{FF2B5EF4-FFF2-40B4-BE49-F238E27FC236}">
                <a16:creationId xmlns:a16="http://schemas.microsoft.com/office/drawing/2014/main" id="{755822AA-70D4-4E42-A513-A6503193E91E}"/>
              </a:ext>
            </a:extLst>
          </p:cNvPr>
          <p:cNvSpPr>
            <a:spLocks noGrp="1"/>
          </p:cNvSpPr>
          <p:nvPr>
            <p:ph type="body" sz="quarter" idx="11"/>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7" name="Slide Number Placeholder 5">
            <a:extLst>
              <a:ext uri="{FF2B5EF4-FFF2-40B4-BE49-F238E27FC236}">
                <a16:creationId xmlns:a16="http://schemas.microsoft.com/office/drawing/2014/main" id="{DD16BEF3-3807-4B42-B484-F668C2D982FB}"/>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9" name="Footer Placeholder 7">
            <a:extLst>
              <a:ext uri="{FF2B5EF4-FFF2-40B4-BE49-F238E27FC236}">
                <a16:creationId xmlns:a16="http://schemas.microsoft.com/office/drawing/2014/main" id="{1A8A572C-B160-486C-91D5-3A0EA7A17A95}"/>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407015567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2 Table Single Header">
    <p:spTree>
      <p:nvGrpSpPr>
        <p:cNvPr id="1" name=""/>
        <p:cNvGrpSpPr/>
        <p:nvPr/>
      </p:nvGrpSpPr>
      <p:grpSpPr>
        <a:xfrm>
          <a:off x="0" y="0"/>
          <a:ext cx="0" cy="0"/>
          <a:chOff x="0" y="0"/>
          <a:chExt cx="0" cy="0"/>
        </a:xfrm>
      </p:grpSpPr>
      <p:sp>
        <p:nvSpPr>
          <p:cNvPr id="15" name="Table Placeholder 13">
            <a:extLst>
              <a:ext uri="{FF2B5EF4-FFF2-40B4-BE49-F238E27FC236}">
                <a16:creationId xmlns:a16="http://schemas.microsoft.com/office/drawing/2014/main" id="{3B5C8C70-9F6F-4142-8675-2A924E954B90}"/>
              </a:ext>
            </a:extLst>
          </p:cNvPr>
          <p:cNvSpPr>
            <a:spLocks noGrp="1"/>
          </p:cNvSpPr>
          <p:nvPr>
            <p:ph type="tbl" sz="quarter" idx="13"/>
          </p:nvPr>
        </p:nvSpPr>
        <p:spPr>
          <a:xfrm>
            <a:off x="373062" y="1565329"/>
            <a:ext cx="5562601" cy="4803720"/>
          </a:xfrm>
        </p:spPr>
        <p:txBody>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16" name="Table Placeholder 13">
            <a:extLst>
              <a:ext uri="{FF2B5EF4-FFF2-40B4-BE49-F238E27FC236}">
                <a16:creationId xmlns:a16="http://schemas.microsoft.com/office/drawing/2014/main" id="{16C55EFE-BD77-49A2-801B-DA0B4A980CC1}"/>
              </a:ext>
            </a:extLst>
          </p:cNvPr>
          <p:cNvSpPr>
            <a:spLocks noGrp="1"/>
          </p:cNvSpPr>
          <p:nvPr>
            <p:ph type="tbl" sz="quarter" idx="14"/>
          </p:nvPr>
        </p:nvSpPr>
        <p:spPr>
          <a:xfrm>
            <a:off x="6250068" y="1565329"/>
            <a:ext cx="5562601" cy="4803720"/>
          </a:xfrm>
        </p:spPr>
        <p:txBody>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 name="Title 1">
            <a:extLst>
              <a:ext uri="{FF2B5EF4-FFF2-40B4-BE49-F238E27FC236}">
                <a16:creationId xmlns:a16="http://schemas.microsoft.com/office/drawing/2014/main" id="{1D057E65-D4E5-40A9-9B9C-3F1AFBBDAC38}"/>
              </a:ext>
            </a:extLst>
          </p:cNvPr>
          <p:cNvSpPr>
            <a:spLocks noGrp="1"/>
          </p:cNvSpPr>
          <p:nvPr>
            <p:ph type="title"/>
          </p:nvPr>
        </p:nvSpPr>
        <p:spPr/>
        <p:txBody>
          <a:bodyPr/>
          <a:lstStyle/>
          <a:p>
            <a:r>
              <a:rPr lang="en-US"/>
              <a:t>Click to edit Master title style</a:t>
            </a:r>
          </a:p>
        </p:txBody>
      </p:sp>
      <p:sp>
        <p:nvSpPr>
          <p:cNvPr id="7" name="Slide Number Placeholder 5">
            <a:extLst>
              <a:ext uri="{FF2B5EF4-FFF2-40B4-BE49-F238E27FC236}">
                <a16:creationId xmlns:a16="http://schemas.microsoft.com/office/drawing/2014/main" id="{77A872B3-8FB3-4C7A-B07A-0077EB1E214E}"/>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8" name="Footer Placeholder 7">
            <a:extLst>
              <a:ext uri="{FF2B5EF4-FFF2-40B4-BE49-F238E27FC236}">
                <a16:creationId xmlns:a16="http://schemas.microsoft.com/office/drawing/2014/main" id="{6B393C3D-1211-4610-86C6-301A43474A4C}"/>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338376784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2 Table Header Subheader">
    <p:spTree>
      <p:nvGrpSpPr>
        <p:cNvPr id="1" name=""/>
        <p:cNvGrpSpPr/>
        <p:nvPr/>
      </p:nvGrpSpPr>
      <p:grpSpPr>
        <a:xfrm>
          <a:off x="0" y="0"/>
          <a:ext cx="0" cy="0"/>
          <a:chOff x="0" y="0"/>
          <a:chExt cx="0" cy="0"/>
        </a:xfrm>
      </p:grpSpPr>
      <p:sp>
        <p:nvSpPr>
          <p:cNvPr id="26" name="Table Placeholder 13">
            <a:extLst>
              <a:ext uri="{FF2B5EF4-FFF2-40B4-BE49-F238E27FC236}">
                <a16:creationId xmlns:a16="http://schemas.microsoft.com/office/drawing/2014/main" id="{37F13832-E98E-4ECF-93F8-6972B2232F63}"/>
              </a:ext>
            </a:extLst>
          </p:cNvPr>
          <p:cNvSpPr>
            <a:spLocks noGrp="1"/>
          </p:cNvSpPr>
          <p:nvPr>
            <p:ph type="tbl" sz="quarter" idx="13"/>
          </p:nvPr>
        </p:nvSpPr>
        <p:spPr>
          <a:xfrm>
            <a:off x="373062" y="1565329"/>
            <a:ext cx="5562601" cy="4803720"/>
          </a:xfrm>
        </p:spPr>
        <p:txBody>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7" name="Table Placeholder 13">
            <a:extLst>
              <a:ext uri="{FF2B5EF4-FFF2-40B4-BE49-F238E27FC236}">
                <a16:creationId xmlns:a16="http://schemas.microsoft.com/office/drawing/2014/main" id="{6A3819D7-97A0-475A-9434-FB009DC42C3A}"/>
              </a:ext>
            </a:extLst>
          </p:cNvPr>
          <p:cNvSpPr>
            <a:spLocks noGrp="1"/>
          </p:cNvSpPr>
          <p:nvPr>
            <p:ph type="tbl" sz="quarter" idx="14"/>
          </p:nvPr>
        </p:nvSpPr>
        <p:spPr>
          <a:xfrm>
            <a:off x="6250068" y="1565329"/>
            <a:ext cx="5562601" cy="4803720"/>
          </a:xfrm>
        </p:spPr>
        <p:txBody>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 name="Title 1">
            <a:extLst>
              <a:ext uri="{FF2B5EF4-FFF2-40B4-BE49-F238E27FC236}">
                <a16:creationId xmlns:a16="http://schemas.microsoft.com/office/drawing/2014/main" id="{43C482C1-D952-4140-BC8E-D84991D72845}"/>
              </a:ext>
            </a:extLst>
          </p:cNvPr>
          <p:cNvSpPr>
            <a:spLocks noGrp="1"/>
          </p:cNvSpPr>
          <p:nvPr>
            <p:ph type="title"/>
          </p:nvPr>
        </p:nvSpPr>
        <p:spPr/>
        <p:txBody>
          <a:bodyPr/>
          <a:lstStyle/>
          <a:p>
            <a:r>
              <a:rPr lang="en-US"/>
              <a:t>Click to edit Master title style</a:t>
            </a:r>
          </a:p>
        </p:txBody>
      </p:sp>
      <p:sp>
        <p:nvSpPr>
          <p:cNvPr id="9" name="Text Placeholder 15">
            <a:extLst>
              <a:ext uri="{FF2B5EF4-FFF2-40B4-BE49-F238E27FC236}">
                <a16:creationId xmlns:a16="http://schemas.microsoft.com/office/drawing/2014/main" id="{D0DEF204-3658-4CCA-9481-9CD5640AAF86}"/>
              </a:ext>
            </a:extLst>
          </p:cNvPr>
          <p:cNvSpPr>
            <a:spLocks noGrp="1"/>
          </p:cNvSpPr>
          <p:nvPr>
            <p:ph type="body" sz="quarter" idx="11"/>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8" name="Slide Number Placeholder 5">
            <a:extLst>
              <a:ext uri="{FF2B5EF4-FFF2-40B4-BE49-F238E27FC236}">
                <a16:creationId xmlns:a16="http://schemas.microsoft.com/office/drawing/2014/main" id="{3048308A-6E1D-4DDA-A17C-5484B7AA9288}"/>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0" name="Footer Placeholder 7">
            <a:extLst>
              <a:ext uri="{FF2B5EF4-FFF2-40B4-BE49-F238E27FC236}">
                <a16:creationId xmlns:a16="http://schemas.microsoft.com/office/drawing/2014/main" id="{01448156-280C-4452-8F45-E960667D1FA0}"/>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383155735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able &amp; Text Single Header">
    <p:spTree>
      <p:nvGrpSpPr>
        <p:cNvPr id="1" name=""/>
        <p:cNvGrpSpPr/>
        <p:nvPr/>
      </p:nvGrpSpPr>
      <p:grpSpPr>
        <a:xfrm>
          <a:off x="0" y="0"/>
          <a:ext cx="0" cy="0"/>
          <a:chOff x="0" y="0"/>
          <a:chExt cx="0" cy="0"/>
        </a:xfrm>
      </p:grpSpPr>
      <p:sp>
        <p:nvSpPr>
          <p:cNvPr id="14" name="Text Placeholder 5">
            <a:extLst>
              <a:ext uri="{FF2B5EF4-FFF2-40B4-BE49-F238E27FC236}">
                <a16:creationId xmlns:a16="http://schemas.microsoft.com/office/drawing/2014/main" id="{306748BF-D77E-4AD0-AB49-22A07DCF6ACF}"/>
              </a:ext>
            </a:extLst>
          </p:cNvPr>
          <p:cNvSpPr>
            <a:spLocks noGrp="1"/>
          </p:cNvSpPr>
          <p:nvPr>
            <p:ph type="body" sz="quarter" idx="11"/>
          </p:nvPr>
        </p:nvSpPr>
        <p:spPr>
          <a:xfrm>
            <a:off x="6172200" y="1565329"/>
            <a:ext cx="5638800" cy="4803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able Placeholder 13">
            <a:extLst>
              <a:ext uri="{FF2B5EF4-FFF2-40B4-BE49-F238E27FC236}">
                <a16:creationId xmlns:a16="http://schemas.microsoft.com/office/drawing/2014/main" id="{783F0E57-9FA6-4D14-A397-0ABB6DB3A037}"/>
              </a:ext>
            </a:extLst>
          </p:cNvPr>
          <p:cNvSpPr>
            <a:spLocks noGrp="1"/>
          </p:cNvSpPr>
          <p:nvPr>
            <p:ph type="tbl" sz="quarter" idx="13"/>
          </p:nvPr>
        </p:nvSpPr>
        <p:spPr>
          <a:xfrm>
            <a:off x="373062" y="1565329"/>
            <a:ext cx="5562601" cy="4803720"/>
          </a:xfrm>
        </p:spPr>
        <p:txBody>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 name="Title 1">
            <a:extLst>
              <a:ext uri="{FF2B5EF4-FFF2-40B4-BE49-F238E27FC236}">
                <a16:creationId xmlns:a16="http://schemas.microsoft.com/office/drawing/2014/main" id="{86C09CB0-8D68-422F-ACC9-8EB5EFF4976E}"/>
              </a:ext>
            </a:extLst>
          </p:cNvPr>
          <p:cNvSpPr>
            <a:spLocks noGrp="1"/>
          </p:cNvSpPr>
          <p:nvPr>
            <p:ph type="title"/>
          </p:nvPr>
        </p:nvSpPr>
        <p:spPr/>
        <p:txBody>
          <a:bodyPr/>
          <a:lstStyle/>
          <a:p>
            <a:r>
              <a:rPr lang="en-US"/>
              <a:t>Click to edit Master title style</a:t>
            </a:r>
          </a:p>
        </p:txBody>
      </p:sp>
      <p:sp>
        <p:nvSpPr>
          <p:cNvPr id="7" name="Slide Number Placeholder 5">
            <a:extLst>
              <a:ext uri="{FF2B5EF4-FFF2-40B4-BE49-F238E27FC236}">
                <a16:creationId xmlns:a16="http://schemas.microsoft.com/office/drawing/2014/main" id="{7F13CEA5-B713-4E50-8371-EAAAE5DD2FCA}"/>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8" name="Footer Placeholder 7">
            <a:extLst>
              <a:ext uri="{FF2B5EF4-FFF2-40B4-BE49-F238E27FC236}">
                <a16:creationId xmlns:a16="http://schemas.microsoft.com/office/drawing/2014/main" id="{1B624A4A-1C19-4B8F-B89B-8392FACEF569}"/>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349805464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able &amp; Text Header Subheader">
    <p:spTree>
      <p:nvGrpSpPr>
        <p:cNvPr id="1" name=""/>
        <p:cNvGrpSpPr/>
        <p:nvPr/>
      </p:nvGrpSpPr>
      <p:grpSpPr>
        <a:xfrm>
          <a:off x="0" y="0"/>
          <a:ext cx="0" cy="0"/>
          <a:chOff x="0" y="0"/>
          <a:chExt cx="0" cy="0"/>
        </a:xfrm>
      </p:grpSpPr>
      <p:sp>
        <p:nvSpPr>
          <p:cNvPr id="26" name="Text Placeholder 5">
            <a:extLst>
              <a:ext uri="{FF2B5EF4-FFF2-40B4-BE49-F238E27FC236}">
                <a16:creationId xmlns:a16="http://schemas.microsoft.com/office/drawing/2014/main" id="{A5243E65-B3FD-48ED-8DC3-B8D0E1320B2C}"/>
              </a:ext>
            </a:extLst>
          </p:cNvPr>
          <p:cNvSpPr>
            <a:spLocks noGrp="1"/>
          </p:cNvSpPr>
          <p:nvPr>
            <p:ph type="body" sz="quarter" idx="13"/>
          </p:nvPr>
        </p:nvSpPr>
        <p:spPr>
          <a:xfrm>
            <a:off x="6172200" y="1565329"/>
            <a:ext cx="5638800" cy="4803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able Placeholder 13">
            <a:extLst>
              <a:ext uri="{FF2B5EF4-FFF2-40B4-BE49-F238E27FC236}">
                <a16:creationId xmlns:a16="http://schemas.microsoft.com/office/drawing/2014/main" id="{0EBAADDD-53A9-412D-A20F-F029D95AE794}"/>
              </a:ext>
            </a:extLst>
          </p:cNvPr>
          <p:cNvSpPr>
            <a:spLocks noGrp="1"/>
          </p:cNvSpPr>
          <p:nvPr>
            <p:ph type="tbl" sz="quarter" idx="14"/>
          </p:nvPr>
        </p:nvSpPr>
        <p:spPr>
          <a:xfrm>
            <a:off x="373062" y="1565329"/>
            <a:ext cx="5562601" cy="4803720"/>
          </a:xfrm>
        </p:spPr>
        <p:txBody>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 name="Title 1">
            <a:extLst>
              <a:ext uri="{FF2B5EF4-FFF2-40B4-BE49-F238E27FC236}">
                <a16:creationId xmlns:a16="http://schemas.microsoft.com/office/drawing/2014/main" id="{B5ABC2DA-D70D-4858-89F1-204AEF41C662}"/>
              </a:ext>
            </a:extLst>
          </p:cNvPr>
          <p:cNvSpPr>
            <a:spLocks noGrp="1"/>
          </p:cNvSpPr>
          <p:nvPr>
            <p:ph type="title"/>
          </p:nvPr>
        </p:nvSpPr>
        <p:spPr/>
        <p:txBody>
          <a:bodyPr/>
          <a:lstStyle/>
          <a:p>
            <a:r>
              <a:rPr lang="en-US"/>
              <a:t>Click to edit Master title style</a:t>
            </a:r>
          </a:p>
        </p:txBody>
      </p:sp>
      <p:sp>
        <p:nvSpPr>
          <p:cNvPr id="9" name="Text Placeholder 15">
            <a:extLst>
              <a:ext uri="{FF2B5EF4-FFF2-40B4-BE49-F238E27FC236}">
                <a16:creationId xmlns:a16="http://schemas.microsoft.com/office/drawing/2014/main" id="{0E1E08B9-D67D-40F2-9DB2-1D160CE2F4A5}"/>
              </a:ext>
            </a:extLst>
          </p:cNvPr>
          <p:cNvSpPr>
            <a:spLocks noGrp="1"/>
          </p:cNvSpPr>
          <p:nvPr>
            <p:ph type="body" sz="quarter" idx="11"/>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8" name="Slide Number Placeholder 5">
            <a:extLst>
              <a:ext uri="{FF2B5EF4-FFF2-40B4-BE49-F238E27FC236}">
                <a16:creationId xmlns:a16="http://schemas.microsoft.com/office/drawing/2014/main" id="{7E10EAA3-601A-4AE6-823A-4CD5E2780448}"/>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0" name="Footer Placeholder 7">
            <a:extLst>
              <a:ext uri="{FF2B5EF4-FFF2-40B4-BE49-F238E27FC236}">
                <a16:creationId xmlns:a16="http://schemas.microsoft.com/office/drawing/2014/main" id="{36ED3265-A4F6-4972-A38C-DA857AA497E1}"/>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315995145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2 Table &amp; Text Single Header">
    <p:spTree>
      <p:nvGrpSpPr>
        <p:cNvPr id="1" name=""/>
        <p:cNvGrpSpPr/>
        <p:nvPr/>
      </p:nvGrpSpPr>
      <p:grpSpPr>
        <a:xfrm>
          <a:off x="0" y="0"/>
          <a:ext cx="0" cy="0"/>
          <a:chOff x="0" y="0"/>
          <a:chExt cx="0" cy="0"/>
        </a:xfrm>
      </p:grpSpPr>
      <p:sp>
        <p:nvSpPr>
          <p:cNvPr id="15" name="Text Placeholder 5">
            <a:extLst>
              <a:ext uri="{FF2B5EF4-FFF2-40B4-BE49-F238E27FC236}">
                <a16:creationId xmlns:a16="http://schemas.microsoft.com/office/drawing/2014/main" id="{DF8B6D71-4FC2-4100-8853-2152138668A5}"/>
              </a:ext>
            </a:extLst>
          </p:cNvPr>
          <p:cNvSpPr>
            <a:spLocks noGrp="1"/>
          </p:cNvSpPr>
          <p:nvPr>
            <p:ph type="body" sz="quarter" idx="12"/>
          </p:nvPr>
        </p:nvSpPr>
        <p:spPr>
          <a:xfrm>
            <a:off x="381000" y="4038600"/>
            <a:ext cx="5562600" cy="2286000"/>
          </a:xfrm>
        </p:spPr>
        <p:txBody>
          <a:bodyPr>
            <a:normAutofit/>
          </a:bodyPr>
          <a:lstStyle>
            <a:lvl1pPr>
              <a:defRPr sz="2000"/>
            </a:lvl1pPr>
            <a:lvl2pP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5">
            <a:extLst>
              <a:ext uri="{FF2B5EF4-FFF2-40B4-BE49-F238E27FC236}">
                <a16:creationId xmlns:a16="http://schemas.microsoft.com/office/drawing/2014/main" id="{8D943BF2-E4CE-4E61-B4B5-CFF967638482}"/>
              </a:ext>
            </a:extLst>
          </p:cNvPr>
          <p:cNvSpPr>
            <a:spLocks noGrp="1"/>
          </p:cNvSpPr>
          <p:nvPr>
            <p:ph type="body" sz="quarter" idx="13"/>
          </p:nvPr>
        </p:nvSpPr>
        <p:spPr>
          <a:xfrm>
            <a:off x="6248400" y="4038600"/>
            <a:ext cx="5562600" cy="2286000"/>
          </a:xfrm>
        </p:spPr>
        <p:txBody>
          <a:bodyPr>
            <a:normAutofit/>
          </a:bodyPr>
          <a:lstStyle>
            <a:lvl1pPr>
              <a:defRPr sz="2000"/>
            </a:lvl1pPr>
            <a:lvl2pP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able Placeholder 13">
            <a:extLst>
              <a:ext uri="{FF2B5EF4-FFF2-40B4-BE49-F238E27FC236}">
                <a16:creationId xmlns:a16="http://schemas.microsoft.com/office/drawing/2014/main" id="{B844421A-4B35-46BA-876D-4772D2BDBB13}"/>
              </a:ext>
            </a:extLst>
          </p:cNvPr>
          <p:cNvSpPr>
            <a:spLocks noGrp="1"/>
          </p:cNvSpPr>
          <p:nvPr>
            <p:ph type="tbl" sz="quarter" idx="14"/>
          </p:nvPr>
        </p:nvSpPr>
        <p:spPr>
          <a:xfrm>
            <a:off x="363888" y="1565329"/>
            <a:ext cx="5562601" cy="2320871"/>
          </a:xfrm>
        </p:spPr>
        <p:txBody>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18" name="Table Placeholder 13">
            <a:extLst>
              <a:ext uri="{FF2B5EF4-FFF2-40B4-BE49-F238E27FC236}">
                <a16:creationId xmlns:a16="http://schemas.microsoft.com/office/drawing/2014/main" id="{FBB3584C-DAE3-4C1D-B38C-AF0BFBC0A9F6}"/>
              </a:ext>
            </a:extLst>
          </p:cNvPr>
          <p:cNvSpPr>
            <a:spLocks noGrp="1"/>
          </p:cNvSpPr>
          <p:nvPr>
            <p:ph type="tbl" sz="quarter" idx="15"/>
          </p:nvPr>
        </p:nvSpPr>
        <p:spPr>
          <a:xfrm>
            <a:off x="6265511" y="1565329"/>
            <a:ext cx="5562601" cy="2320871"/>
          </a:xfrm>
        </p:spPr>
        <p:txBody>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 name="Title 1">
            <a:extLst>
              <a:ext uri="{FF2B5EF4-FFF2-40B4-BE49-F238E27FC236}">
                <a16:creationId xmlns:a16="http://schemas.microsoft.com/office/drawing/2014/main" id="{79D97086-4CEB-4504-A139-DE9FFD572195}"/>
              </a:ext>
            </a:extLst>
          </p:cNvPr>
          <p:cNvSpPr>
            <a:spLocks noGrp="1"/>
          </p:cNvSpPr>
          <p:nvPr>
            <p:ph type="title"/>
          </p:nvPr>
        </p:nvSpPr>
        <p:spPr/>
        <p:txBody>
          <a:bodyPr/>
          <a:lstStyle/>
          <a:p>
            <a:r>
              <a:rPr lang="en-US"/>
              <a:t>Click to edit Master title style</a:t>
            </a:r>
          </a:p>
        </p:txBody>
      </p:sp>
      <p:sp>
        <p:nvSpPr>
          <p:cNvPr id="9" name="Slide Number Placeholder 5">
            <a:extLst>
              <a:ext uri="{FF2B5EF4-FFF2-40B4-BE49-F238E27FC236}">
                <a16:creationId xmlns:a16="http://schemas.microsoft.com/office/drawing/2014/main" id="{8D9F2C48-3963-4799-AD0A-09F0D654718C}"/>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0" name="Footer Placeholder 7">
            <a:extLst>
              <a:ext uri="{FF2B5EF4-FFF2-40B4-BE49-F238E27FC236}">
                <a16:creationId xmlns:a16="http://schemas.microsoft.com/office/drawing/2014/main" id="{1A7BFEB6-CF57-41A1-B0C5-00C5B4BF2A7A}"/>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2097090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mp; 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508000" y="228600"/>
            <a:ext cx="8229600" cy="838200"/>
          </a:xfrm>
          <a:prstGeom prst="rect">
            <a:avLst/>
          </a:prstGeom>
        </p:spPr>
        <p:txBody>
          <a:bodyPr vert="horz" lIns="121917" tIns="60958" rIns="121917" bIns="60958" anchor="b" anchorCtr="0">
            <a:normAutofit/>
          </a:bodyPr>
          <a:lstStyle>
            <a:lvl1pPr algn="l">
              <a:defRPr>
                <a:solidFill>
                  <a:schemeClr val="bg1"/>
                </a:solidFill>
              </a:defRPr>
            </a:lvl1pPr>
          </a:lstStyle>
          <a:p>
            <a:r>
              <a:rPr lang="en-US"/>
              <a:t>Click to edit Master title style</a:t>
            </a:r>
          </a:p>
        </p:txBody>
      </p:sp>
      <p:sp>
        <p:nvSpPr>
          <p:cNvPr id="4" name="Slide Number Placeholder 5"/>
          <p:cNvSpPr>
            <a:spLocks noGrp="1"/>
          </p:cNvSpPr>
          <p:nvPr>
            <p:ph type="sldNum" sz="quarter" idx="12"/>
          </p:nvPr>
        </p:nvSpPr>
        <p:spPr>
          <a:xfrm>
            <a:off x="11577720" y="6457453"/>
            <a:ext cx="464233" cy="365125"/>
          </a:xfrm>
          <a:prstGeom prst="rect">
            <a:avLst/>
          </a:prstGeom>
        </p:spPr>
        <p:txBody>
          <a:bodyPr lIns="0" tIns="60958" rIns="0" bIns="60958"/>
          <a:lstStyle>
            <a:lvl1pPr>
              <a:defRPr sz="1801"/>
            </a:lvl1pPr>
          </a:lstStyle>
          <a:p>
            <a:pPr defTabSz="609593"/>
            <a:fld id="{D8C49945-C9E6-4B47-9D35-0674A2D5B937}" type="slidenum">
              <a:rPr lang="en-US" smtClean="0">
                <a:solidFill>
                  <a:srgbClr val="00467F"/>
                </a:solidFill>
              </a:rPr>
              <a:pPr defTabSz="609593"/>
              <a:t>‹#›</a:t>
            </a:fld>
            <a:endParaRPr lang="en-US">
              <a:solidFill>
                <a:srgbClr val="00467F"/>
              </a:solidFill>
            </a:endParaRPr>
          </a:p>
        </p:txBody>
      </p:sp>
      <p:sp>
        <p:nvSpPr>
          <p:cNvPr id="5" name="Footer Placeholder 4"/>
          <p:cNvSpPr>
            <a:spLocks noGrp="1"/>
          </p:cNvSpPr>
          <p:nvPr>
            <p:ph type="ftr" sz="quarter" idx="11"/>
          </p:nvPr>
        </p:nvSpPr>
        <p:spPr>
          <a:xfrm>
            <a:off x="1" y="6492876"/>
            <a:ext cx="2096379" cy="365125"/>
          </a:xfrm>
          <a:prstGeom prst="rect">
            <a:avLst/>
          </a:prstGeom>
        </p:spPr>
        <p:txBody>
          <a:bodyPr lIns="121917" tIns="60958" rIns="121917" bIns="60958"/>
          <a:lstStyle>
            <a:lvl1pPr>
              <a:defRPr sz="1200"/>
            </a:lvl1pPr>
          </a:lstStyle>
          <a:p>
            <a:pPr defTabSz="609593"/>
            <a:r>
              <a:rPr lang="en-US">
                <a:solidFill>
                  <a:srgbClr val="00467F"/>
                </a:solidFill>
              </a:rPr>
              <a:t>CONFIDENTIAL</a:t>
            </a:r>
          </a:p>
        </p:txBody>
      </p:sp>
    </p:spTree>
    <p:extLst>
      <p:ext uri="{BB962C8B-B14F-4D97-AF65-F5344CB8AC3E}">
        <p14:creationId xmlns:p14="http://schemas.microsoft.com/office/powerpoint/2010/main" val="1585669549"/>
      </p:ext>
    </p:extLst>
  </p:cSld>
  <p:clrMapOvr>
    <a:masterClrMapping/>
  </p:clrMapOvr>
  <p:hf hdr="0"/>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2 Table &amp; Text Header Subheader">
    <p:spTree>
      <p:nvGrpSpPr>
        <p:cNvPr id="1" name=""/>
        <p:cNvGrpSpPr/>
        <p:nvPr/>
      </p:nvGrpSpPr>
      <p:grpSpPr>
        <a:xfrm>
          <a:off x="0" y="0"/>
          <a:ext cx="0" cy="0"/>
          <a:chOff x="0" y="0"/>
          <a:chExt cx="0" cy="0"/>
        </a:xfrm>
      </p:grpSpPr>
      <p:sp>
        <p:nvSpPr>
          <p:cNvPr id="28" name="Text Placeholder 5">
            <a:extLst>
              <a:ext uri="{FF2B5EF4-FFF2-40B4-BE49-F238E27FC236}">
                <a16:creationId xmlns:a16="http://schemas.microsoft.com/office/drawing/2014/main" id="{69D1F01A-E7AA-47D3-B994-B742A56C684A}"/>
              </a:ext>
            </a:extLst>
          </p:cNvPr>
          <p:cNvSpPr>
            <a:spLocks noGrp="1"/>
          </p:cNvSpPr>
          <p:nvPr>
            <p:ph type="body" sz="quarter" idx="13"/>
          </p:nvPr>
        </p:nvSpPr>
        <p:spPr>
          <a:xfrm>
            <a:off x="381000" y="4038600"/>
            <a:ext cx="5562600" cy="2286000"/>
          </a:xfrm>
        </p:spPr>
        <p:txBody>
          <a:bodyPr>
            <a:normAutofit/>
          </a:bodyPr>
          <a:lstStyle>
            <a:lvl1pPr>
              <a:defRPr sz="2000"/>
            </a:lvl1pPr>
            <a:lvl2pP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ext Placeholder 5">
            <a:extLst>
              <a:ext uri="{FF2B5EF4-FFF2-40B4-BE49-F238E27FC236}">
                <a16:creationId xmlns:a16="http://schemas.microsoft.com/office/drawing/2014/main" id="{81FA34D0-CCEA-48A5-9DC9-358E505B4D0E}"/>
              </a:ext>
            </a:extLst>
          </p:cNvPr>
          <p:cNvSpPr>
            <a:spLocks noGrp="1"/>
          </p:cNvSpPr>
          <p:nvPr>
            <p:ph type="body" sz="quarter" idx="14"/>
          </p:nvPr>
        </p:nvSpPr>
        <p:spPr>
          <a:xfrm>
            <a:off x="6248400" y="4038600"/>
            <a:ext cx="5562600" cy="2286000"/>
          </a:xfrm>
        </p:spPr>
        <p:txBody>
          <a:bodyPr>
            <a:normAutofit/>
          </a:bodyPr>
          <a:lstStyle>
            <a:lvl1pPr>
              <a:defRPr sz="2000"/>
            </a:lvl1pPr>
            <a:lvl2pP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Table Placeholder 13">
            <a:extLst>
              <a:ext uri="{FF2B5EF4-FFF2-40B4-BE49-F238E27FC236}">
                <a16:creationId xmlns:a16="http://schemas.microsoft.com/office/drawing/2014/main" id="{7C7AD8B9-2244-4703-A183-BC91D841C426}"/>
              </a:ext>
            </a:extLst>
          </p:cNvPr>
          <p:cNvSpPr>
            <a:spLocks noGrp="1"/>
          </p:cNvSpPr>
          <p:nvPr>
            <p:ph type="tbl" sz="quarter" idx="15"/>
          </p:nvPr>
        </p:nvSpPr>
        <p:spPr>
          <a:xfrm>
            <a:off x="363888" y="1565329"/>
            <a:ext cx="5562601" cy="2320871"/>
          </a:xfrm>
        </p:spPr>
        <p:txBody>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31" name="Table Placeholder 13">
            <a:extLst>
              <a:ext uri="{FF2B5EF4-FFF2-40B4-BE49-F238E27FC236}">
                <a16:creationId xmlns:a16="http://schemas.microsoft.com/office/drawing/2014/main" id="{D02676E0-547D-49AE-812B-CB975E7BD483}"/>
              </a:ext>
            </a:extLst>
          </p:cNvPr>
          <p:cNvSpPr>
            <a:spLocks noGrp="1"/>
          </p:cNvSpPr>
          <p:nvPr>
            <p:ph type="tbl" sz="quarter" idx="16"/>
          </p:nvPr>
        </p:nvSpPr>
        <p:spPr>
          <a:xfrm>
            <a:off x="6265511" y="1565329"/>
            <a:ext cx="5562601" cy="2320871"/>
          </a:xfrm>
        </p:spPr>
        <p:txBody>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 name="Title 1">
            <a:extLst>
              <a:ext uri="{FF2B5EF4-FFF2-40B4-BE49-F238E27FC236}">
                <a16:creationId xmlns:a16="http://schemas.microsoft.com/office/drawing/2014/main" id="{CFA91B1A-64B6-4BC1-8631-78EF78015769}"/>
              </a:ext>
            </a:extLst>
          </p:cNvPr>
          <p:cNvSpPr>
            <a:spLocks noGrp="1"/>
          </p:cNvSpPr>
          <p:nvPr>
            <p:ph type="title"/>
          </p:nvPr>
        </p:nvSpPr>
        <p:spPr/>
        <p:txBody>
          <a:bodyPr/>
          <a:lstStyle/>
          <a:p>
            <a:r>
              <a:rPr lang="en-US"/>
              <a:t>Click to edit Master title style</a:t>
            </a:r>
          </a:p>
        </p:txBody>
      </p:sp>
      <p:sp>
        <p:nvSpPr>
          <p:cNvPr id="11" name="Text Placeholder 15">
            <a:extLst>
              <a:ext uri="{FF2B5EF4-FFF2-40B4-BE49-F238E27FC236}">
                <a16:creationId xmlns:a16="http://schemas.microsoft.com/office/drawing/2014/main" id="{CAB507C4-DDBB-4655-98C3-7C7C170A358D}"/>
              </a:ext>
            </a:extLst>
          </p:cNvPr>
          <p:cNvSpPr>
            <a:spLocks noGrp="1"/>
          </p:cNvSpPr>
          <p:nvPr>
            <p:ph type="body" sz="quarter" idx="11"/>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10" name="Slide Number Placeholder 5">
            <a:extLst>
              <a:ext uri="{FF2B5EF4-FFF2-40B4-BE49-F238E27FC236}">
                <a16:creationId xmlns:a16="http://schemas.microsoft.com/office/drawing/2014/main" id="{DFC3649B-4878-4D2B-BA1F-CE665ABEEFE0}"/>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2" name="Footer Placeholder 7">
            <a:extLst>
              <a:ext uri="{FF2B5EF4-FFF2-40B4-BE49-F238E27FC236}">
                <a16:creationId xmlns:a16="http://schemas.microsoft.com/office/drawing/2014/main" id="{1505853A-5952-43D1-ADB9-8735144FE997}"/>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249209094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3 Table &amp; Text Single Header">
    <p:spTree>
      <p:nvGrpSpPr>
        <p:cNvPr id="1" name=""/>
        <p:cNvGrpSpPr/>
        <p:nvPr/>
      </p:nvGrpSpPr>
      <p:grpSpPr>
        <a:xfrm>
          <a:off x="0" y="0"/>
          <a:ext cx="0" cy="0"/>
          <a:chOff x="0" y="0"/>
          <a:chExt cx="0" cy="0"/>
        </a:xfrm>
      </p:grpSpPr>
      <p:sp>
        <p:nvSpPr>
          <p:cNvPr id="14" name="Text Placeholder 5">
            <a:extLst>
              <a:ext uri="{FF2B5EF4-FFF2-40B4-BE49-F238E27FC236}">
                <a16:creationId xmlns:a16="http://schemas.microsoft.com/office/drawing/2014/main" id="{96AE73D3-FE49-4025-8181-3FEDAF912FC5}"/>
              </a:ext>
            </a:extLst>
          </p:cNvPr>
          <p:cNvSpPr>
            <a:spLocks noGrp="1"/>
          </p:cNvSpPr>
          <p:nvPr>
            <p:ph type="body" sz="quarter" idx="12"/>
          </p:nvPr>
        </p:nvSpPr>
        <p:spPr>
          <a:xfrm>
            <a:off x="381000" y="4038600"/>
            <a:ext cx="3657600" cy="2286000"/>
          </a:xfrm>
        </p:spPr>
        <p:txBody>
          <a:bodyPr>
            <a:norm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5">
            <a:extLst>
              <a:ext uri="{FF2B5EF4-FFF2-40B4-BE49-F238E27FC236}">
                <a16:creationId xmlns:a16="http://schemas.microsoft.com/office/drawing/2014/main" id="{FDE787F1-87E8-400C-B491-A08ED5544A54}"/>
              </a:ext>
            </a:extLst>
          </p:cNvPr>
          <p:cNvSpPr>
            <a:spLocks noGrp="1"/>
          </p:cNvSpPr>
          <p:nvPr>
            <p:ph type="body" sz="quarter" idx="14"/>
          </p:nvPr>
        </p:nvSpPr>
        <p:spPr>
          <a:xfrm>
            <a:off x="4267200" y="4038600"/>
            <a:ext cx="3657600" cy="2286000"/>
          </a:xfrm>
        </p:spPr>
        <p:txBody>
          <a:bodyPr>
            <a:norm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5">
            <a:extLst>
              <a:ext uri="{FF2B5EF4-FFF2-40B4-BE49-F238E27FC236}">
                <a16:creationId xmlns:a16="http://schemas.microsoft.com/office/drawing/2014/main" id="{838F0D8C-48BE-4BA1-A4A4-A94D624B64CF}"/>
              </a:ext>
            </a:extLst>
          </p:cNvPr>
          <p:cNvSpPr>
            <a:spLocks noGrp="1"/>
          </p:cNvSpPr>
          <p:nvPr>
            <p:ph type="body" sz="quarter" idx="16"/>
          </p:nvPr>
        </p:nvSpPr>
        <p:spPr>
          <a:xfrm>
            <a:off x="8153400" y="4038600"/>
            <a:ext cx="3657600" cy="2286000"/>
          </a:xfrm>
        </p:spPr>
        <p:txBody>
          <a:bodyPr>
            <a:norm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able Placeholder 13">
            <a:extLst>
              <a:ext uri="{FF2B5EF4-FFF2-40B4-BE49-F238E27FC236}">
                <a16:creationId xmlns:a16="http://schemas.microsoft.com/office/drawing/2014/main" id="{83D9A553-89A5-4318-B8A1-AFE41952A308}"/>
              </a:ext>
            </a:extLst>
          </p:cNvPr>
          <p:cNvSpPr>
            <a:spLocks noGrp="1"/>
          </p:cNvSpPr>
          <p:nvPr>
            <p:ph type="tbl" sz="quarter" idx="15"/>
          </p:nvPr>
        </p:nvSpPr>
        <p:spPr>
          <a:xfrm>
            <a:off x="363889" y="1565329"/>
            <a:ext cx="3674712" cy="2320871"/>
          </a:xfrm>
        </p:spPr>
        <p:txBody>
          <a:bodyPr>
            <a:normAutofit/>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sz="2000"/>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0" name="Table Placeholder 13">
            <a:extLst>
              <a:ext uri="{FF2B5EF4-FFF2-40B4-BE49-F238E27FC236}">
                <a16:creationId xmlns:a16="http://schemas.microsoft.com/office/drawing/2014/main" id="{F407E5EB-CFE9-4516-8207-647A69A0C315}"/>
              </a:ext>
            </a:extLst>
          </p:cNvPr>
          <p:cNvSpPr>
            <a:spLocks noGrp="1"/>
          </p:cNvSpPr>
          <p:nvPr>
            <p:ph type="tbl" sz="quarter" idx="17"/>
          </p:nvPr>
        </p:nvSpPr>
        <p:spPr>
          <a:xfrm>
            <a:off x="4258645" y="1565329"/>
            <a:ext cx="3674712" cy="2320871"/>
          </a:xfrm>
        </p:spPr>
        <p:txBody>
          <a:bodyPr>
            <a:normAutofit/>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sz="2000"/>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1" name="Table Placeholder 13">
            <a:extLst>
              <a:ext uri="{FF2B5EF4-FFF2-40B4-BE49-F238E27FC236}">
                <a16:creationId xmlns:a16="http://schemas.microsoft.com/office/drawing/2014/main" id="{ABC9DC26-80C2-4A7F-BB9C-9C0DAEA93030}"/>
              </a:ext>
            </a:extLst>
          </p:cNvPr>
          <p:cNvSpPr>
            <a:spLocks noGrp="1"/>
          </p:cNvSpPr>
          <p:nvPr>
            <p:ph type="tbl" sz="quarter" idx="18"/>
          </p:nvPr>
        </p:nvSpPr>
        <p:spPr>
          <a:xfrm>
            <a:off x="8153400" y="1565329"/>
            <a:ext cx="3674712" cy="2320871"/>
          </a:xfrm>
        </p:spPr>
        <p:txBody>
          <a:bodyPr>
            <a:normAutofit/>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sz="2000"/>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 name="Title 1">
            <a:extLst>
              <a:ext uri="{FF2B5EF4-FFF2-40B4-BE49-F238E27FC236}">
                <a16:creationId xmlns:a16="http://schemas.microsoft.com/office/drawing/2014/main" id="{822FD433-E1A0-4D1F-A10F-AD3A0E3350B9}"/>
              </a:ext>
            </a:extLst>
          </p:cNvPr>
          <p:cNvSpPr>
            <a:spLocks noGrp="1"/>
          </p:cNvSpPr>
          <p:nvPr>
            <p:ph type="title"/>
          </p:nvPr>
        </p:nvSpPr>
        <p:spPr/>
        <p:txBody>
          <a:bodyPr/>
          <a:lstStyle/>
          <a:p>
            <a:r>
              <a:rPr lang="en-US"/>
              <a:t>Click to edit Master title style</a:t>
            </a:r>
          </a:p>
        </p:txBody>
      </p:sp>
      <p:sp>
        <p:nvSpPr>
          <p:cNvPr id="11" name="Slide Number Placeholder 5">
            <a:extLst>
              <a:ext uri="{FF2B5EF4-FFF2-40B4-BE49-F238E27FC236}">
                <a16:creationId xmlns:a16="http://schemas.microsoft.com/office/drawing/2014/main" id="{69FDBF9B-9035-452B-AD78-B709954C60A4}"/>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2" name="Footer Placeholder 7">
            <a:extLst>
              <a:ext uri="{FF2B5EF4-FFF2-40B4-BE49-F238E27FC236}">
                <a16:creationId xmlns:a16="http://schemas.microsoft.com/office/drawing/2014/main" id="{0AB1322B-3038-4B24-8345-0E0DE394E758}"/>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362027489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3 Table &amp; Text Header Subheader">
    <p:spTree>
      <p:nvGrpSpPr>
        <p:cNvPr id="1" name=""/>
        <p:cNvGrpSpPr/>
        <p:nvPr/>
      </p:nvGrpSpPr>
      <p:grpSpPr>
        <a:xfrm>
          <a:off x="0" y="0"/>
          <a:ext cx="0" cy="0"/>
          <a:chOff x="0" y="0"/>
          <a:chExt cx="0" cy="0"/>
        </a:xfrm>
      </p:grpSpPr>
      <p:sp>
        <p:nvSpPr>
          <p:cNvPr id="30" name="Text Placeholder 5">
            <a:extLst>
              <a:ext uri="{FF2B5EF4-FFF2-40B4-BE49-F238E27FC236}">
                <a16:creationId xmlns:a16="http://schemas.microsoft.com/office/drawing/2014/main" id="{B957253E-72D6-443D-94B5-6D27197BFD07}"/>
              </a:ext>
            </a:extLst>
          </p:cNvPr>
          <p:cNvSpPr>
            <a:spLocks noGrp="1"/>
          </p:cNvSpPr>
          <p:nvPr>
            <p:ph type="body" sz="quarter" idx="13"/>
          </p:nvPr>
        </p:nvSpPr>
        <p:spPr>
          <a:xfrm>
            <a:off x="381000" y="4038600"/>
            <a:ext cx="3657600" cy="2286000"/>
          </a:xfrm>
        </p:spPr>
        <p:txBody>
          <a:bodyPr>
            <a:norm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Text Placeholder 5">
            <a:extLst>
              <a:ext uri="{FF2B5EF4-FFF2-40B4-BE49-F238E27FC236}">
                <a16:creationId xmlns:a16="http://schemas.microsoft.com/office/drawing/2014/main" id="{966C6535-B029-4395-954F-AE4D286EE790}"/>
              </a:ext>
            </a:extLst>
          </p:cNvPr>
          <p:cNvSpPr>
            <a:spLocks noGrp="1"/>
          </p:cNvSpPr>
          <p:nvPr>
            <p:ph type="body" sz="quarter" idx="14"/>
          </p:nvPr>
        </p:nvSpPr>
        <p:spPr>
          <a:xfrm>
            <a:off x="4267200" y="4038600"/>
            <a:ext cx="3657600" cy="2286000"/>
          </a:xfrm>
        </p:spPr>
        <p:txBody>
          <a:bodyPr>
            <a:norm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Text Placeholder 5">
            <a:extLst>
              <a:ext uri="{FF2B5EF4-FFF2-40B4-BE49-F238E27FC236}">
                <a16:creationId xmlns:a16="http://schemas.microsoft.com/office/drawing/2014/main" id="{342C0C03-5D7B-480A-A74C-15A799E6D2E8}"/>
              </a:ext>
            </a:extLst>
          </p:cNvPr>
          <p:cNvSpPr>
            <a:spLocks noGrp="1"/>
          </p:cNvSpPr>
          <p:nvPr>
            <p:ph type="body" sz="quarter" idx="16"/>
          </p:nvPr>
        </p:nvSpPr>
        <p:spPr>
          <a:xfrm>
            <a:off x="8153400" y="4038600"/>
            <a:ext cx="3657600" cy="2286000"/>
          </a:xfrm>
        </p:spPr>
        <p:txBody>
          <a:bodyPr>
            <a:norm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 name="Table Placeholder 13">
            <a:extLst>
              <a:ext uri="{FF2B5EF4-FFF2-40B4-BE49-F238E27FC236}">
                <a16:creationId xmlns:a16="http://schemas.microsoft.com/office/drawing/2014/main" id="{C357D770-988F-46C1-BFA7-68B6574D1BA9}"/>
              </a:ext>
            </a:extLst>
          </p:cNvPr>
          <p:cNvSpPr>
            <a:spLocks noGrp="1"/>
          </p:cNvSpPr>
          <p:nvPr>
            <p:ph type="tbl" sz="quarter" idx="15"/>
          </p:nvPr>
        </p:nvSpPr>
        <p:spPr>
          <a:xfrm>
            <a:off x="363889" y="1565329"/>
            <a:ext cx="3674712" cy="2320871"/>
          </a:xfrm>
        </p:spPr>
        <p:txBody>
          <a:bodyPr>
            <a:normAutofit/>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sz="2000"/>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34" name="Table Placeholder 13">
            <a:extLst>
              <a:ext uri="{FF2B5EF4-FFF2-40B4-BE49-F238E27FC236}">
                <a16:creationId xmlns:a16="http://schemas.microsoft.com/office/drawing/2014/main" id="{A8FF5040-75B6-4CC5-94D0-2B608469D320}"/>
              </a:ext>
            </a:extLst>
          </p:cNvPr>
          <p:cNvSpPr>
            <a:spLocks noGrp="1"/>
          </p:cNvSpPr>
          <p:nvPr>
            <p:ph type="tbl" sz="quarter" idx="17"/>
          </p:nvPr>
        </p:nvSpPr>
        <p:spPr>
          <a:xfrm>
            <a:off x="4258645" y="1565329"/>
            <a:ext cx="3674712" cy="2320871"/>
          </a:xfrm>
        </p:spPr>
        <p:txBody>
          <a:bodyPr>
            <a:normAutofit/>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sz="2000"/>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35" name="Table Placeholder 13">
            <a:extLst>
              <a:ext uri="{FF2B5EF4-FFF2-40B4-BE49-F238E27FC236}">
                <a16:creationId xmlns:a16="http://schemas.microsoft.com/office/drawing/2014/main" id="{BCBC6B57-D782-4A7D-9767-CF237D29F65D}"/>
              </a:ext>
            </a:extLst>
          </p:cNvPr>
          <p:cNvSpPr>
            <a:spLocks noGrp="1"/>
          </p:cNvSpPr>
          <p:nvPr>
            <p:ph type="tbl" sz="quarter" idx="18"/>
          </p:nvPr>
        </p:nvSpPr>
        <p:spPr>
          <a:xfrm>
            <a:off x="8153400" y="1565329"/>
            <a:ext cx="3674712" cy="2320871"/>
          </a:xfrm>
        </p:spPr>
        <p:txBody>
          <a:bodyPr>
            <a:normAutofit/>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sz="2000"/>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 name="Title 1">
            <a:extLst>
              <a:ext uri="{FF2B5EF4-FFF2-40B4-BE49-F238E27FC236}">
                <a16:creationId xmlns:a16="http://schemas.microsoft.com/office/drawing/2014/main" id="{77BA7045-3175-462E-803A-D8715955BDA7}"/>
              </a:ext>
            </a:extLst>
          </p:cNvPr>
          <p:cNvSpPr>
            <a:spLocks noGrp="1"/>
          </p:cNvSpPr>
          <p:nvPr>
            <p:ph type="title"/>
          </p:nvPr>
        </p:nvSpPr>
        <p:spPr/>
        <p:txBody>
          <a:bodyPr/>
          <a:lstStyle/>
          <a:p>
            <a:r>
              <a:rPr lang="en-US"/>
              <a:t>Click to edit Master title style</a:t>
            </a:r>
          </a:p>
        </p:txBody>
      </p:sp>
      <p:sp>
        <p:nvSpPr>
          <p:cNvPr id="13" name="Text Placeholder 15">
            <a:extLst>
              <a:ext uri="{FF2B5EF4-FFF2-40B4-BE49-F238E27FC236}">
                <a16:creationId xmlns:a16="http://schemas.microsoft.com/office/drawing/2014/main" id="{EF4FC2E7-EDEA-4A9A-8EB4-33A4080BC748}"/>
              </a:ext>
            </a:extLst>
          </p:cNvPr>
          <p:cNvSpPr>
            <a:spLocks noGrp="1"/>
          </p:cNvSpPr>
          <p:nvPr>
            <p:ph type="body" sz="quarter" idx="11"/>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12" name="Slide Number Placeholder 5">
            <a:extLst>
              <a:ext uri="{FF2B5EF4-FFF2-40B4-BE49-F238E27FC236}">
                <a16:creationId xmlns:a16="http://schemas.microsoft.com/office/drawing/2014/main" id="{A81B9BCD-4F6A-408F-91A5-E495FA4262C6}"/>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4" name="Footer Placeholder 7">
            <a:extLst>
              <a:ext uri="{FF2B5EF4-FFF2-40B4-BE49-F238E27FC236}">
                <a16:creationId xmlns:a16="http://schemas.microsoft.com/office/drawing/2014/main" id="{CC39480D-FF9E-4C31-92E1-BD8123A93A98}"/>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417470656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4 Table Single Header">
    <p:spTree>
      <p:nvGrpSpPr>
        <p:cNvPr id="1" name=""/>
        <p:cNvGrpSpPr/>
        <p:nvPr/>
      </p:nvGrpSpPr>
      <p:grpSpPr>
        <a:xfrm>
          <a:off x="0" y="0"/>
          <a:ext cx="0" cy="0"/>
          <a:chOff x="0" y="0"/>
          <a:chExt cx="0" cy="0"/>
        </a:xfrm>
      </p:grpSpPr>
      <p:sp>
        <p:nvSpPr>
          <p:cNvPr id="18" name="Table Placeholder 13">
            <a:extLst>
              <a:ext uri="{FF2B5EF4-FFF2-40B4-BE49-F238E27FC236}">
                <a16:creationId xmlns:a16="http://schemas.microsoft.com/office/drawing/2014/main" id="{11F74FD3-B772-4FBC-81C7-858D79891C3A}"/>
              </a:ext>
            </a:extLst>
          </p:cNvPr>
          <p:cNvSpPr>
            <a:spLocks noGrp="1"/>
          </p:cNvSpPr>
          <p:nvPr>
            <p:ph type="tbl" sz="quarter" idx="15"/>
          </p:nvPr>
        </p:nvSpPr>
        <p:spPr>
          <a:xfrm>
            <a:off x="364633" y="1518466"/>
            <a:ext cx="5609961" cy="2297509"/>
          </a:xfrm>
        </p:spPr>
        <p:txBody>
          <a:bodyPr>
            <a:normAutofit/>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sz="2000"/>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19" name="Table Placeholder 13">
            <a:extLst>
              <a:ext uri="{FF2B5EF4-FFF2-40B4-BE49-F238E27FC236}">
                <a16:creationId xmlns:a16="http://schemas.microsoft.com/office/drawing/2014/main" id="{3FEA743D-9EA5-4409-B000-4928A1D584A0}"/>
              </a:ext>
            </a:extLst>
          </p:cNvPr>
          <p:cNvSpPr>
            <a:spLocks noGrp="1"/>
          </p:cNvSpPr>
          <p:nvPr>
            <p:ph type="tbl" sz="quarter" idx="16"/>
          </p:nvPr>
        </p:nvSpPr>
        <p:spPr>
          <a:xfrm>
            <a:off x="6217407" y="1518466"/>
            <a:ext cx="5609961" cy="2297509"/>
          </a:xfrm>
        </p:spPr>
        <p:txBody>
          <a:bodyPr>
            <a:normAutofit/>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sz="2000"/>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0" name="Table Placeholder 13">
            <a:extLst>
              <a:ext uri="{FF2B5EF4-FFF2-40B4-BE49-F238E27FC236}">
                <a16:creationId xmlns:a16="http://schemas.microsoft.com/office/drawing/2014/main" id="{A834BA27-B30C-4E1C-90F3-9D002CBF4A5E}"/>
              </a:ext>
            </a:extLst>
          </p:cNvPr>
          <p:cNvSpPr>
            <a:spLocks noGrp="1"/>
          </p:cNvSpPr>
          <p:nvPr>
            <p:ph type="tbl" sz="quarter" idx="17"/>
          </p:nvPr>
        </p:nvSpPr>
        <p:spPr>
          <a:xfrm>
            <a:off x="364633" y="4060188"/>
            <a:ext cx="5609961" cy="2297509"/>
          </a:xfrm>
        </p:spPr>
        <p:txBody>
          <a:bodyPr>
            <a:normAutofit/>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sz="2000"/>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1" name="Table Placeholder 13">
            <a:extLst>
              <a:ext uri="{FF2B5EF4-FFF2-40B4-BE49-F238E27FC236}">
                <a16:creationId xmlns:a16="http://schemas.microsoft.com/office/drawing/2014/main" id="{0C9D2F63-BA0E-434D-A3AB-76B8077CEFA1}"/>
              </a:ext>
            </a:extLst>
          </p:cNvPr>
          <p:cNvSpPr>
            <a:spLocks noGrp="1"/>
          </p:cNvSpPr>
          <p:nvPr>
            <p:ph type="tbl" sz="quarter" idx="18"/>
          </p:nvPr>
        </p:nvSpPr>
        <p:spPr>
          <a:xfrm>
            <a:off x="6217407" y="4060188"/>
            <a:ext cx="5609961" cy="2297509"/>
          </a:xfrm>
        </p:spPr>
        <p:txBody>
          <a:bodyPr>
            <a:normAutofit/>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sz="2000"/>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 name="Title 1">
            <a:extLst>
              <a:ext uri="{FF2B5EF4-FFF2-40B4-BE49-F238E27FC236}">
                <a16:creationId xmlns:a16="http://schemas.microsoft.com/office/drawing/2014/main" id="{DFAF9141-3D47-4A4E-A2D1-FC48CFAFDC43}"/>
              </a:ext>
            </a:extLst>
          </p:cNvPr>
          <p:cNvSpPr>
            <a:spLocks noGrp="1"/>
          </p:cNvSpPr>
          <p:nvPr>
            <p:ph type="title"/>
          </p:nvPr>
        </p:nvSpPr>
        <p:spPr/>
        <p:txBody>
          <a:bodyPr/>
          <a:lstStyle/>
          <a:p>
            <a:r>
              <a:rPr lang="en-US"/>
              <a:t>Click to edit Master title style</a:t>
            </a:r>
          </a:p>
        </p:txBody>
      </p:sp>
      <p:sp>
        <p:nvSpPr>
          <p:cNvPr id="9" name="Slide Number Placeholder 5">
            <a:extLst>
              <a:ext uri="{FF2B5EF4-FFF2-40B4-BE49-F238E27FC236}">
                <a16:creationId xmlns:a16="http://schemas.microsoft.com/office/drawing/2014/main" id="{0629FAA9-A931-405E-AD2F-9B30E60B48FF}"/>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0" name="Footer Placeholder 7">
            <a:extLst>
              <a:ext uri="{FF2B5EF4-FFF2-40B4-BE49-F238E27FC236}">
                <a16:creationId xmlns:a16="http://schemas.microsoft.com/office/drawing/2014/main" id="{73206964-4250-47C4-93E5-786FE1428F79}"/>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364412835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4 Table Header Subheader">
    <p:spTree>
      <p:nvGrpSpPr>
        <p:cNvPr id="1" name=""/>
        <p:cNvGrpSpPr/>
        <p:nvPr/>
      </p:nvGrpSpPr>
      <p:grpSpPr>
        <a:xfrm>
          <a:off x="0" y="0"/>
          <a:ext cx="0" cy="0"/>
          <a:chOff x="0" y="0"/>
          <a:chExt cx="0" cy="0"/>
        </a:xfrm>
      </p:grpSpPr>
      <p:sp>
        <p:nvSpPr>
          <p:cNvPr id="28" name="Table Placeholder 13">
            <a:extLst>
              <a:ext uri="{FF2B5EF4-FFF2-40B4-BE49-F238E27FC236}">
                <a16:creationId xmlns:a16="http://schemas.microsoft.com/office/drawing/2014/main" id="{9C33DD3A-6734-4B3E-B6D3-24702D3026AD}"/>
              </a:ext>
            </a:extLst>
          </p:cNvPr>
          <p:cNvSpPr>
            <a:spLocks noGrp="1"/>
          </p:cNvSpPr>
          <p:nvPr>
            <p:ph type="tbl" sz="quarter" idx="15"/>
          </p:nvPr>
        </p:nvSpPr>
        <p:spPr>
          <a:xfrm>
            <a:off x="364633" y="1518466"/>
            <a:ext cx="5609961" cy="2297509"/>
          </a:xfrm>
        </p:spPr>
        <p:txBody>
          <a:bodyPr>
            <a:normAutofit/>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sz="2000"/>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9" name="Table Placeholder 13">
            <a:extLst>
              <a:ext uri="{FF2B5EF4-FFF2-40B4-BE49-F238E27FC236}">
                <a16:creationId xmlns:a16="http://schemas.microsoft.com/office/drawing/2014/main" id="{33DFE768-F269-4182-8DDA-997A6DFFDDB1}"/>
              </a:ext>
            </a:extLst>
          </p:cNvPr>
          <p:cNvSpPr>
            <a:spLocks noGrp="1"/>
          </p:cNvSpPr>
          <p:nvPr>
            <p:ph type="tbl" sz="quarter" idx="16"/>
          </p:nvPr>
        </p:nvSpPr>
        <p:spPr>
          <a:xfrm>
            <a:off x="6217407" y="1518466"/>
            <a:ext cx="5609961" cy="2297509"/>
          </a:xfrm>
        </p:spPr>
        <p:txBody>
          <a:bodyPr>
            <a:normAutofit/>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sz="2000"/>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30" name="Table Placeholder 13">
            <a:extLst>
              <a:ext uri="{FF2B5EF4-FFF2-40B4-BE49-F238E27FC236}">
                <a16:creationId xmlns:a16="http://schemas.microsoft.com/office/drawing/2014/main" id="{1FA10AD1-0BFB-4E99-ABBD-371AB7563828}"/>
              </a:ext>
            </a:extLst>
          </p:cNvPr>
          <p:cNvSpPr>
            <a:spLocks noGrp="1"/>
          </p:cNvSpPr>
          <p:nvPr>
            <p:ph type="tbl" sz="quarter" idx="17"/>
          </p:nvPr>
        </p:nvSpPr>
        <p:spPr>
          <a:xfrm>
            <a:off x="364633" y="4060188"/>
            <a:ext cx="5609961" cy="2297509"/>
          </a:xfrm>
        </p:spPr>
        <p:txBody>
          <a:bodyPr>
            <a:normAutofit/>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sz="2000"/>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31" name="Table Placeholder 13">
            <a:extLst>
              <a:ext uri="{FF2B5EF4-FFF2-40B4-BE49-F238E27FC236}">
                <a16:creationId xmlns:a16="http://schemas.microsoft.com/office/drawing/2014/main" id="{9666291B-5783-4516-8B01-5998647E50E8}"/>
              </a:ext>
            </a:extLst>
          </p:cNvPr>
          <p:cNvSpPr>
            <a:spLocks noGrp="1"/>
          </p:cNvSpPr>
          <p:nvPr>
            <p:ph type="tbl" sz="quarter" idx="18"/>
          </p:nvPr>
        </p:nvSpPr>
        <p:spPr>
          <a:xfrm>
            <a:off x="6217407" y="4060188"/>
            <a:ext cx="5609961" cy="2297509"/>
          </a:xfrm>
        </p:spPr>
        <p:txBody>
          <a:bodyPr>
            <a:normAutofit/>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sz="2000"/>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 name="Title 1">
            <a:extLst>
              <a:ext uri="{FF2B5EF4-FFF2-40B4-BE49-F238E27FC236}">
                <a16:creationId xmlns:a16="http://schemas.microsoft.com/office/drawing/2014/main" id="{6CA90B3C-6984-4F71-9FCB-D4117C94FD25}"/>
              </a:ext>
            </a:extLst>
          </p:cNvPr>
          <p:cNvSpPr>
            <a:spLocks noGrp="1"/>
          </p:cNvSpPr>
          <p:nvPr>
            <p:ph type="title"/>
          </p:nvPr>
        </p:nvSpPr>
        <p:spPr/>
        <p:txBody>
          <a:bodyPr/>
          <a:lstStyle/>
          <a:p>
            <a:r>
              <a:rPr lang="en-US"/>
              <a:t>Click to edit Master title style</a:t>
            </a:r>
          </a:p>
        </p:txBody>
      </p:sp>
      <p:sp>
        <p:nvSpPr>
          <p:cNvPr id="11" name="Text Placeholder 15">
            <a:extLst>
              <a:ext uri="{FF2B5EF4-FFF2-40B4-BE49-F238E27FC236}">
                <a16:creationId xmlns:a16="http://schemas.microsoft.com/office/drawing/2014/main" id="{6140D2C3-985D-49FB-8BE6-48ABED6BDF17}"/>
              </a:ext>
            </a:extLst>
          </p:cNvPr>
          <p:cNvSpPr>
            <a:spLocks noGrp="1"/>
          </p:cNvSpPr>
          <p:nvPr>
            <p:ph type="body" sz="quarter" idx="11"/>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10" name="Slide Number Placeholder 5">
            <a:extLst>
              <a:ext uri="{FF2B5EF4-FFF2-40B4-BE49-F238E27FC236}">
                <a16:creationId xmlns:a16="http://schemas.microsoft.com/office/drawing/2014/main" id="{6C0A5664-3780-480D-B31F-F8CB8D1EFDC9}"/>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2" name="Footer Placeholder 7">
            <a:extLst>
              <a:ext uri="{FF2B5EF4-FFF2-40B4-BE49-F238E27FC236}">
                <a16:creationId xmlns:a16="http://schemas.microsoft.com/office/drawing/2014/main" id="{B3341901-FDE9-439E-83B4-530AEA51B4BF}"/>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315729735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Image Single Header">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A58FB2F8-9BC2-4127-9BF2-84B8CD5ED5C9}"/>
              </a:ext>
            </a:extLst>
          </p:cNvPr>
          <p:cNvSpPr>
            <a:spLocks noGrp="1"/>
          </p:cNvSpPr>
          <p:nvPr>
            <p:ph type="pic" sz="quarter" idx="10"/>
          </p:nvPr>
        </p:nvSpPr>
        <p:spPr>
          <a:xfrm>
            <a:off x="0" y="1376624"/>
            <a:ext cx="12192000" cy="5200022"/>
          </a:xfrm>
        </p:spPr>
        <p:txBody>
          <a:bodyPr/>
          <a:lstStyle>
            <a:lvl1pPr marL="0" indent="0">
              <a:buNone/>
              <a:defRPr/>
            </a:lvl1pPr>
          </a:lstStyle>
          <a:p>
            <a:r>
              <a:rPr lang="en-US"/>
              <a:t>Click icon to add picture</a:t>
            </a:r>
          </a:p>
        </p:txBody>
      </p:sp>
      <p:sp>
        <p:nvSpPr>
          <p:cNvPr id="2" name="Title 1">
            <a:extLst>
              <a:ext uri="{FF2B5EF4-FFF2-40B4-BE49-F238E27FC236}">
                <a16:creationId xmlns:a16="http://schemas.microsoft.com/office/drawing/2014/main" id="{C70FB6E2-4515-4AEC-AC7F-BCAAC12E68B4}"/>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A2874595-138E-40D1-8CEC-97B9151C92BF}"/>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7" name="Footer Placeholder 7">
            <a:extLst>
              <a:ext uri="{FF2B5EF4-FFF2-40B4-BE49-F238E27FC236}">
                <a16:creationId xmlns:a16="http://schemas.microsoft.com/office/drawing/2014/main" id="{BDBB9A3A-05CC-4308-9B1E-3DA396E2C5EC}"/>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395370254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Image Header Sub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52173-EF81-461F-83E2-A47559ADB41F}"/>
              </a:ext>
            </a:extLst>
          </p:cNvPr>
          <p:cNvSpPr>
            <a:spLocks noGrp="1"/>
          </p:cNvSpPr>
          <p:nvPr>
            <p:ph type="title"/>
          </p:nvPr>
        </p:nvSpPr>
        <p:spPr/>
        <p:txBody>
          <a:bodyPr/>
          <a:lstStyle/>
          <a:p>
            <a:r>
              <a:rPr lang="en-US"/>
              <a:t>Click to edit Master title style</a:t>
            </a:r>
          </a:p>
        </p:txBody>
      </p:sp>
      <p:sp>
        <p:nvSpPr>
          <p:cNvPr id="8" name="Text Placeholder 15">
            <a:extLst>
              <a:ext uri="{FF2B5EF4-FFF2-40B4-BE49-F238E27FC236}">
                <a16:creationId xmlns:a16="http://schemas.microsoft.com/office/drawing/2014/main" id="{10853B04-E9E1-41E8-9B86-5149E5F21DDC}"/>
              </a:ext>
            </a:extLst>
          </p:cNvPr>
          <p:cNvSpPr>
            <a:spLocks noGrp="1"/>
          </p:cNvSpPr>
          <p:nvPr>
            <p:ph type="body" sz="quarter" idx="11"/>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9" name="Picture Placeholder 3">
            <a:extLst>
              <a:ext uri="{FF2B5EF4-FFF2-40B4-BE49-F238E27FC236}">
                <a16:creationId xmlns:a16="http://schemas.microsoft.com/office/drawing/2014/main" id="{94F52E3C-659F-4541-862D-455B5B350906}"/>
              </a:ext>
            </a:extLst>
          </p:cNvPr>
          <p:cNvSpPr>
            <a:spLocks noGrp="1"/>
          </p:cNvSpPr>
          <p:nvPr>
            <p:ph type="pic" sz="quarter" idx="10"/>
          </p:nvPr>
        </p:nvSpPr>
        <p:spPr>
          <a:xfrm>
            <a:off x="0" y="1376624"/>
            <a:ext cx="12192000" cy="5223468"/>
          </a:xfrm>
        </p:spPr>
        <p:txBody>
          <a:bodyPr/>
          <a:lstStyle>
            <a:lvl1pPr marL="0" indent="0">
              <a:buNone/>
              <a:defRPr/>
            </a:lvl1pPr>
          </a:lstStyle>
          <a:p>
            <a:r>
              <a:rPr lang="en-US"/>
              <a:t>Click icon to add picture</a:t>
            </a:r>
          </a:p>
        </p:txBody>
      </p:sp>
      <p:sp>
        <p:nvSpPr>
          <p:cNvPr id="7" name="Slide Number Placeholder 5">
            <a:extLst>
              <a:ext uri="{FF2B5EF4-FFF2-40B4-BE49-F238E27FC236}">
                <a16:creationId xmlns:a16="http://schemas.microsoft.com/office/drawing/2014/main" id="{613CFE33-2DDE-47BD-83BB-D35CAA196620}"/>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0" name="Footer Placeholder 7">
            <a:extLst>
              <a:ext uri="{FF2B5EF4-FFF2-40B4-BE49-F238E27FC236}">
                <a16:creationId xmlns:a16="http://schemas.microsoft.com/office/drawing/2014/main" id="{33D4A638-7B75-4D3B-9B29-3A5836FEAC91}"/>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59528967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Image &amp; Text Single Header">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CA8A3743-B69D-473F-B818-C99BC3622B3F}"/>
              </a:ext>
            </a:extLst>
          </p:cNvPr>
          <p:cNvSpPr>
            <a:spLocks noGrp="1"/>
          </p:cNvSpPr>
          <p:nvPr>
            <p:ph type="pic" sz="quarter" idx="11"/>
          </p:nvPr>
        </p:nvSpPr>
        <p:spPr>
          <a:xfrm>
            <a:off x="6124073" y="1376624"/>
            <a:ext cx="6067928" cy="5223468"/>
          </a:xfrm>
        </p:spPr>
        <p:txBody>
          <a:bodyPr/>
          <a:lstStyle>
            <a:lvl1pPr marL="0" indent="0">
              <a:buNone/>
              <a:defRPr/>
            </a:lvl1pPr>
          </a:lstStyle>
          <a:p>
            <a:r>
              <a:rPr lang="en-US"/>
              <a:t>Click icon to add picture</a:t>
            </a:r>
          </a:p>
        </p:txBody>
      </p:sp>
      <p:sp>
        <p:nvSpPr>
          <p:cNvPr id="14" name="Text Placeholder 4">
            <a:extLst>
              <a:ext uri="{FF2B5EF4-FFF2-40B4-BE49-F238E27FC236}">
                <a16:creationId xmlns:a16="http://schemas.microsoft.com/office/drawing/2014/main" id="{C7EDD991-B7F6-40AC-A822-7E1FB180B240}"/>
              </a:ext>
            </a:extLst>
          </p:cNvPr>
          <p:cNvSpPr>
            <a:spLocks noGrp="1"/>
          </p:cNvSpPr>
          <p:nvPr>
            <p:ph type="body" sz="quarter" idx="14"/>
          </p:nvPr>
        </p:nvSpPr>
        <p:spPr>
          <a:xfrm>
            <a:off x="381000" y="1600200"/>
            <a:ext cx="54864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2F869079-CC3F-40CC-B7D6-FB8AAC1B9717}"/>
              </a:ext>
            </a:extLst>
          </p:cNvPr>
          <p:cNvSpPr>
            <a:spLocks noGrp="1"/>
          </p:cNvSpPr>
          <p:nvPr>
            <p:ph type="title"/>
          </p:nvPr>
        </p:nvSpPr>
        <p:spPr/>
        <p:txBody>
          <a:bodyPr/>
          <a:lstStyle/>
          <a:p>
            <a:r>
              <a:rPr lang="en-US"/>
              <a:t>Click to edit Master title style</a:t>
            </a:r>
          </a:p>
        </p:txBody>
      </p:sp>
      <p:sp>
        <p:nvSpPr>
          <p:cNvPr id="7" name="Slide Number Placeholder 5">
            <a:extLst>
              <a:ext uri="{FF2B5EF4-FFF2-40B4-BE49-F238E27FC236}">
                <a16:creationId xmlns:a16="http://schemas.microsoft.com/office/drawing/2014/main" id="{95D26482-68FB-46DC-9940-44DA8E2C1804}"/>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8" name="Footer Placeholder 7">
            <a:extLst>
              <a:ext uri="{FF2B5EF4-FFF2-40B4-BE49-F238E27FC236}">
                <a16:creationId xmlns:a16="http://schemas.microsoft.com/office/drawing/2014/main" id="{0A17B1AA-D6BA-4222-81C5-AFF3F525EE01}"/>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335946625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Image &amp; Text Header Subheader">
    <p:spTree>
      <p:nvGrpSpPr>
        <p:cNvPr id="1" name=""/>
        <p:cNvGrpSpPr/>
        <p:nvPr/>
      </p:nvGrpSpPr>
      <p:grpSpPr>
        <a:xfrm>
          <a:off x="0" y="0"/>
          <a:ext cx="0" cy="0"/>
          <a:chOff x="0" y="0"/>
          <a:chExt cx="0" cy="0"/>
        </a:xfrm>
      </p:grpSpPr>
      <p:sp>
        <p:nvSpPr>
          <p:cNvPr id="25" name="Text Placeholder 4">
            <a:extLst>
              <a:ext uri="{FF2B5EF4-FFF2-40B4-BE49-F238E27FC236}">
                <a16:creationId xmlns:a16="http://schemas.microsoft.com/office/drawing/2014/main" id="{2B41DADE-B540-44A0-9087-3E8DAE72CB7F}"/>
              </a:ext>
            </a:extLst>
          </p:cNvPr>
          <p:cNvSpPr>
            <a:spLocks noGrp="1"/>
          </p:cNvSpPr>
          <p:nvPr>
            <p:ph type="body" sz="quarter" idx="14"/>
          </p:nvPr>
        </p:nvSpPr>
        <p:spPr>
          <a:xfrm>
            <a:off x="381000" y="1600200"/>
            <a:ext cx="54864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3">
            <a:extLst>
              <a:ext uri="{FF2B5EF4-FFF2-40B4-BE49-F238E27FC236}">
                <a16:creationId xmlns:a16="http://schemas.microsoft.com/office/drawing/2014/main" id="{24B652DB-177B-47B2-A59A-BB3A179D35CC}"/>
              </a:ext>
            </a:extLst>
          </p:cNvPr>
          <p:cNvSpPr>
            <a:spLocks noGrp="1"/>
          </p:cNvSpPr>
          <p:nvPr>
            <p:ph type="pic" sz="quarter" idx="11"/>
          </p:nvPr>
        </p:nvSpPr>
        <p:spPr>
          <a:xfrm>
            <a:off x="6124073" y="1376624"/>
            <a:ext cx="6067928" cy="5200022"/>
          </a:xfrm>
        </p:spPr>
        <p:txBody>
          <a:bodyPr/>
          <a:lstStyle>
            <a:lvl1pPr marL="0" indent="0">
              <a:buNone/>
              <a:defRPr/>
            </a:lvl1pPr>
          </a:lstStyle>
          <a:p>
            <a:r>
              <a:rPr lang="en-US"/>
              <a:t>Click icon to add picture</a:t>
            </a:r>
          </a:p>
        </p:txBody>
      </p:sp>
      <p:sp>
        <p:nvSpPr>
          <p:cNvPr id="2" name="Title 1">
            <a:extLst>
              <a:ext uri="{FF2B5EF4-FFF2-40B4-BE49-F238E27FC236}">
                <a16:creationId xmlns:a16="http://schemas.microsoft.com/office/drawing/2014/main" id="{80FCD011-8C66-4C4C-9735-E16A11AC1944}"/>
              </a:ext>
            </a:extLst>
          </p:cNvPr>
          <p:cNvSpPr>
            <a:spLocks noGrp="1"/>
          </p:cNvSpPr>
          <p:nvPr>
            <p:ph type="title"/>
          </p:nvPr>
        </p:nvSpPr>
        <p:spPr/>
        <p:txBody>
          <a:bodyPr/>
          <a:lstStyle/>
          <a:p>
            <a:r>
              <a:rPr lang="en-US"/>
              <a:t>Click to edit Master title style</a:t>
            </a:r>
          </a:p>
        </p:txBody>
      </p:sp>
      <p:sp>
        <p:nvSpPr>
          <p:cNvPr id="10" name="Text Placeholder 15">
            <a:extLst>
              <a:ext uri="{FF2B5EF4-FFF2-40B4-BE49-F238E27FC236}">
                <a16:creationId xmlns:a16="http://schemas.microsoft.com/office/drawing/2014/main" id="{864EC7C3-D521-4849-A3E0-1981C60BA75F}"/>
              </a:ext>
            </a:extLst>
          </p:cNvPr>
          <p:cNvSpPr>
            <a:spLocks noGrp="1"/>
          </p:cNvSpPr>
          <p:nvPr>
            <p:ph type="body" sz="quarter" idx="15"/>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9" name="Slide Number Placeholder 5">
            <a:extLst>
              <a:ext uri="{FF2B5EF4-FFF2-40B4-BE49-F238E27FC236}">
                <a16:creationId xmlns:a16="http://schemas.microsoft.com/office/drawing/2014/main" id="{2BF41F56-A564-46AF-9425-44991E60A5C5}"/>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1" name="Footer Placeholder 7">
            <a:extLst>
              <a:ext uri="{FF2B5EF4-FFF2-40B4-BE49-F238E27FC236}">
                <a16:creationId xmlns:a16="http://schemas.microsoft.com/office/drawing/2014/main" id="{F8969BE9-691D-4F0D-A2AC-042283273C41}"/>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266730856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2 Image Single Header">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DD3F9E77-BEF7-4767-8F63-D5D205B4CBE3}"/>
              </a:ext>
            </a:extLst>
          </p:cNvPr>
          <p:cNvSpPr>
            <a:spLocks noGrp="1"/>
          </p:cNvSpPr>
          <p:nvPr>
            <p:ph type="pic" sz="quarter" idx="10"/>
          </p:nvPr>
        </p:nvSpPr>
        <p:spPr>
          <a:xfrm>
            <a:off x="0" y="1371599"/>
            <a:ext cx="6067929" cy="5210909"/>
          </a:xfrm>
        </p:spPr>
        <p:txBody>
          <a:bodyPr/>
          <a:lstStyle>
            <a:lvl1pPr marL="0" indent="0">
              <a:buNone/>
              <a:defRPr/>
            </a:lvl1pPr>
          </a:lstStyle>
          <a:p>
            <a:r>
              <a:rPr lang="en-US"/>
              <a:t>Click icon to add picture</a:t>
            </a:r>
          </a:p>
        </p:txBody>
      </p:sp>
      <p:sp>
        <p:nvSpPr>
          <p:cNvPr id="14" name="Picture Placeholder 3">
            <a:extLst>
              <a:ext uri="{FF2B5EF4-FFF2-40B4-BE49-F238E27FC236}">
                <a16:creationId xmlns:a16="http://schemas.microsoft.com/office/drawing/2014/main" id="{082B696C-F92D-4D3D-8F53-6CCA941EBD39}"/>
              </a:ext>
            </a:extLst>
          </p:cNvPr>
          <p:cNvSpPr>
            <a:spLocks noGrp="1"/>
          </p:cNvSpPr>
          <p:nvPr>
            <p:ph type="pic" sz="quarter" idx="11"/>
          </p:nvPr>
        </p:nvSpPr>
        <p:spPr>
          <a:xfrm>
            <a:off x="6124073" y="1371599"/>
            <a:ext cx="6067928" cy="5210909"/>
          </a:xfrm>
        </p:spPr>
        <p:txBody>
          <a:bodyPr/>
          <a:lstStyle>
            <a:lvl1pPr marL="0" indent="0">
              <a:buNone/>
              <a:defRPr/>
            </a:lvl1pPr>
          </a:lstStyle>
          <a:p>
            <a:r>
              <a:rPr lang="en-US"/>
              <a:t>Click icon to add picture</a:t>
            </a:r>
          </a:p>
        </p:txBody>
      </p:sp>
      <p:sp>
        <p:nvSpPr>
          <p:cNvPr id="15" name="Text Placeholder 9">
            <a:extLst>
              <a:ext uri="{FF2B5EF4-FFF2-40B4-BE49-F238E27FC236}">
                <a16:creationId xmlns:a16="http://schemas.microsoft.com/office/drawing/2014/main" id="{3E3F7645-6CAB-419F-A596-A09E50271D37}"/>
              </a:ext>
            </a:extLst>
          </p:cNvPr>
          <p:cNvSpPr>
            <a:spLocks noGrp="1"/>
          </p:cNvSpPr>
          <p:nvPr>
            <p:ph type="body" sz="quarter" idx="12"/>
          </p:nvPr>
        </p:nvSpPr>
        <p:spPr>
          <a:xfrm>
            <a:off x="1" y="5668108"/>
            <a:ext cx="6067425" cy="914400"/>
          </a:xfrm>
          <a:solidFill>
            <a:schemeClr val="bg1">
              <a:lumMod val="50000"/>
              <a:alpha val="60000"/>
            </a:schemeClr>
          </a:solidFill>
        </p:spPr>
        <p:txBody>
          <a:bodyPr anchor="ctr" anchorCtr="0">
            <a:noAutofit/>
          </a:bodyPr>
          <a:lstStyle>
            <a:lvl1pPr marL="0" indent="0" algn="ctr">
              <a:buNone/>
              <a:defRPr sz="18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16" name="Text Placeholder 9">
            <a:extLst>
              <a:ext uri="{FF2B5EF4-FFF2-40B4-BE49-F238E27FC236}">
                <a16:creationId xmlns:a16="http://schemas.microsoft.com/office/drawing/2014/main" id="{3BF6F2A6-E489-4192-BAD7-BE6ED9D75EE1}"/>
              </a:ext>
            </a:extLst>
          </p:cNvPr>
          <p:cNvSpPr>
            <a:spLocks noGrp="1"/>
          </p:cNvSpPr>
          <p:nvPr>
            <p:ph type="body" sz="quarter" idx="13"/>
          </p:nvPr>
        </p:nvSpPr>
        <p:spPr>
          <a:xfrm>
            <a:off x="6124072" y="5668108"/>
            <a:ext cx="6067929" cy="914400"/>
          </a:xfrm>
          <a:solidFill>
            <a:schemeClr val="bg1">
              <a:lumMod val="50000"/>
              <a:alpha val="60000"/>
            </a:schemeClr>
          </a:solidFill>
        </p:spPr>
        <p:txBody>
          <a:bodyPr anchor="ctr" anchorCtr="0">
            <a:noAutofit/>
          </a:bodyPr>
          <a:lstStyle>
            <a:lvl1pPr marL="0" indent="0" algn="ctr">
              <a:buNone/>
              <a:defRPr sz="18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2" name="Title 1">
            <a:extLst>
              <a:ext uri="{FF2B5EF4-FFF2-40B4-BE49-F238E27FC236}">
                <a16:creationId xmlns:a16="http://schemas.microsoft.com/office/drawing/2014/main" id="{14BE8008-C395-4533-8081-38F31A38AC39}"/>
              </a:ext>
            </a:extLst>
          </p:cNvPr>
          <p:cNvSpPr>
            <a:spLocks noGrp="1"/>
          </p:cNvSpPr>
          <p:nvPr>
            <p:ph type="title"/>
          </p:nvPr>
        </p:nvSpPr>
        <p:spPr/>
        <p:txBody>
          <a:bodyPr/>
          <a:lstStyle/>
          <a:p>
            <a:r>
              <a:rPr lang="en-US"/>
              <a:t>Click to edit Master title style</a:t>
            </a:r>
          </a:p>
        </p:txBody>
      </p:sp>
      <p:sp>
        <p:nvSpPr>
          <p:cNvPr id="9" name="Slide Number Placeholder 5">
            <a:extLst>
              <a:ext uri="{FF2B5EF4-FFF2-40B4-BE49-F238E27FC236}">
                <a16:creationId xmlns:a16="http://schemas.microsoft.com/office/drawing/2014/main" id="{E16C8E2F-B404-4B38-9FD4-4AB543FFD766}"/>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0" name="Footer Placeholder 7">
            <a:extLst>
              <a:ext uri="{FF2B5EF4-FFF2-40B4-BE49-F238E27FC236}">
                <a16:creationId xmlns:a16="http://schemas.microsoft.com/office/drawing/2014/main" id="{3D7A10A3-026B-465A-8DE2-383F33551E3D}"/>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6384930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amp; 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508000" y="228600"/>
            <a:ext cx="8229600" cy="838200"/>
          </a:xfrm>
          <a:prstGeom prst="rect">
            <a:avLst/>
          </a:prstGeom>
        </p:spPr>
        <p:txBody>
          <a:bodyPr vert="horz" lIns="121917" tIns="60958" rIns="121917" bIns="60958" anchor="b" anchorCtr="0">
            <a:normAutofit/>
          </a:bodyPr>
          <a:lstStyle>
            <a:lvl1pPr algn="l">
              <a:defRPr>
                <a:solidFill>
                  <a:schemeClr val="bg1"/>
                </a:solidFill>
              </a:defRPr>
            </a:lvl1pPr>
          </a:lstStyle>
          <a:p>
            <a:r>
              <a:rPr lang="en-US"/>
              <a:t>Click to edit Master title style</a:t>
            </a:r>
          </a:p>
        </p:txBody>
      </p:sp>
      <p:sp>
        <p:nvSpPr>
          <p:cNvPr id="8" name="Content Placeholder 2"/>
          <p:cNvSpPr>
            <a:spLocks noGrp="1"/>
          </p:cNvSpPr>
          <p:nvPr>
            <p:ph sz="half" idx="1"/>
          </p:nvPr>
        </p:nvSpPr>
        <p:spPr>
          <a:xfrm>
            <a:off x="365760" y="1554480"/>
            <a:ext cx="11399520" cy="4956048"/>
          </a:xfrm>
          <a:prstGeom prst="rect">
            <a:avLst/>
          </a:prstGeom>
        </p:spPr>
        <p:txBody>
          <a:bodyPr lIns="121917" tIns="60958" rIns="121917" bIns="60958">
            <a:normAutofit/>
          </a:bodyPr>
          <a:lstStyle>
            <a:lvl1pPr>
              <a:defRPr sz="2700">
                <a:solidFill>
                  <a:schemeClr val="accent6">
                    <a:lumMod val="75000"/>
                  </a:schemeClr>
                </a:solidFill>
                <a:latin typeface="ITC Officina Serif"/>
              </a:defRPr>
            </a:lvl1pPr>
            <a:lvl2pPr>
              <a:defRPr sz="2400">
                <a:solidFill>
                  <a:schemeClr val="accent6">
                    <a:lumMod val="75000"/>
                  </a:schemeClr>
                </a:solidFill>
                <a:latin typeface="ITC Officina Serif"/>
              </a:defRPr>
            </a:lvl2pPr>
            <a:lvl3pPr>
              <a:defRPr sz="2100">
                <a:solidFill>
                  <a:schemeClr val="accent6">
                    <a:lumMod val="75000"/>
                  </a:schemeClr>
                </a:solidFill>
                <a:latin typeface="ITC Officina Serif"/>
              </a:defRPr>
            </a:lvl3pPr>
            <a:lvl4pPr>
              <a:defRPr sz="1900">
                <a:solidFill>
                  <a:schemeClr val="accent6">
                    <a:lumMod val="75000"/>
                  </a:schemeClr>
                </a:solidFill>
                <a:latin typeface="ITC Officina Serif"/>
              </a:defRPr>
            </a:lvl4pPr>
            <a:lvl5pPr>
              <a:defRPr sz="1900">
                <a:solidFill>
                  <a:schemeClr val="accent6">
                    <a:lumMod val="75000"/>
                  </a:schemeClr>
                </a:solidFill>
                <a:latin typeface="ITC Officina Serif"/>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2"/>
          </p:nvPr>
        </p:nvSpPr>
        <p:spPr>
          <a:xfrm>
            <a:off x="11577718" y="6457452"/>
            <a:ext cx="464233" cy="365125"/>
          </a:xfrm>
          <a:prstGeom prst="rect">
            <a:avLst/>
          </a:prstGeom>
        </p:spPr>
        <p:txBody>
          <a:bodyPr lIns="0" tIns="60958" rIns="0" bIns="60958"/>
          <a:lstStyle>
            <a:lvl1pPr>
              <a:defRPr sz="1800"/>
            </a:lvl1pPr>
          </a:lstStyle>
          <a:p>
            <a:pPr defTabSz="609585"/>
            <a:fld id="{D8C49945-C9E6-4B47-9D35-0674A2D5B937}" type="slidenum">
              <a:rPr lang="en-US" smtClean="0">
                <a:solidFill>
                  <a:srgbClr val="00467F"/>
                </a:solidFill>
              </a:rPr>
              <a:pPr defTabSz="609585"/>
              <a:t>‹#›</a:t>
            </a:fld>
            <a:endParaRPr lang="en-US">
              <a:solidFill>
                <a:srgbClr val="00467F"/>
              </a:solidFill>
            </a:endParaRPr>
          </a:p>
        </p:txBody>
      </p:sp>
      <p:sp>
        <p:nvSpPr>
          <p:cNvPr id="5" name="Footer Placeholder 4"/>
          <p:cNvSpPr>
            <a:spLocks noGrp="1"/>
          </p:cNvSpPr>
          <p:nvPr>
            <p:ph type="ftr" sz="quarter" idx="11"/>
          </p:nvPr>
        </p:nvSpPr>
        <p:spPr>
          <a:xfrm>
            <a:off x="0" y="6492875"/>
            <a:ext cx="2096379" cy="365125"/>
          </a:xfrm>
          <a:prstGeom prst="rect">
            <a:avLst/>
          </a:prstGeom>
        </p:spPr>
        <p:txBody>
          <a:bodyPr lIns="121917" tIns="60958" rIns="121917" bIns="60958"/>
          <a:lstStyle>
            <a:lvl1pPr>
              <a:defRPr sz="1200"/>
            </a:lvl1pPr>
          </a:lstStyle>
          <a:p>
            <a:pPr defTabSz="609585"/>
            <a:r>
              <a:rPr lang="en-US">
                <a:solidFill>
                  <a:srgbClr val="00467F"/>
                </a:solidFill>
              </a:rPr>
              <a:t>CONFIDENTIAL</a:t>
            </a:r>
          </a:p>
        </p:txBody>
      </p:sp>
    </p:spTree>
    <p:extLst>
      <p:ext uri="{BB962C8B-B14F-4D97-AF65-F5344CB8AC3E}">
        <p14:creationId xmlns:p14="http://schemas.microsoft.com/office/powerpoint/2010/main" val="2064231787"/>
      </p:ext>
    </p:extLst>
  </p:cSld>
  <p:clrMapOvr>
    <a:masterClrMapping/>
  </p:clrMapOvr>
  <p:hf hdr="0"/>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2 Image Header Sub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6A40D-7AF3-46A3-952D-98EF2362CC5D}"/>
              </a:ext>
            </a:extLst>
          </p:cNvPr>
          <p:cNvSpPr>
            <a:spLocks noGrp="1"/>
          </p:cNvSpPr>
          <p:nvPr>
            <p:ph type="title"/>
          </p:nvPr>
        </p:nvSpPr>
        <p:spPr/>
        <p:txBody>
          <a:bodyPr/>
          <a:lstStyle/>
          <a:p>
            <a:r>
              <a:rPr lang="en-US"/>
              <a:t>Click to edit Master title style</a:t>
            </a:r>
          </a:p>
        </p:txBody>
      </p:sp>
      <p:sp>
        <p:nvSpPr>
          <p:cNvPr id="15" name="Text Placeholder 15">
            <a:extLst>
              <a:ext uri="{FF2B5EF4-FFF2-40B4-BE49-F238E27FC236}">
                <a16:creationId xmlns:a16="http://schemas.microsoft.com/office/drawing/2014/main" id="{BA3A253B-F7E2-4094-A6D3-3E7209EE2D83}"/>
              </a:ext>
            </a:extLst>
          </p:cNvPr>
          <p:cNvSpPr>
            <a:spLocks noGrp="1"/>
          </p:cNvSpPr>
          <p:nvPr>
            <p:ph type="body" sz="quarter" idx="15"/>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14" name="Picture Placeholder 3">
            <a:extLst>
              <a:ext uri="{FF2B5EF4-FFF2-40B4-BE49-F238E27FC236}">
                <a16:creationId xmlns:a16="http://schemas.microsoft.com/office/drawing/2014/main" id="{67D0CB20-CC4C-49A3-884F-5AB0F89796B2}"/>
              </a:ext>
            </a:extLst>
          </p:cNvPr>
          <p:cNvSpPr>
            <a:spLocks noGrp="1"/>
          </p:cNvSpPr>
          <p:nvPr>
            <p:ph type="pic" sz="quarter" idx="10"/>
          </p:nvPr>
        </p:nvSpPr>
        <p:spPr>
          <a:xfrm>
            <a:off x="0" y="1371599"/>
            <a:ext cx="6067929" cy="5210909"/>
          </a:xfrm>
        </p:spPr>
        <p:txBody>
          <a:bodyPr/>
          <a:lstStyle>
            <a:lvl1pPr marL="0" indent="0">
              <a:buNone/>
              <a:defRPr/>
            </a:lvl1pPr>
          </a:lstStyle>
          <a:p>
            <a:r>
              <a:rPr lang="en-US"/>
              <a:t>Click icon to add picture</a:t>
            </a:r>
          </a:p>
        </p:txBody>
      </p:sp>
      <p:sp>
        <p:nvSpPr>
          <p:cNvPr id="16" name="Picture Placeholder 3">
            <a:extLst>
              <a:ext uri="{FF2B5EF4-FFF2-40B4-BE49-F238E27FC236}">
                <a16:creationId xmlns:a16="http://schemas.microsoft.com/office/drawing/2014/main" id="{814E469F-39D1-4A61-AB91-F60C253D0539}"/>
              </a:ext>
            </a:extLst>
          </p:cNvPr>
          <p:cNvSpPr>
            <a:spLocks noGrp="1"/>
          </p:cNvSpPr>
          <p:nvPr>
            <p:ph type="pic" sz="quarter" idx="11"/>
          </p:nvPr>
        </p:nvSpPr>
        <p:spPr>
          <a:xfrm>
            <a:off x="6124073" y="1371599"/>
            <a:ext cx="6067928" cy="5210909"/>
          </a:xfrm>
        </p:spPr>
        <p:txBody>
          <a:bodyPr/>
          <a:lstStyle>
            <a:lvl1pPr marL="0" indent="0">
              <a:buNone/>
              <a:defRPr/>
            </a:lvl1pPr>
          </a:lstStyle>
          <a:p>
            <a:r>
              <a:rPr lang="en-US"/>
              <a:t>Click icon to add picture</a:t>
            </a:r>
          </a:p>
        </p:txBody>
      </p:sp>
      <p:sp>
        <p:nvSpPr>
          <p:cNvPr id="17" name="Text Placeholder 9">
            <a:extLst>
              <a:ext uri="{FF2B5EF4-FFF2-40B4-BE49-F238E27FC236}">
                <a16:creationId xmlns:a16="http://schemas.microsoft.com/office/drawing/2014/main" id="{2292C53A-9517-4E60-A0EE-838EAC09CE3C}"/>
              </a:ext>
            </a:extLst>
          </p:cNvPr>
          <p:cNvSpPr>
            <a:spLocks noGrp="1"/>
          </p:cNvSpPr>
          <p:nvPr>
            <p:ph type="body" sz="quarter" idx="12"/>
          </p:nvPr>
        </p:nvSpPr>
        <p:spPr>
          <a:xfrm>
            <a:off x="1" y="5668108"/>
            <a:ext cx="6067425" cy="914400"/>
          </a:xfrm>
          <a:solidFill>
            <a:schemeClr val="bg1">
              <a:lumMod val="50000"/>
              <a:alpha val="60000"/>
            </a:schemeClr>
          </a:solidFill>
        </p:spPr>
        <p:txBody>
          <a:bodyPr anchor="ctr" anchorCtr="0">
            <a:noAutofit/>
          </a:bodyPr>
          <a:lstStyle>
            <a:lvl1pPr marL="0" indent="0" algn="ctr">
              <a:buNone/>
              <a:defRPr sz="18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18" name="Text Placeholder 9">
            <a:extLst>
              <a:ext uri="{FF2B5EF4-FFF2-40B4-BE49-F238E27FC236}">
                <a16:creationId xmlns:a16="http://schemas.microsoft.com/office/drawing/2014/main" id="{CE73F39D-3876-4839-B984-47F579E5DFBC}"/>
              </a:ext>
            </a:extLst>
          </p:cNvPr>
          <p:cNvSpPr>
            <a:spLocks noGrp="1"/>
          </p:cNvSpPr>
          <p:nvPr>
            <p:ph type="body" sz="quarter" idx="13"/>
          </p:nvPr>
        </p:nvSpPr>
        <p:spPr>
          <a:xfrm>
            <a:off x="6124072" y="5668108"/>
            <a:ext cx="6067929" cy="914400"/>
          </a:xfrm>
          <a:solidFill>
            <a:schemeClr val="bg1">
              <a:lumMod val="50000"/>
              <a:alpha val="60000"/>
            </a:schemeClr>
          </a:solidFill>
        </p:spPr>
        <p:txBody>
          <a:bodyPr anchor="ctr" anchorCtr="0">
            <a:noAutofit/>
          </a:bodyPr>
          <a:lstStyle>
            <a:lvl1pPr marL="0" indent="0" algn="ctr">
              <a:buNone/>
              <a:defRPr sz="18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10" name="Slide Number Placeholder 5">
            <a:extLst>
              <a:ext uri="{FF2B5EF4-FFF2-40B4-BE49-F238E27FC236}">
                <a16:creationId xmlns:a16="http://schemas.microsoft.com/office/drawing/2014/main" id="{4A5AC9FB-9CC3-4E17-983A-931EF877C0E6}"/>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1" name="Footer Placeholder 7">
            <a:extLst>
              <a:ext uri="{FF2B5EF4-FFF2-40B4-BE49-F238E27FC236}">
                <a16:creationId xmlns:a16="http://schemas.microsoft.com/office/drawing/2014/main" id="{7F7E8BA0-A258-4324-8960-65BF85BD122D}"/>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410640909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3 Image Single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B4156-7564-4C8F-A6FE-4B6BA7749974}"/>
              </a:ext>
            </a:extLst>
          </p:cNvPr>
          <p:cNvSpPr>
            <a:spLocks noGrp="1"/>
          </p:cNvSpPr>
          <p:nvPr>
            <p:ph type="title"/>
          </p:nvPr>
        </p:nvSpPr>
        <p:spPr/>
        <p:txBody>
          <a:bodyPr/>
          <a:lstStyle/>
          <a:p>
            <a:r>
              <a:rPr lang="en-US"/>
              <a:t>Click to edit Master title style</a:t>
            </a:r>
          </a:p>
        </p:txBody>
      </p:sp>
      <p:sp>
        <p:nvSpPr>
          <p:cNvPr id="19" name="Picture Placeholder 3">
            <a:extLst>
              <a:ext uri="{FF2B5EF4-FFF2-40B4-BE49-F238E27FC236}">
                <a16:creationId xmlns:a16="http://schemas.microsoft.com/office/drawing/2014/main" id="{1EC913B5-049F-4032-A216-71B26662EC7C}"/>
              </a:ext>
            </a:extLst>
          </p:cNvPr>
          <p:cNvSpPr>
            <a:spLocks noGrp="1"/>
          </p:cNvSpPr>
          <p:nvPr>
            <p:ph type="pic" sz="quarter" idx="10"/>
          </p:nvPr>
        </p:nvSpPr>
        <p:spPr>
          <a:xfrm>
            <a:off x="1" y="1359877"/>
            <a:ext cx="4023360" cy="5234354"/>
          </a:xfrm>
        </p:spPr>
        <p:txBody>
          <a:bodyPr/>
          <a:lstStyle>
            <a:lvl1pPr marL="0" indent="0">
              <a:buNone/>
              <a:defRPr sz="2000"/>
            </a:lvl1pPr>
          </a:lstStyle>
          <a:p>
            <a:r>
              <a:rPr lang="en-US"/>
              <a:t>Click icon to add picture</a:t>
            </a:r>
          </a:p>
        </p:txBody>
      </p:sp>
      <p:sp>
        <p:nvSpPr>
          <p:cNvPr id="22" name="Text Placeholder 9">
            <a:extLst>
              <a:ext uri="{FF2B5EF4-FFF2-40B4-BE49-F238E27FC236}">
                <a16:creationId xmlns:a16="http://schemas.microsoft.com/office/drawing/2014/main" id="{15D5767B-5C8D-4D45-9AAF-FE3DC9A16005}"/>
              </a:ext>
            </a:extLst>
          </p:cNvPr>
          <p:cNvSpPr>
            <a:spLocks noGrp="1"/>
          </p:cNvSpPr>
          <p:nvPr>
            <p:ph type="body" sz="quarter" idx="12"/>
          </p:nvPr>
        </p:nvSpPr>
        <p:spPr>
          <a:xfrm>
            <a:off x="0" y="5679831"/>
            <a:ext cx="4023360" cy="914400"/>
          </a:xfrm>
          <a:solidFill>
            <a:schemeClr val="bg1">
              <a:lumMod val="50000"/>
              <a:alpha val="60000"/>
            </a:schemeClr>
          </a:solidFill>
        </p:spPr>
        <p:txBody>
          <a:bodyPr anchor="ctr" anchorCtr="0">
            <a:noAutofit/>
          </a:bodyPr>
          <a:lstStyle>
            <a:lvl1pPr marL="0" indent="0" algn="ctr">
              <a:buNone/>
              <a:defRPr sz="16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23" name="Picture Placeholder 3">
            <a:extLst>
              <a:ext uri="{FF2B5EF4-FFF2-40B4-BE49-F238E27FC236}">
                <a16:creationId xmlns:a16="http://schemas.microsoft.com/office/drawing/2014/main" id="{A8B6CE04-591E-4EB8-A977-6294B7043A3D}"/>
              </a:ext>
            </a:extLst>
          </p:cNvPr>
          <p:cNvSpPr>
            <a:spLocks noGrp="1"/>
          </p:cNvSpPr>
          <p:nvPr>
            <p:ph type="pic" sz="quarter" idx="20"/>
          </p:nvPr>
        </p:nvSpPr>
        <p:spPr>
          <a:xfrm>
            <a:off x="8163308" y="1359877"/>
            <a:ext cx="4023360" cy="5234354"/>
          </a:xfrm>
        </p:spPr>
        <p:txBody>
          <a:bodyPr/>
          <a:lstStyle>
            <a:lvl1pPr marL="0" indent="0">
              <a:buNone/>
              <a:defRPr sz="2000"/>
            </a:lvl1pPr>
          </a:lstStyle>
          <a:p>
            <a:r>
              <a:rPr lang="en-US"/>
              <a:t>Click icon to add picture</a:t>
            </a:r>
          </a:p>
        </p:txBody>
      </p:sp>
      <p:sp>
        <p:nvSpPr>
          <p:cNvPr id="24" name="Text Placeholder 9">
            <a:extLst>
              <a:ext uri="{FF2B5EF4-FFF2-40B4-BE49-F238E27FC236}">
                <a16:creationId xmlns:a16="http://schemas.microsoft.com/office/drawing/2014/main" id="{4AE3089D-EE10-487F-82AD-D4293B0DDECC}"/>
              </a:ext>
            </a:extLst>
          </p:cNvPr>
          <p:cNvSpPr>
            <a:spLocks noGrp="1"/>
          </p:cNvSpPr>
          <p:nvPr>
            <p:ph type="body" sz="quarter" idx="21"/>
          </p:nvPr>
        </p:nvSpPr>
        <p:spPr>
          <a:xfrm>
            <a:off x="8163307" y="5679831"/>
            <a:ext cx="4023360" cy="914400"/>
          </a:xfrm>
          <a:solidFill>
            <a:schemeClr val="bg1">
              <a:lumMod val="50000"/>
              <a:alpha val="60000"/>
            </a:schemeClr>
          </a:solidFill>
        </p:spPr>
        <p:txBody>
          <a:bodyPr anchor="ctr" anchorCtr="0">
            <a:noAutofit/>
          </a:bodyPr>
          <a:lstStyle>
            <a:lvl1pPr marL="0" indent="0" algn="ctr">
              <a:buNone/>
              <a:defRPr sz="16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25" name="Picture Placeholder 3">
            <a:extLst>
              <a:ext uri="{FF2B5EF4-FFF2-40B4-BE49-F238E27FC236}">
                <a16:creationId xmlns:a16="http://schemas.microsoft.com/office/drawing/2014/main" id="{8F3B0D13-93DA-4CC3-B927-CBB1E9D54E35}"/>
              </a:ext>
            </a:extLst>
          </p:cNvPr>
          <p:cNvSpPr>
            <a:spLocks noGrp="1"/>
          </p:cNvSpPr>
          <p:nvPr>
            <p:ph type="pic" sz="quarter" idx="22"/>
          </p:nvPr>
        </p:nvSpPr>
        <p:spPr>
          <a:xfrm>
            <a:off x="4081653" y="1359877"/>
            <a:ext cx="4023360" cy="5234354"/>
          </a:xfrm>
        </p:spPr>
        <p:txBody>
          <a:bodyPr/>
          <a:lstStyle>
            <a:lvl1pPr marL="0" indent="0">
              <a:buNone/>
              <a:defRPr sz="2000"/>
            </a:lvl1pPr>
          </a:lstStyle>
          <a:p>
            <a:r>
              <a:rPr lang="en-US"/>
              <a:t>Click icon to add picture</a:t>
            </a:r>
          </a:p>
        </p:txBody>
      </p:sp>
      <p:sp>
        <p:nvSpPr>
          <p:cNvPr id="26" name="Text Placeholder 9">
            <a:extLst>
              <a:ext uri="{FF2B5EF4-FFF2-40B4-BE49-F238E27FC236}">
                <a16:creationId xmlns:a16="http://schemas.microsoft.com/office/drawing/2014/main" id="{E4B703DF-92FF-41D1-B1A3-3B3F3BB90D92}"/>
              </a:ext>
            </a:extLst>
          </p:cNvPr>
          <p:cNvSpPr>
            <a:spLocks noGrp="1"/>
          </p:cNvSpPr>
          <p:nvPr>
            <p:ph type="body" sz="quarter" idx="23"/>
          </p:nvPr>
        </p:nvSpPr>
        <p:spPr>
          <a:xfrm>
            <a:off x="4081652" y="5679831"/>
            <a:ext cx="4023360" cy="914400"/>
          </a:xfrm>
          <a:solidFill>
            <a:schemeClr val="bg1">
              <a:lumMod val="50000"/>
              <a:alpha val="60000"/>
            </a:schemeClr>
          </a:solidFill>
        </p:spPr>
        <p:txBody>
          <a:bodyPr anchor="ctr" anchorCtr="0">
            <a:noAutofit/>
          </a:bodyPr>
          <a:lstStyle>
            <a:lvl1pPr marL="0" indent="0" algn="ctr">
              <a:buNone/>
              <a:defRPr sz="16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11" name="Slide Number Placeholder 5">
            <a:extLst>
              <a:ext uri="{FF2B5EF4-FFF2-40B4-BE49-F238E27FC236}">
                <a16:creationId xmlns:a16="http://schemas.microsoft.com/office/drawing/2014/main" id="{F004E0B8-C1E3-43C5-87B1-C690345FD10E}"/>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2" name="Footer Placeholder 7">
            <a:extLst>
              <a:ext uri="{FF2B5EF4-FFF2-40B4-BE49-F238E27FC236}">
                <a16:creationId xmlns:a16="http://schemas.microsoft.com/office/drawing/2014/main" id="{03C2A849-A6B9-48E1-A953-7B91EB5ACC57}"/>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134283275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3 Image Header Sub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58E24-C3DF-44FE-93A2-E10C52B7B9DE}"/>
              </a:ext>
            </a:extLst>
          </p:cNvPr>
          <p:cNvSpPr>
            <a:spLocks noGrp="1"/>
          </p:cNvSpPr>
          <p:nvPr>
            <p:ph type="title"/>
          </p:nvPr>
        </p:nvSpPr>
        <p:spPr/>
        <p:txBody>
          <a:bodyPr/>
          <a:lstStyle/>
          <a:p>
            <a:r>
              <a:rPr lang="en-US"/>
              <a:t>Click to edit Master title style</a:t>
            </a:r>
          </a:p>
        </p:txBody>
      </p:sp>
      <p:sp>
        <p:nvSpPr>
          <p:cNvPr id="19" name="Text Placeholder 15">
            <a:extLst>
              <a:ext uri="{FF2B5EF4-FFF2-40B4-BE49-F238E27FC236}">
                <a16:creationId xmlns:a16="http://schemas.microsoft.com/office/drawing/2014/main" id="{3B4120BE-5840-4C29-AAA1-62962498EE0D}"/>
              </a:ext>
            </a:extLst>
          </p:cNvPr>
          <p:cNvSpPr>
            <a:spLocks noGrp="1"/>
          </p:cNvSpPr>
          <p:nvPr>
            <p:ph type="body" sz="quarter" idx="17"/>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23" name="Picture Placeholder 3">
            <a:extLst>
              <a:ext uri="{FF2B5EF4-FFF2-40B4-BE49-F238E27FC236}">
                <a16:creationId xmlns:a16="http://schemas.microsoft.com/office/drawing/2014/main" id="{8C6670E4-9CFE-49D0-96AF-7047C8BBF938}"/>
              </a:ext>
            </a:extLst>
          </p:cNvPr>
          <p:cNvSpPr>
            <a:spLocks noGrp="1"/>
          </p:cNvSpPr>
          <p:nvPr>
            <p:ph type="pic" sz="quarter" idx="10"/>
          </p:nvPr>
        </p:nvSpPr>
        <p:spPr>
          <a:xfrm>
            <a:off x="1" y="1359877"/>
            <a:ext cx="4023360" cy="5234354"/>
          </a:xfrm>
        </p:spPr>
        <p:txBody>
          <a:bodyPr/>
          <a:lstStyle>
            <a:lvl1pPr marL="0" indent="0">
              <a:buNone/>
              <a:defRPr sz="2000"/>
            </a:lvl1pPr>
          </a:lstStyle>
          <a:p>
            <a:r>
              <a:rPr lang="en-US"/>
              <a:t>Click icon to add picture</a:t>
            </a:r>
          </a:p>
        </p:txBody>
      </p:sp>
      <p:sp>
        <p:nvSpPr>
          <p:cNvPr id="24" name="Text Placeholder 9">
            <a:extLst>
              <a:ext uri="{FF2B5EF4-FFF2-40B4-BE49-F238E27FC236}">
                <a16:creationId xmlns:a16="http://schemas.microsoft.com/office/drawing/2014/main" id="{75010C01-145A-44D6-B8D0-8B6F8142A356}"/>
              </a:ext>
            </a:extLst>
          </p:cNvPr>
          <p:cNvSpPr>
            <a:spLocks noGrp="1"/>
          </p:cNvSpPr>
          <p:nvPr>
            <p:ph type="body" sz="quarter" idx="12"/>
          </p:nvPr>
        </p:nvSpPr>
        <p:spPr>
          <a:xfrm>
            <a:off x="0" y="5679831"/>
            <a:ext cx="4023360" cy="914400"/>
          </a:xfrm>
          <a:solidFill>
            <a:schemeClr val="bg1">
              <a:lumMod val="50000"/>
              <a:alpha val="60000"/>
            </a:schemeClr>
          </a:solidFill>
        </p:spPr>
        <p:txBody>
          <a:bodyPr anchor="ctr" anchorCtr="0">
            <a:noAutofit/>
          </a:bodyPr>
          <a:lstStyle>
            <a:lvl1pPr marL="0" indent="0" algn="ctr">
              <a:buNone/>
              <a:defRPr sz="16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25" name="Picture Placeholder 3">
            <a:extLst>
              <a:ext uri="{FF2B5EF4-FFF2-40B4-BE49-F238E27FC236}">
                <a16:creationId xmlns:a16="http://schemas.microsoft.com/office/drawing/2014/main" id="{16812CA9-C38B-4053-9A8A-34B359CB14D2}"/>
              </a:ext>
            </a:extLst>
          </p:cNvPr>
          <p:cNvSpPr>
            <a:spLocks noGrp="1"/>
          </p:cNvSpPr>
          <p:nvPr>
            <p:ph type="pic" sz="quarter" idx="20"/>
          </p:nvPr>
        </p:nvSpPr>
        <p:spPr>
          <a:xfrm>
            <a:off x="8163308" y="1359877"/>
            <a:ext cx="4023360" cy="5234354"/>
          </a:xfrm>
        </p:spPr>
        <p:txBody>
          <a:bodyPr/>
          <a:lstStyle>
            <a:lvl1pPr marL="0" indent="0">
              <a:buNone/>
              <a:defRPr sz="2000"/>
            </a:lvl1pPr>
          </a:lstStyle>
          <a:p>
            <a:r>
              <a:rPr lang="en-US"/>
              <a:t>Click icon to add picture</a:t>
            </a:r>
          </a:p>
        </p:txBody>
      </p:sp>
      <p:sp>
        <p:nvSpPr>
          <p:cNvPr id="26" name="Text Placeholder 9">
            <a:extLst>
              <a:ext uri="{FF2B5EF4-FFF2-40B4-BE49-F238E27FC236}">
                <a16:creationId xmlns:a16="http://schemas.microsoft.com/office/drawing/2014/main" id="{314D48F1-05C3-48EF-977A-81B7972A56A6}"/>
              </a:ext>
            </a:extLst>
          </p:cNvPr>
          <p:cNvSpPr>
            <a:spLocks noGrp="1"/>
          </p:cNvSpPr>
          <p:nvPr>
            <p:ph type="body" sz="quarter" idx="21"/>
          </p:nvPr>
        </p:nvSpPr>
        <p:spPr>
          <a:xfrm>
            <a:off x="8163307" y="5679831"/>
            <a:ext cx="4023360" cy="914400"/>
          </a:xfrm>
          <a:solidFill>
            <a:schemeClr val="bg1">
              <a:lumMod val="50000"/>
              <a:alpha val="60000"/>
            </a:schemeClr>
          </a:solidFill>
        </p:spPr>
        <p:txBody>
          <a:bodyPr anchor="ctr" anchorCtr="0">
            <a:noAutofit/>
          </a:bodyPr>
          <a:lstStyle>
            <a:lvl1pPr marL="0" indent="0" algn="ctr">
              <a:buNone/>
              <a:defRPr sz="16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27" name="Picture Placeholder 3">
            <a:extLst>
              <a:ext uri="{FF2B5EF4-FFF2-40B4-BE49-F238E27FC236}">
                <a16:creationId xmlns:a16="http://schemas.microsoft.com/office/drawing/2014/main" id="{4F717BCD-F117-4C53-A6EF-B6C0A732F399}"/>
              </a:ext>
            </a:extLst>
          </p:cNvPr>
          <p:cNvSpPr>
            <a:spLocks noGrp="1"/>
          </p:cNvSpPr>
          <p:nvPr>
            <p:ph type="pic" sz="quarter" idx="22"/>
          </p:nvPr>
        </p:nvSpPr>
        <p:spPr>
          <a:xfrm>
            <a:off x="4081653" y="1359877"/>
            <a:ext cx="4023360" cy="5234354"/>
          </a:xfrm>
        </p:spPr>
        <p:txBody>
          <a:bodyPr/>
          <a:lstStyle>
            <a:lvl1pPr marL="0" indent="0">
              <a:buNone/>
              <a:defRPr sz="2000"/>
            </a:lvl1pPr>
          </a:lstStyle>
          <a:p>
            <a:r>
              <a:rPr lang="en-US"/>
              <a:t>Click icon to add picture</a:t>
            </a:r>
          </a:p>
        </p:txBody>
      </p:sp>
      <p:sp>
        <p:nvSpPr>
          <p:cNvPr id="28" name="Text Placeholder 9">
            <a:extLst>
              <a:ext uri="{FF2B5EF4-FFF2-40B4-BE49-F238E27FC236}">
                <a16:creationId xmlns:a16="http://schemas.microsoft.com/office/drawing/2014/main" id="{231C43D8-8FAF-4379-9268-38A1A1F86EFF}"/>
              </a:ext>
            </a:extLst>
          </p:cNvPr>
          <p:cNvSpPr>
            <a:spLocks noGrp="1"/>
          </p:cNvSpPr>
          <p:nvPr>
            <p:ph type="body" sz="quarter" idx="23"/>
          </p:nvPr>
        </p:nvSpPr>
        <p:spPr>
          <a:xfrm>
            <a:off x="4081652" y="5679831"/>
            <a:ext cx="4023360" cy="914400"/>
          </a:xfrm>
          <a:solidFill>
            <a:schemeClr val="bg1">
              <a:lumMod val="50000"/>
              <a:alpha val="60000"/>
            </a:schemeClr>
          </a:solidFill>
        </p:spPr>
        <p:txBody>
          <a:bodyPr anchor="ctr" anchorCtr="0">
            <a:noAutofit/>
          </a:bodyPr>
          <a:lstStyle>
            <a:lvl1pPr marL="0" indent="0" algn="ctr">
              <a:buNone/>
              <a:defRPr sz="16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12" name="Slide Number Placeholder 5">
            <a:extLst>
              <a:ext uri="{FF2B5EF4-FFF2-40B4-BE49-F238E27FC236}">
                <a16:creationId xmlns:a16="http://schemas.microsoft.com/office/drawing/2014/main" id="{D84FCF5A-202F-440A-B155-2EC1FB15A357}"/>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3" name="Footer Placeholder 7">
            <a:extLst>
              <a:ext uri="{FF2B5EF4-FFF2-40B4-BE49-F238E27FC236}">
                <a16:creationId xmlns:a16="http://schemas.microsoft.com/office/drawing/2014/main" id="{B02C96FA-A9F6-4BB8-A4D5-7098A4BD5F9E}"/>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250815756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4 Image Single Header">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116F0CC-4EA2-4A33-84E4-FA1621F2C4E1}"/>
              </a:ext>
            </a:extLst>
          </p:cNvPr>
          <p:cNvSpPr>
            <a:spLocks noGrp="1"/>
          </p:cNvSpPr>
          <p:nvPr>
            <p:ph type="pic" sz="quarter" idx="10"/>
          </p:nvPr>
        </p:nvSpPr>
        <p:spPr>
          <a:xfrm>
            <a:off x="-1" y="1371599"/>
            <a:ext cx="6071616" cy="2583055"/>
          </a:xfrm>
        </p:spPr>
        <p:txBody>
          <a:bodyPr/>
          <a:lstStyle>
            <a:lvl1pPr marL="0" indent="0">
              <a:buNone/>
              <a:defRPr/>
            </a:lvl1pPr>
          </a:lstStyle>
          <a:p>
            <a:r>
              <a:rPr lang="en-US"/>
              <a:t>Click icon to add picture</a:t>
            </a:r>
          </a:p>
        </p:txBody>
      </p:sp>
      <p:sp>
        <p:nvSpPr>
          <p:cNvPr id="14" name="Picture Placeholder 3">
            <a:extLst>
              <a:ext uri="{FF2B5EF4-FFF2-40B4-BE49-F238E27FC236}">
                <a16:creationId xmlns:a16="http://schemas.microsoft.com/office/drawing/2014/main" id="{A5FCF036-D0A2-47CC-90B0-33D54F8768F5}"/>
              </a:ext>
            </a:extLst>
          </p:cNvPr>
          <p:cNvSpPr>
            <a:spLocks noGrp="1"/>
          </p:cNvSpPr>
          <p:nvPr>
            <p:ph type="pic" sz="quarter" idx="11"/>
          </p:nvPr>
        </p:nvSpPr>
        <p:spPr>
          <a:xfrm>
            <a:off x="6124073" y="1371599"/>
            <a:ext cx="6071616" cy="2583055"/>
          </a:xfrm>
        </p:spPr>
        <p:txBody>
          <a:bodyPr/>
          <a:lstStyle>
            <a:lvl1pPr marL="0" indent="0">
              <a:buNone/>
              <a:defRPr/>
            </a:lvl1pPr>
          </a:lstStyle>
          <a:p>
            <a:r>
              <a:rPr lang="en-US"/>
              <a:t>Click icon to add picture</a:t>
            </a:r>
          </a:p>
        </p:txBody>
      </p:sp>
      <p:sp>
        <p:nvSpPr>
          <p:cNvPr id="17" name="Picture Placeholder 3">
            <a:extLst>
              <a:ext uri="{FF2B5EF4-FFF2-40B4-BE49-F238E27FC236}">
                <a16:creationId xmlns:a16="http://schemas.microsoft.com/office/drawing/2014/main" id="{292B821B-9E9F-47CE-A1F2-DE4E700C6F29}"/>
              </a:ext>
            </a:extLst>
          </p:cNvPr>
          <p:cNvSpPr>
            <a:spLocks noGrp="1"/>
          </p:cNvSpPr>
          <p:nvPr>
            <p:ph type="pic" sz="quarter" idx="14"/>
          </p:nvPr>
        </p:nvSpPr>
        <p:spPr>
          <a:xfrm>
            <a:off x="-1" y="3999451"/>
            <a:ext cx="6071616" cy="2583055"/>
          </a:xfrm>
        </p:spPr>
        <p:txBody>
          <a:bodyPr/>
          <a:lstStyle>
            <a:lvl1pPr marL="0" indent="0">
              <a:buNone/>
              <a:defRPr/>
            </a:lvl1pPr>
          </a:lstStyle>
          <a:p>
            <a:r>
              <a:rPr lang="en-US"/>
              <a:t>Click icon to add picture</a:t>
            </a:r>
          </a:p>
        </p:txBody>
      </p:sp>
      <p:sp>
        <p:nvSpPr>
          <p:cNvPr id="18" name="Picture Placeholder 3">
            <a:extLst>
              <a:ext uri="{FF2B5EF4-FFF2-40B4-BE49-F238E27FC236}">
                <a16:creationId xmlns:a16="http://schemas.microsoft.com/office/drawing/2014/main" id="{A012A4CE-3F22-46FB-8296-62F77F0E7169}"/>
              </a:ext>
            </a:extLst>
          </p:cNvPr>
          <p:cNvSpPr>
            <a:spLocks noGrp="1"/>
          </p:cNvSpPr>
          <p:nvPr>
            <p:ph type="pic" sz="quarter" idx="15"/>
          </p:nvPr>
        </p:nvSpPr>
        <p:spPr>
          <a:xfrm>
            <a:off x="6124073" y="3999451"/>
            <a:ext cx="6071616" cy="2583055"/>
          </a:xfrm>
        </p:spPr>
        <p:txBody>
          <a:bodyPr/>
          <a:lstStyle>
            <a:lvl1pPr marL="0" indent="0">
              <a:buNone/>
              <a:defRPr/>
            </a:lvl1pPr>
          </a:lstStyle>
          <a:p>
            <a:r>
              <a:rPr lang="en-US"/>
              <a:t>Click icon to add picture</a:t>
            </a:r>
          </a:p>
        </p:txBody>
      </p:sp>
      <p:sp>
        <p:nvSpPr>
          <p:cNvPr id="19" name="Text Placeholder 9">
            <a:extLst>
              <a:ext uri="{FF2B5EF4-FFF2-40B4-BE49-F238E27FC236}">
                <a16:creationId xmlns:a16="http://schemas.microsoft.com/office/drawing/2014/main" id="{6A28CB72-B78A-4B35-9177-E9983C151A7A}"/>
              </a:ext>
            </a:extLst>
          </p:cNvPr>
          <p:cNvSpPr>
            <a:spLocks noGrp="1"/>
          </p:cNvSpPr>
          <p:nvPr>
            <p:ph type="body" sz="quarter" idx="16"/>
          </p:nvPr>
        </p:nvSpPr>
        <p:spPr>
          <a:xfrm>
            <a:off x="1" y="5972908"/>
            <a:ext cx="6071614" cy="609600"/>
          </a:xfrm>
          <a:solidFill>
            <a:schemeClr val="bg1">
              <a:lumMod val="50000"/>
              <a:alpha val="60000"/>
            </a:schemeClr>
          </a:solidFill>
        </p:spPr>
        <p:txBody>
          <a:bodyPr anchor="ctr" anchorCtr="0">
            <a:noAutofit/>
          </a:bodyPr>
          <a:lstStyle>
            <a:lvl1pPr marL="0" indent="0" algn="ctr">
              <a:buNone/>
              <a:defRPr sz="16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20" name="Text Placeholder 9">
            <a:extLst>
              <a:ext uri="{FF2B5EF4-FFF2-40B4-BE49-F238E27FC236}">
                <a16:creationId xmlns:a16="http://schemas.microsoft.com/office/drawing/2014/main" id="{9720EE94-EE4A-43BD-B8C6-1DD90EEE42E2}"/>
              </a:ext>
            </a:extLst>
          </p:cNvPr>
          <p:cNvSpPr>
            <a:spLocks noGrp="1"/>
          </p:cNvSpPr>
          <p:nvPr>
            <p:ph type="body" sz="quarter" idx="17"/>
          </p:nvPr>
        </p:nvSpPr>
        <p:spPr>
          <a:xfrm>
            <a:off x="6124072" y="5972908"/>
            <a:ext cx="6067929" cy="609600"/>
          </a:xfrm>
          <a:solidFill>
            <a:schemeClr val="bg1">
              <a:lumMod val="50000"/>
              <a:alpha val="60000"/>
            </a:schemeClr>
          </a:solidFill>
        </p:spPr>
        <p:txBody>
          <a:bodyPr anchor="ctr" anchorCtr="0">
            <a:noAutofit/>
          </a:bodyPr>
          <a:lstStyle>
            <a:lvl1pPr marL="0" indent="0" algn="ctr">
              <a:buNone/>
              <a:defRPr sz="16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2" name="Title 1">
            <a:extLst>
              <a:ext uri="{FF2B5EF4-FFF2-40B4-BE49-F238E27FC236}">
                <a16:creationId xmlns:a16="http://schemas.microsoft.com/office/drawing/2014/main" id="{26E9444B-7D9E-4B13-8AA8-A3EA87AAFA13}"/>
              </a:ext>
            </a:extLst>
          </p:cNvPr>
          <p:cNvSpPr>
            <a:spLocks noGrp="1"/>
          </p:cNvSpPr>
          <p:nvPr>
            <p:ph type="title"/>
          </p:nvPr>
        </p:nvSpPr>
        <p:spPr/>
        <p:txBody>
          <a:bodyPr/>
          <a:lstStyle/>
          <a:p>
            <a:r>
              <a:rPr lang="en-US"/>
              <a:t>Click to edit Master title style</a:t>
            </a:r>
          </a:p>
        </p:txBody>
      </p:sp>
      <p:sp>
        <p:nvSpPr>
          <p:cNvPr id="24" name="Text Placeholder 9">
            <a:extLst>
              <a:ext uri="{FF2B5EF4-FFF2-40B4-BE49-F238E27FC236}">
                <a16:creationId xmlns:a16="http://schemas.microsoft.com/office/drawing/2014/main" id="{8F013142-4CA7-4295-B78B-289F3A2AA2C8}"/>
              </a:ext>
            </a:extLst>
          </p:cNvPr>
          <p:cNvSpPr>
            <a:spLocks noGrp="1"/>
          </p:cNvSpPr>
          <p:nvPr>
            <p:ph type="body" sz="quarter" idx="18"/>
          </p:nvPr>
        </p:nvSpPr>
        <p:spPr>
          <a:xfrm>
            <a:off x="1" y="3353638"/>
            <a:ext cx="6071614" cy="609600"/>
          </a:xfrm>
          <a:solidFill>
            <a:schemeClr val="bg1">
              <a:lumMod val="50000"/>
              <a:alpha val="60000"/>
            </a:schemeClr>
          </a:solidFill>
        </p:spPr>
        <p:txBody>
          <a:bodyPr anchor="ctr" anchorCtr="0">
            <a:noAutofit/>
          </a:bodyPr>
          <a:lstStyle>
            <a:lvl1pPr marL="0" indent="0" algn="ctr">
              <a:buNone/>
              <a:defRPr sz="16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25" name="Text Placeholder 9">
            <a:extLst>
              <a:ext uri="{FF2B5EF4-FFF2-40B4-BE49-F238E27FC236}">
                <a16:creationId xmlns:a16="http://schemas.microsoft.com/office/drawing/2014/main" id="{9705D70D-3527-41B9-953A-02EE27A3D0E7}"/>
              </a:ext>
            </a:extLst>
          </p:cNvPr>
          <p:cNvSpPr>
            <a:spLocks noGrp="1"/>
          </p:cNvSpPr>
          <p:nvPr>
            <p:ph type="body" sz="quarter" idx="19"/>
          </p:nvPr>
        </p:nvSpPr>
        <p:spPr>
          <a:xfrm>
            <a:off x="6124072" y="3353638"/>
            <a:ext cx="6067929" cy="609600"/>
          </a:xfrm>
          <a:solidFill>
            <a:schemeClr val="bg1">
              <a:lumMod val="50000"/>
              <a:alpha val="60000"/>
            </a:schemeClr>
          </a:solidFill>
        </p:spPr>
        <p:txBody>
          <a:bodyPr anchor="ctr" anchorCtr="0">
            <a:noAutofit/>
          </a:bodyPr>
          <a:lstStyle>
            <a:lvl1pPr marL="0" indent="0" algn="ctr">
              <a:buNone/>
              <a:defRPr sz="16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15" name="Slide Number Placeholder 5">
            <a:extLst>
              <a:ext uri="{FF2B5EF4-FFF2-40B4-BE49-F238E27FC236}">
                <a16:creationId xmlns:a16="http://schemas.microsoft.com/office/drawing/2014/main" id="{01EA0A5F-525F-4B7B-A00A-FDEEB03D82E3}"/>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6" name="Footer Placeholder 7">
            <a:extLst>
              <a:ext uri="{FF2B5EF4-FFF2-40B4-BE49-F238E27FC236}">
                <a16:creationId xmlns:a16="http://schemas.microsoft.com/office/drawing/2014/main" id="{94704368-4B40-4244-B835-59AD3B2DC4ED}"/>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304075577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4 Image Header Sub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0CF9B-2234-4653-A99F-5D2F9B5F2BC0}"/>
              </a:ext>
            </a:extLst>
          </p:cNvPr>
          <p:cNvSpPr>
            <a:spLocks noGrp="1"/>
          </p:cNvSpPr>
          <p:nvPr>
            <p:ph type="title"/>
          </p:nvPr>
        </p:nvSpPr>
        <p:spPr/>
        <p:txBody>
          <a:bodyPr/>
          <a:lstStyle/>
          <a:p>
            <a:r>
              <a:rPr lang="en-US"/>
              <a:t>Click to edit Master title style</a:t>
            </a:r>
          </a:p>
        </p:txBody>
      </p:sp>
      <p:sp>
        <p:nvSpPr>
          <p:cNvPr id="23" name="Text Placeholder 15">
            <a:extLst>
              <a:ext uri="{FF2B5EF4-FFF2-40B4-BE49-F238E27FC236}">
                <a16:creationId xmlns:a16="http://schemas.microsoft.com/office/drawing/2014/main" id="{B5D08A3C-C3B8-466B-B156-2B7603BE9D48}"/>
              </a:ext>
            </a:extLst>
          </p:cNvPr>
          <p:cNvSpPr>
            <a:spLocks noGrp="1"/>
          </p:cNvSpPr>
          <p:nvPr>
            <p:ph type="body" sz="quarter" idx="21"/>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22" name="Picture Placeholder 3">
            <a:extLst>
              <a:ext uri="{FF2B5EF4-FFF2-40B4-BE49-F238E27FC236}">
                <a16:creationId xmlns:a16="http://schemas.microsoft.com/office/drawing/2014/main" id="{EB0B9677-99AC-4044-AB84-E9D305067E92}"/>
              </a:ext>
            </a:extLst>
          </p:cNvPr>
          <p:cNvSpPr>
            <a:spLocks noGrp="1"/>
          </p:cNvSpPr>
          <p:nvPr>
            <p:ph type="pic" sz="quarter" idx="10"/>
          </p:nvPr>
        </p:nvSpPr>
        <p:spPr>
          <a:xfrm>
            <a:off x="-1" y="1371599"/>
            <a:ext cx="6071616" cy="2583055"/>
          </a:xfrm>
        </p:spPr>
        <p:txBody>
          <a:bodyPr/>
          <a:lstStyle>
            <a:lvl1pPr marL="0" indent="0">
              <a:buNone/>
              <a:defRPr/>
            </a:lvl1pPr>
          </a:lstStyle>
          <a:p>
            <a:r>
              <a:rPr lang="en-US"/>
              <a:t>Click icon to add picture</a:t>
            </a:r>
          </a:p>
        </p:txBody>
      </p:sp>
      <p:sp>
        <p:nvSpPr>
          <p:cNvPr id="24" name="Picture Placeholder 3">
            <a:extLst>
              <a:ext uri="{FF2B5EF4-FFF2-40B4-BE49-F238E27FC236}">
                <a16:creationId xmlns:a16="http://schemas.microsoft.com/office/drawing/2014/main" id="{203B347E-BFCA-4BD8-A7E2-954594AA914C}"/>
              </a:ext>
            </a:extLst>
          </p:cNvPr>
          <p:cNvSpPr>
            <a:spLocks noGrp="1"/>
          </p:cNvSpPr>
          <p:nvPr>
            <p:ph type="pic" sz="quarter" idx="11"/>
          </p:nvPr>
        </p:nvSpPr>
        <p:spPr>
          <a:xfrm>
            <a:off x="6124073" y="1371599"/>
            <a:ext cx="6071616" cy="2583055"/>
          </a:xfrm>
        </p:spPr>
        <p:txBody>
          <a:bodyPr/>
          <a:lstStyle>
            <a:lvl1pPr marL="0" indent="0">
              <a:buNone/>
              <a:defRPr/>
            </a:lvl1pPr>
          </a:lstStyle>
          <a:p>
            <a:r>
              <a:rPr lang="en-US"/>
              <a:t>Click icon to add picture</a:t>
            </a:r>
          </a:p>
        </p:txBody>
      </p:sp>
      <p:sp>
        <p:nvSpPr>
          <p:cNvPr id="25" name="Picture Placeholder 3">
            <a:extLst>
              <a:ext uri="{FF2B5EF4-FFF2-40B4-BE49-F238E27FC236}">
                <a16:creationId xmlns:a16="http://schemas.microsoft.com/office/drawing/2014/main" id="{1C8BECDA-89A4-4FBF-85D8-D4BB5A0F2A72}"/>
              </a:ext>
            </a:extLst>
          </p:cNvPr>
          <p:cNvSpPr>
            <a:spLocks noGrp="1"/>
          </p:cNvSpPr>
          <p:nvPr>
            <p:ph type="pic" sz="quarter" idx="14"/>
          </p:nvPr>
        </p:nvSpPr>
        <p:spPr>
          <a:xfrm>
            <a:off x="-1" y="3999451"/>
            <a:ext cx="6071616" cy="2583055"/>
          </a:xfrm>
        </p:spPr>
        <p:txBody>
          <a:bodyPr/>
          <a:lstStyle>
            <a:lvl1pPr marL="0" indent="0">
              <a:buNone/>
              <a:defRPr/>
            </a:lvl1pPr>
          </a:lstStyle>
          <a:p>
            <a:r>
              <a:rPr lang="en-US"/>
              <a:t>Click icon to add picture</a:t>
            </a:r>
          </a:p>
        </p:txBody>
      </p:sp>
      <p:sp>
        <p:nvSpPr>
          <p:cNvPr id="26" name="Picture Placeholder 3">
            <a:extLst>
              <a:ext uri="{FF2B5EF4-FFF2-40B4-BE49-F238E27FC236}">
                <a16:creationId xmlns:a16="http://schemas.microsoft.com/office/drawing/2014/main" id="{DE9BD444-265F-445A-8094-9F6DF62497E1}"/>
              </a:ext>
            </a:extLst>
          </p:cNvPr>
          <p:cNvSpPr>
            <a:spLocks noGrp="1"/>
          </p:cNvSpPr>
          <p:nvPr>
            <p:ph type="pic" sz="quarter" idx="15"/>
          </p:nvPr>
        </p:nvSpPr>
        <p:spPr>
          <a:xfrm>
            <a:off x="6124073" y="3999451"/>
            <a:ext cx="6071616" cy="2583055"/>
          </a:xfrm>
        </p:spPr>
        <p:txBody>
          <a:bodyPr/>
          <a:lstStyle>
            <a:lvl1pPr marL="0" indent="0">
              <a:buNone/>
              <a:defRPr/>
            </a:lvl1pPr>
          </a:lstStyle>
          <a:p>
            <a:r>
              <a:rPr lang="en-US"/>
              <a:t>Click icon to add picture</a:t>
            </a:r>
          </a:p>
        </p:txBody>
      </p:sp>
      <p:sp>
        <p:nvSpPr>
          <p:cNvPr id="27" name="Text Placeholder 9">
            <a:extLst>
              <a:ext uri="{FF2B5EF4-FFF2-40B4-BE49-F238E27FC236}">
                <a16:creationId xmlns:a16="http://schemas.microsoft.com/office/drawing/2014/main" id="{8CDA5F37-963D-4B70-8B1F-1F65D1B0FFD0}"/>
              </a:ext>
            </a:extLst>
          </p:cNvPr>
          <p:cNvSpPr>
            <a:spLocks noGrp="1"/>
          </p:cNvSpPr>
          <p:nvPr>
            <p:ph type="body" sz="quarter" idx="16"/>
          </p:nvPr>
        </p:nvSpPr>
        <p:spPr>
          <a:xfrm>
            <a:off x="1" y="5972908"/>
            <a:ext cx="6071614" cy="609600"/>
          </a:xfrm>
          <a:solidFill>
            <a:schemeClr val="bg1">
              <a:lumMod val="50000"/>
              <a:alpha val="60000"/>
            </a:schemeClr>
          </a:solidFill>
        </p:spPr>
        <p:txBody>
          <a:bodyPr anchor="ctr" anchorCtr="0">
            <a:noAutofit/>
          </a:bodyPr>
          <a:lstStyle>
            <a:lvl1pPr marL="0" indent="0" algn="ctr">
              <a:buNone/>
              <a:defRPr sz="16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28" name="Text Placeholder 9">
            <a:extLst>
              <a:ext uri="{FF2B5EF4-FFF2-40B4-BE49-F238E27FC236}">
                <a16:creationId xmlns:a16="http://schemas.microsoft.com/office/drawing/2014/main" id="{237B8DBE-95B6-4DE3-B1ED-237B75CF3E7D}"/>
              </a:ext>
            </a:extLst>
          </p:cNvPr>
          <p:cNvSpPr>
            <a:spLocks noGrp="1"/>
          </p:cNvSpPr>
          <p:nvPr>
            <p:ph type="body" sz="quarter" idx="17"/>
          </p:nvPr>
        </p:nvSpPr>
        <p:spPr>
          <a:xfrm>
            <a:off x="6124072" y="5972908"/>
            <a:ext cx="6067929" cy="609600"/>
          </a:xfrm>
          <a:solidFill>
            <a:schemeClr val="bg1">
              <a:lumMod val="50000"/>
              <a:alpha val="60000"/>
            </a:schemeClr>
          </a:solidFill>
        </p:spPr>
        <p:txBody>
          <a:bodyPr anchor="ctr" anchorCtr="0">
            <a:noAutofit/>
          </a:bodyPr>
          <a:lstStyle>
            <a:lvl1pPr marL="0" indent="0" algn="ctr">
              <a:buNone/>
              <a:defRPr sz="16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29" name="Text Placeholder 9">
            <a:extLst>
              <a:ext uri="{FF2B5EF4-FFF2-40B4-BE49-F238E27FC236}">
                <a16:creationId xmlns:a16="http://schemas.microsoft.com/office/drawing/2014/main" id="{D14EA058-C212-4453-87A8-A942A278B190}"/>
              </a:ext>
            </a:extLst>
          </p:cNvPr>
          <p:cNvSpPr>
            <a:spLocks noGrp="1"/>
          </p:cNvSpPr>
          <p:nvPr>
            <p:ph type="body" sz="quarter" idx="18"/>
          </p:nvPr>
        </p:nvSpPr>
        <p:spPr>
          <a:xfrm>
            <a:off x="1" y="3353638"/>
            <a:ext cx="6071614" cy="609600"/>
          </a:xfrm>
          <a:solidFill>
            <a:schemeClr val="bg1">
              <a:lumMod val="50000"/>
              <a:alpha val="60000"/>
            </a:schemeClr>
          </a:solidFill>
        </p:spPr>
        <p:txBody>
          <a:bodyPr anchor="ctr" anchorCtr="0">
            <a:noAutofit/>
          </a:bodyPr>
          <a:lstStyle>
            <a:lvl1pPr marL="0" indent="0" algn="ctr">
              <a:buNone/>
              <a:defRPr sz="16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30" name="Text Placeholder 9">
            <a:extLst>
              <a:ext uri="{FF2B5EF4-FFF2-40B4-BE49-F238E27FC236}">
                <a16:creationId xmlns:a16="http://schemas.microsoft.com/office/drawing/2014/main" id="{68673089-2D3B-41CE-8B3B-FEB1E2F7CAE7}"/>
              </a:ext>
            </a:extLst>
          </p:cNvPr>
          <p:cNvSpPr>
            <a:spLocks noGrp="1"/>
          </p:cNvSpPr>
          <p:nvPr>
            <p:ph type="body" sz="quarter" idx="19"/>
          </p:nvPr>
        </p:nvSpPr>
        <p:spPr>
          <a:xfrm>
            <a:off x="6124072" y="3353638"/>
            <a:ext cx="6067929" cy="609600"/>
          </a:xfrm>
          <a:solidFill>
            <a:schemeClr val="bg1">
              <a:lumMod val="50000"/>
              <a:alpha val="60000"/>
            </a:schemeClr>
          </a:solidFill>
        </p:spPr>
        <p:txBody>
          <a:bodyPr anchor="ctr" anchorCtr="0">
            <a:noAutofit/>
          </a:bodyPr>
          <a:lstStyle>
            <a:lvl1pPr marL="0" indent="0" algn="ctr">
              <a:buNone/>
              <a:defRPr sz="16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14" name="Slide Number Placeholder 5">
            <a:extLst>
              <a:ext uri="{FF2B5EF4-FFF2-40B4-BE49-F238E27FC236}">
                <a16:creationId xmlns:a16="http://schemas.microsoft.com/office/drawing/2014/main" id="{B408F10C-3AC1-45A0-A494-001203912015}"/>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5" name="Footer Placeholder 7">
            <a:extLst>
              <a:ext uri="{FF2B5EF4-FFF2-40B4-BE49-F238E27FC236}">
                <a16:creationId xmlns:a16="http://schemas.microsoft.com/office/drawing/2014/main" id="{8CCE8949-9FE0-4501-9BC5-CBA5E7B5B4D7}"/>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349605152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Video Single Header">
    <p:spTree>
      <p:nvGrpSpPr>
        <p:cNvPr id="1" name=""/>
        <p:cNvGrpSpPr/>
        <p:nvPr/>
      </p:nvGrpSpPr>
      <p:grpSpPr>
        <a:xfrm>
          <a:off x="0" y="0"/>
          <a:ext cx="0" cy="0"/>
          <a:chOff x="0" y="0"/>
          <a:chExt cx="0" cy="0"/>
        </a:xfrm>
      </p:grpSpPr>
      <p:sp>
        <p:nvSpPr>
          <p:cNvPr id="13" name="Media Placeholder 3">
            <a:extLst>
              <a:ext uri="{FF2B5EF4-FFF2-40B4-BE49-F238E27FC236}">
                <a16:creationId xmlns:a16="http://schemas.microsoft.com/office/drawing/2014/main" id="{AF110865-99E7-4F9C-8068-1AE27173E536}"/>
              </a:ext>
            </a:extLst>
          </p:cNvPr>
          <p:cNvSpPr>
            <a:spLocks noGrp="1"/>
          </p:cNvSpPr>
          <p:nvPr>
            <p:ph type="media" sz="quarter" idx="12"/>
          </p:nvPr>
        </p:nvSpPr>
        <p:spPr>
          <a:xfrm>
            <a:off x="0" y="1366576"/>
            <a:ext cx="12192000" cy="5210070"/>
          </a:xfrm>
        </p:spPr>
        <p:txBody>
          <a:bodyPr/>
          <a:lstStyle>
            <a:lvl1pPr marL="0" indent="0">
              <a:buNone/>
              <a:defRPr lang="en-US"/>
            </a:lvl1pPr>
          </a:lstStyle>
          <a:p>
            <a:r>
              <a:rPr lang="en-US"/>
              <a:t>Click icon to add media</a:t>
            </a:r>
          </a:p>
        </p:txBody>
      </p:sp>
      <p:sp>
        <p:nvSpPr>
          <p:cNvPr id="2" name="Title 1">
            <a:extLst>
              <a:ext uri="{FF2B5EF4-FFF2-40B4-BE49-F238E27FC236}">
                <a16:creationId xmlns:a16="http://schemas.microsoft.com/office/drawing/2014/main" id="{BF0FD541-0701-486E-B2FF-74909AD74379}"/>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160FDA6E-514D-471F-862C-B16A3B6E0255}"/>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7" name="Footer Placeholder 7">
            <a:extLst>
              <a:ext uri="{FF2B5EF4-FFF2-40B4-BE49-F238E27FC236}">
                <a16:creationId xmlns:a16="http://schemas.microsoft.com/office/drawing/2014/main" id="{B980F132-4B1D-4D70-8B3B-B290A73C1647}"/>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420083260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Video Header Sub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EE5CE-6675-40C3-BF4B-834130661EF5}"/>
              </a:ext>
            </a:extLst>
          </p:cNvPr>
          <p:cNvSpPr>
            <a:spLocks noGrp="1"/>
          </p:cNvSpPr>
          <p:nvPr>
            <p:ph type="title"/>
          </p:nvPr>
        </p:nvSpPr>
        <p:spPr/>
        <p:txBody>
          <a:bodyPr/>
          <a:lstStyle/>
          <a:p>
            <a:r>
              <a:rPr lang="en-US"/>
              <a:t>Click to edit Master title style</a:t>
            </a:r>
          </a:p>
        </p:txBody>
      </p:sp>
      <p:sp>
        <p:nvSpPr>
          <p:cNvPr id="8" name="Text Placeholder 15">
            <a:extLst>
              <a:ext uri="{FF2B5EF4-FFF2-40B4-BE49-F238E27FC236}">
                <a16:creationId xmlns:a16="http://schemas.microsoft.com/office/drawing/2014/main" id="{3213AE13-6108-4F74-999F-00B955F95527}"/>
              </a:ext>
            </a:extLst>
          </p:cNvPr>
          <p:cNvSpPr>
            <a:spLocks noGrp="1"/>
          </p:cNvSpPr>
          <p:nvPr>
            <p:ph type="body" sz="quarter" idx="17"/>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10" name="Media Placeholder 3">
            <a:extLst>
              <a:ext uri="{FF2B5EF4-FFF2-40B4-BE49-F238E27FC236}">
                <a16:creationId xmlns:a16="http://schemas.microsoft.com/office/drawing/2014/main" id="{F69F91E8-E496-4D02-B5A2-A508731045CB}"/>
              </a:ext>
            </a:extLst>
          </p:cNvPr>
          <p:cNvSpPr>
            <a:spLocks noGrp="1"/>
          </p:cNvSpPr>
          <p:nvPr>
            <p:ph type="media" sz="quarter" idx="12"/>
          </p:nvPr>
        </p:nvSpPr>
        <p:spPr>
          <a:xfrm>
            <a:off x="0" y="1366576"/>
            <a:ext cx="12192000" cy="5210070"/>
          </a:xfrm>
        </p:spPr>
        <p:txBody>
          <a:bodyPr/>
          <a:lstStyle>
            <a:lvl1pPr marL="0" indent="0">
              <a:buNone/>
              <a:defRPr lang="en-US"/>
            </a:lvl1pPr>
          </a:lstStyle>
          <a:p>
            <a:r>
              <a:rPr lang="en-US"/>
              <a:t>Click icon to add media</a:t>
            </a:r>
          </a:p>
        </p:txBody>
      </p:sp>
      <p:sp>
        <p:nvSpPr>
          <p:cNvPr id="7" name="Slide Number Placeholder 5">
            <a:extLst>
              <a:ext uri="{FF2B5EF4-FFF2-40B4-BE49-F238E27FC236}">
                <a16:creationId xmlns:a16="http://schemas.microsoft.com/office/drawing/2014/main" id="{22099265-2601-4302-A02A-EE86EB02B5EE}"/>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9" name="Footer Placeholder 7">
            <a:extLst>
              <a:ext uri="{FF2B5EF4-FFF2-40B4-BE49-F238E27FC236}">
                <a16:creationId xmlns:a16="http://schemas.microsoft.com/office/drawing/2014/main" id="{914CCA2E-5A19-4F9F-80EB-F0166F849B35}"/>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176133594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7021B-0E3D-4D2B-B49C-8A19493C5796}"/>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BF3572C7-1E79-43AE-B2BB-AA3C1D8E8DB2}"/>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7" name="Footer Placeholder 7">
            <a:extLst>
              <a:ext uri="{FF2B5EF4-FFF2-40B4-BE49-F238E27FC236}">
                <a16:creationId xmlns:a16="http://schemas.microsoft.com/office/drawing/2014/main" id="{E0B0D752-72E9-4E42-90E4-C97003E003E7}"/>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264664145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itle Only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02855-253E-40B0-A3FD-721D6BE7608F}"/>
              </a:ext>
            </a:extLst>
          </p:cNvPr>
          <p:cNvSpPr>
            <a:spLocks noGrp="1"/>
          </p:cNvSpPr>
          <p:nvPr>
            <p:ph type="title"/>
          </p:nvPr>
        </p:nvSpPr>
        <p:spPr/>
        <p:txBody>
          <a:bodyPr/>
          <a:lstStyle/>
          <a:p>
            <a:r>
              <a:rPr lang="en-US"/>
              <a:t>Click to edit Master title style</a:t>
            </a:r>
          </a:p>
        </p:txBody>
      </p:sp>
      <p:sp>
        <p:nvSpPr>
          <p:cNvPr id="7" name="Text Placeholder 15">
            <a:extLst>
              <a:ext uri="{FF2B5EF4-FFF2-40B4-BE49-F238E27FC236}">
                <a16:creationId xmlns:a16="http://schemas.microsoft.com/office/drawing/2014/main" id="{9418CBEB-9774-4CC5-B4E3-FD67E28A04D3}"/>
              </a:ext>
            </a:extLst>
          </p:cNvPr>
          <p:cNvSpPr>
            <a:spLocks noGrp="1"/>
          </p:cNvSpPr>
          <p:nvPr>
            <p:ph type="body" sz="quarter" idx="17"/>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B6F45BEF-C819-44A7-865C-DE6438180E3C}"/>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8" name="Footer Placeholder 7">
            <a:extLst>
              <a:ext uri="{FF2B5EF4-FFF2-40B4-BE49-F238E27FC236}">
                <a16:creationId xmlns:a16="http://schemas.microsoft.com/office/drawing/2014/main" id="{ED3FE512-A915-4020-AD79-063189FD3B43}"/>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48120885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A294CB-5527-4DAE-A9BF-B70C7F65722A}"/>
              </a:ext>
            </a:extLst>
          </p:cNvPr>
          <p:cNvSpPr/>
          <p:nvPr userDrawn="1"/>
        </p:nvSpPr>
        <p:spPr>
          <a:xfrm>
            <a:off x="0" y="0"/>
            <a:ext cx="1420837" cy="1519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55A78AB-95AF-4886-9B7F-146508975BDF}"/>
              </a:ext>
            </a:extLst>
          </p:cNvPr>
          <p:cNvSpPr/>
          <p:nvPr userDrawn="1"/>
        </p:nvSpPr>
        <p:spPr>
          <a:xfrm>
            <a:off x="794825" y="1209822"/>
            <a:ext cx="11397175" cy="3094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2AA207D3-3D4F-4F37-9386-7B7EEECB5EF3}"/>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9" name="Footer Placeholder 7">
            <a:extLst>
              <a:ext uri="{FF2B5EF4-FFF2-40B4-BE49-F238E27FC236}">
                <a16:creationId xmlns:a16="http://schemas.microsoft.com/office/drawing/2014/main" id="{E34BD17D-E556-48C6-91ED-02E975317BB7}"/>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31568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Single Header">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32E5CBE5-22D5-4662-A178-5FA63D9E46C8}"/>
              </a:ext>
            </a:extLst>
          </p:cNvPr>
          <p:cNvSpPr>
            <a:spLocks noGrp="1"/>
          </p:cNvSpPr>
          <p:nvPr>
            <p:ph sz="quarter" idx="10"/>
          </p:nvPr>
        </p:nvSpPr>
        <p:spPr>
          <a:xfrm>
            <a:off x="467535" y="1583918"/>
            <a:ext cx="11258021" cy="4842486"/>
          </a:xfrm>
        </p:spPr>
        <p:txBody>
          <a:bodyPr/>
          <a:lstStyle>
            <a:lvl1pPr>
              <a:spcBef>
                <a:spcPts val="1500"/>
              </a:spcBef>
              <a:defRPr/>
            </a:lvl1pPr>
            <a:lvl2pPr marL="685674" indent="-228559">
              <a:spcBef>
                <a:spcPts val="1000"/>
              </a:spcBef>
              <a:buFont typeface="Century Gothic" panose="020B0502020202020204" pitchFamily="34" charset="0"/>
              <a:buChar char="–"/>
              <a:defRPr sz="2000">
                <a:solidFill>
                  <a:schemeClr val="tx2"/>
                </a:solidFill>
              </a:defRPr>
            </a:lvl2pPr>
            <a:lvl3pPr>
              <a:spcBef>
                <a:spcPts val="1000"/>
              </a:spcBef>
              <a:defRPr sz="1667">
                <a:solidFill>
                  <a:schemeClr val="tx2"/>
                </a:solidFill>
              </a:defRPr>
            </a:lvl3pPr>
            <a:lvl4pPr marL="1599904" indent="-228559">
              <a:spcBef>
                <a:spcPts val="500"/>
              </a:spcBef>
              <a:buFont typeface="Century Gothic" panose="020B0502020202020204" pitchFamily="34" charset="0"/>
              <a:buChar char="–"/>
              <a:defRPr sz="1500">
                <a:solidFill>
                  <a:schemeClr val="tx2"/>
                </a:solidFill>
              </a:defRPr>
            </a:lvl4pPr>
            <a:lvl5pPr>
              <a:spcBef>
                <a:spcPts val="500"/>
              </a:spcBef>
              <a:defRPr sz="1333">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BB9F1A5F-8EB0-4EA3-9821-BE24BB0EC8F7}"/>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458246FA-7743-4377-AAEC-629392FE1436}"/>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7" name="Footer Placeholder 7">
            <a:extLst>
              <a:ext uri="{FF2B5EF4-FFF2-40B4-BE49-F238E27FC236}">
                <a16:creationId xmlns:a16="http://schemas.microsoft.com/office/drawing/2014/main" id="{361EBA9A-2055-4E6D-ACEB-2D46D93216B7}"/>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240938219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5FC7F-6D49-44A9-BB53-75CBA0723D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08F6D7-8212-4FE8-B060-059CC832925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F481F1-FADD-4647-8043-4720190A5AF2}"/>
              </a:ext>
            </a:extLst>
          </p:cNvPr>
          <p:cNvSpPr>
            <a:spLocks noGrp="1"/>
          </p:cNvSpPr>
          <p:nvPr>
            <p:ph type="dt" sz="half" idx="10"/>
          </p:nvPr>
        </p:nvSpPr>
        <p:spPr/>
        <p:txBody>
          <a:bodyPr/>
          <a:lstStyle/>
          <a:p>
            <a:fld id="{09A6F0DD-7488-4928-B232-76859DFB816F}" type="datetimeFigureOut">
              <a:rPr lang="en-US" smtClean="0"/>
              <a:t>7/3/2024</a:t>
            </a:fld>
            <a:endParaRPr lang="en-US"/>
          </a:p>
        </p:txBody>
      </p:sp>
      <p:sp>
        <p:nvSpPr>
          <p:cNvPr id="5" name="Footer Placeholder 4">
            <a:extLst>
              <a:ext uri="{FF2B5EF4-FFF2-40B4-BE49-F238E27FC236}">
                <a16:creationId xmlns:a16="http://schemas.microsoft.com/office/drawing/2014/main" id="{9DC53705-1D29-421F-8D1A-FC4FD9588B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EEF551-E1E2-4DCB-82A0-295EDB393703}"/>
              </a:ext>
            </a:extLst>
          </p:cNvPr>
          <p:cNvSpPr>
            <a:spLocks noGrp="1"/>
          </p:cNvSpPr>
          <p:nvPr>
            <p:ph type="sldNum" sz="quarter" idx="12"/>
          </p:nvPr>
        </p:nvSpPr>
        <p:spPr/>
        <p:txBody>
          <a:bodyPr/>
          <a:lstStyle/>
          <a:p>
            <a:fld id="{052D17F8-7306-4E62-9ACA-BCBA65E751DD}" type="slidenum">
              <a:rPr lang="en-US" smtClean="0"/>
              <a:t>‹#›</a:t>
            </a:fld>
            <a:endParaRPr lang="en-US"/>
          </a:p>
        </p:txBody>
      </p:sp>
    </p:spTree>
    <p:extLst>
      <p:ext uri="{BB962C8B-B14F-4D97-AF65-F5344CB8AC3E}">
        <p14:creationId xmlns:p14="http://schemas.microsoft.com/office/powerpoint/2010/main" val="99724312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cSld name="1_Content Header Subheader">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82A32D79-E68A-4107-9E16-1BE0337FFBB0}"/>
              </a:ext>
            </a:extLst>
          </p:cNvPr>
          <p:cNvSpPr>
            <a:spLocks noGrp="1"/>
          </p:cNvSpPr>
          <p:nvPr>
            <p:ph type="title"/>
          </p:nvPr>
        </p:nvSpPr>
        <p:spPr>
          <a:xfrm>
            <a:off x="1203530" y="110355"/>
            <a:ext cx="8523877" cy="564096"/>
          </a:xfrm>
          <a:prstGeom prst="rect">
            <a:avLst/>
          </a:prstGeom>
        </p:spPr>
        <p:txBody>
          <a:bodyPr vert="horz" lIns="91440" tIns="45720" rIns="91440" bIns="45720" rtlCol="0" anchor="ctr" anchorCtr="0">
            <a:noAutofit/>
          </a:bodyPr>
          <a:lstStyle>
            <a:lvl1pPr>
              <a:lnSpc>
                <a:spcPct val="85000"/>
              </a:lnSpc>
              <a:defRPr/>
            </a:lvl1pPr>
          </a:lstStyle>
          <a:p>
            <a:r>
              <a:rPr lang="en-US"/>
              <a:t>Click to edit Master title style</a:t>
            </a:r>
          </a:p>
        </p:txBody>
      </p:sp>
      <p:sp>
        <p:nvSpPr>
          <p:cNvPr id="16" name="Text Placeholder 15">
            <a:extLst>
              <a:ext uri="{FF2B5EF4-FFF2-40B4-BE49-F238E27FC236}">
                <a16:creationId xmlns:a16="http://schemas.microsoft.com/office/drawing/2014/main" id="{780EFD03-9E24-482A-B337-0CD165A604D0}"/>
              </a:ext>
            </a:extLst>
          </p:cNvPr>
          <p:cNvSpPr>
            <a:spLocks noGrp="1"/>
          </p:cNvSpPr>
          <p:nvPr>
            <p:ph type="body" sz="quarter" idx="11"/>
          </p:nvPr>
        </p:nvSpPr>
        <p:spPr>
          <a:xfrm>
            <a:off x="1204151" y="674451"/>
            <a:ext cx="8523256" cy="511250"/>
          </a:xfrm>
        </p:spPr>
        <p:txBody>
          <a:bodyPr/>
          <a:lstStyle>
            <a:lvl1pPr marL="0" indent="0">
              <a:lnSpc>
                <a:spcPct val="85000"/>
              </a:lnSpc>
              <a:buNone/>
              <a:defRPr b="1">
                <a:solidFill>
                  <a:schemeClr val="accent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25" name="Content Placeholder 24">
            <a:extLst>
              <a:ext uri="{FF2B5EF4-FFF2-40B4-BE49-F238E27FC236}">
                <a16:creationId xmlns:a16="http://schemas.microsoft.com/office/drawing/2014/main" id="{28585836-B8A6-484B-9C1A-3DCA059F43DF}"/>
              </a:ext>
            </a:extLst>
          </p:cNvPr>
          <p:cNvSpPr>
            <a:spLocks noGrp="1"/>
          </p:cNvSpPr>
          <p:nvPr>
            <p:ph sz="quarter" idx="12"/>
          </p:nvPr>
        </p:nvSpPr>
        <p:spPr>
          <a:xfrm>
            <a:off x="466445" y="1486959"/>
            <a:ext cx="11258021" cy="4833938"/>
          </a:xfrm>
        </p:spPr>
        <p:txBody>
          <a:bodyPr/>
          <a:lstStyle>
            <a:lvl1pPr>
              <a:spcBef>
                <a:spcPts val="1500"/>
              </a:spcBef>
              <a:defRPr/>
            </a:lvl1pPr>
            <a:lvl2pPr marL="685674" indent="-228559">
              <a:spcBef>
                <a:spcPts val="1000"/>
              </a:spcBef>
              <a:buFont typeface="Century Gothic" panose="020B0502020202020204" pitchFamily="34" charset="0"/>
              <a:buChar char="–"/>
              <a:defRPr sz="2000">
                <a:solidFill>
                  <a:schemeClr val="tx2"/>
                </a:solidFill>
              </a:defRPr>
            </a:lvl2pPr>
            <a:lvl3pPr>
              <a:spcBef>
                <a:spcPts val="1000"/>
              </a:spcBef>
              <a:defRPr>
                <a:solidFill>
                  <a:schemeClr val="tx2"/>
                </a:solidFill>
              </a:defRPr>
            </a:lvl3pPr>
            <a:lvl4pPr marL="1599904" indent="-228559">
              <a:spcBef>
                <a:spcPts val="500"/>
              </a:spcBef>
              <a:buFont typeface="Century Gothic" panose="020B0502020202020204" pitchFamily="34" charset="0"/>
              <a:buChar char="–"/>
              <a:defRPr sz="1500">
                <a:solidFill>
                  <a:schemeClr val="tx2"/>
                </a:solidFill>
              </a:defRPr>
            </a:lvl4pPr>
            <a:lvl5pPr>
              <a:spcBef>
                <a:spcPts val="500"/>
              </a:spcBef>
              <a:defRPr sz="1333">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Slide Number Placeholder 5">
            <a:extLst>
              <a:ext uri="{FF2B5EF4-FFF2-40B4-BE49-F238E27FC236}">
                <a16:creationId xmlns:a16="http://schemas.microsoft.com/office/drawing/2014/main" id="{1531545A-9246-44BB-92CD-A3DCB0DC7C60}"/>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0F52727-799C-4EC0-9506-DB532511C997}" type="slidenum">
              <a:rPr lang="en-US" smtClean="0"/>
              <a:t>‹#›</a:t>
            </a:fld>
            <a:endParaRPr lang="en-US"/>
          </a:p>
        </p:txBody>
      </p:sp>
      <p:sp>
        <p:nvSpPr>
          <p:cNvPr id="27" name="Footer Placeholder 6">
            <a:extLst>
              <a:ext uri="{FF2B5EF4-FFF2-40B4-BE49-F238E27FC236}">
                <a16:creationId xmlns:a16="http://schemas.microsoft.com/office/drawing/2014/main" id="{99EBCE9C-00EE-447F-A8D7-56E30C946F79}"/>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endParaRPr lang="en-US"/>
          </a:p>
        </p:txBody>
      </p:sp>
    </p:spTree>
    <p:extLst>
      <p:ext uri="{BB962C8B-B14F-4D97-AF65-F5344CB8AC3E}">
        <p14:creationId xmlns:p14="http://schemas.microsoft.com/office/powerpoint/2010/main" val="247610847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sz="half" idx="1"/>
          </p:nvPr>
        </p:nvSpPr>
        <p:spPr>
          <a:xfrm>
            <a:off x="385380" y="1524000"/>
            <a:ext cx="5710621" cy="50292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0"/>
            <a:ext cx="5689600" cy="50292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1F12008-04E8-454B-818B-449DA6B91D2F}"/>
              </a:ext>
            </a:extLst>
          </p:cNvPr>
          <p:cNvSpPr>
            <a:spLocks noGrp="1"/>
          </p:cNvSpPr>
          <p:nvPr>
            <p:ph type="ftr" sz="quarter" idx="10"/>
          </p:nvPr>
        </p:nvSpPr>
        <p:spPr/>
        <p:txBody>
          <a:bodyPr/>
          <a:lstStyle/>
          <a:p>
            <a:pPr>
              <a:spcBef>
                <a:spcPct val="50000"/>
              </a:spcBef>
            </a:pPr>
            <a:r>
              <a:rPr lang="en-US"/>
              <a:t>Boston Scientific Internal – Access Limited to all Internal BSC Personnel.</a:t>
            </a:r>
          </a:p>
        </p:txBody>
      </p:sp>
      <p:sp>
        <p:nvSpPr>
          <p:cNvPr id="6" name="Slide Number Placeholder 5">
            <a:extLst>
              <a:ext uri="{FF2B5EF4-FFF2-40B4-BE49-F238E27FC236}">
                <a16:creationId xmlns:a16="http://schemas.microsoft.com/office/drawing/2014/main" id="{965322B2-67DF-4E6B-B988-681F7DBD2178}"/>
              </a:ext>
            </a:extLst>
          </p:cNvPr>
          <p:cNvSpPr>
            <a:spLocks noGrp="1"/>
          </p:cNvSpPr>
          <p:nvPr>
            <p:ph type="sldNum" sz="quarter" idx="11"/>
          </p:nvPr>
        </p:nvSpPr>
        <p:spPr/>
        <p:txBody>
          <a:bodyPr/>
          <a:lstStyle>
            <a:lvl1pPr>
              <a:defRPr/>
            </a:lvl1pPr>
          </a:lstStyle>
          <a:p>
            <a:pPr algn="r"/>
            <a:fld id="{08789A15-EB12-475A-B928-16016871B2F7}" type="slidenum">
              <a:rPr lang="en-US" smtClean="0"/>
              <a:pPr algn="r"/>
              <a:t>‹#›</a:t>
            </a:fld>
            <a:endParaRPr lang="en-US"/>
          </a:p>
        </p:txBody>
      </p:sp>
    </p:spTree>
    <p:extLst>
      <p:ext uri="{BB962C8B-B14F-4D97-AF65-F5344CB8AC3E}">
        <p14:creationId xmlns:p14="http://schemas.microsoft.com/office/powerpoint/2010/main" val="365635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7060F4-754B-2B65-D1DE-F514236C6295}"/>
              </a:ext>
            </a:extLst>
          </p:cNvPr>
          <p:cNvSpPr>
            <a:spLocks noGrp="1"/>
          </p:cNvSpPr>
          <p:nvPr>
            <p:ph type="sldNum" sz="quarter" idx="10"/>
          </p:nvPr>
        </p:nvSpPr>
        <p:spPr/>
        <p:txBody>
          <a:bodyPr/>
          <a:lstStyle/>
          <a:p>
            <a:fld id="{06527D8E-D30F-8741-AC46-BD282B720A9A}" type="slidenum">
              <a:rPr lang="en-US" smtClean="0"/>
              <a:pPr/>
              <a:t>‹#›</a:t>
            </a:fld>
            <a:endParaRPr lang="en-US"/>
          </a:p>
        </p:txBody>
      </p:sp>
      <p:sp>
        <p:nvSpPr>
          <p:cNvPr id="3" name="Footer Placeholder 2">
            <a:extLst>
              <a:ext uri="{FF2B5EF4-FFF2-40B4-BE49-F238E27FC236}">
                <a16:creationId xmlns:a16="http://schemas.microsoft.com/office/drawing/2014/main" id="{EBE35E47-EC0B-8902-D6F2-C2ECC269190C}"/>
              </a:ext>
            </a:extLst>
          </p:cNvPr>
          <p:cNvSpPr>
            <a:spLocks noGrp="1"/>
          </p:cNvSpPr>
          <p:nvPr>
            <p:ph type="ftr" sz="quarter" idx="11"/>
          </p:nvPr>
        </p:nvSpPr>
        <p:spPr/>
        <p:txBody>
          <a:bodyPr/>
          <a:lstStyle/>
          <a:p>
            <a:pPr>
              <a:spcBef>
                <a:spcPts val="900"/>
              </a:spcBef>
            </a:pPr>
            <a:endParaRPr lang="en-US"/>
          </a:p>
        </p:txBody>
      </p:sp>
    </p:spTree>
    <p:extLst>
      <p:ext uri="{BB962C8B-B14F-4D97-AF65-F5344CB8AC3E}">
        <p14:creationId xmlns:p14="http://schemas.microsoft.com/office/powerpoint/2010/main" val="419639189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Content Single Header">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32E5CBE5-22D5-4662-A178-5FA63D9E46C8}"/>
              </a:ext>
            </a:extLst>
          </p:cNvPr>
          <p:cNvSpPr>
            <a:spLocks noGrp="1"/>
          </p:cNvSpPr>
          <p:nvPr>
            <p:ph sz="quarter" idx="10"/>
          </p:nvPr>
        </p:nvSpPr>
        <p:spPr>
          <a:xfrm>
            <a:off x="467535" y="1583918"/>
            <a:ext cx="11258021" cy="4842486"/>
          </a:xfrm>
        </p:spPr>
        <p:txBody>
          <a:bodyPr/>
          <a:lstStyle>
            <a:lvl1pPr>
              <a:spcBef>
                <a:spcPts val="1500"/>
              </a:spcBef>
              <a:defRPr/>
            </a:lvl1pPr>
            <a:lvl2pPr marL="685674" indent="-228559">
              <a:spcBef>
                <a:spcPts val="1000"/>
              </a:spcBef>
              <a:buFont typeface="Century Gothic" panose="020B0502020202020204" pitchFamily="34" charset="0"/>
              <a:buChar char="–"/>
              <a:defRPr sz="2000">
                <a:solidFill>
                  <a:schemeClr val="tx2"/>
                </a:solidFill>
              </a:defRPr>
            </a:lvl2pPr>
            <a:lvl3pPr>
              <a:spcBef>
                <a:spcPts val="1000"/>
              </a:spcBef>
              <a:defRPr sz="1667">
                <a:solidFill>
                  <a:schemeClr val="tx2"/>
                </a:solidFill>
              </a:defRPr>
            </a:lvl3pPr>
            <a:lvl4pPr marL="1599904" indent="-228559">
              <a:spcBef>
                <a:spcPts val="500"/>
              </a:spcBef>
              <a:buFont typeface="Century Gothic" panose="020B0502020202020204" pitchFamily="34" charset="0"/>
              <a:buChar char="–"/>
              <a:defRPr sz="1500">
                <a:solidFill>
                  <a:schemeClr val="tx2"/>
                </a:solidFill>
              </a:defRPr>
            </a:lvl4pPr>
            <a:lvl5pPr>
              <a:spcBef>
                <a:spcPts val="500"/>
              </a:spcBef>
              <a:defRPr sz="1333">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BB9F1A5F-8EB0-4EA3-9821-BE24BB0EC8F7}"/>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458246FA-7743-4377-AAEC-629392FE1436}"/>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7" name="Footer Placeholder 7">
            <a:extLst>
              <a:ext uri="{FF2B5EF4-FFF2-40B4-BE49-F238E27FC236}">
                <a16:creationId xmlns:a16="http://schemas.microsoft.com/office/drawing/2014/main" id="{361EBA9A-2055-4E6D-ACEB-2D46D93216B7}"/>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230769147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Content Header Subheader">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C837D62-BF71-45E1-8D2B-0AC45B49A24E}"/>
              </a:ext>
            </a:extLst>
          </p:cNvPr>
          <p:cNvSpPr txBox="1"/>
          <p:nvPr userDrawn="1"/>
        </p:nvSpPr>
        <p:spPr>
          <a:xfrm>
            <a:off x="333638" y="605484"/>
            <a:ext cx="184731" cy="424732"/>
          </a:xfrm>
          <a:prstGeom prst="rect">
            <a:avLst/>
          </a:prstGeom>
          <a:noFill/>
        </p:spPr>
        <p:txBody>
          <a:bodyPr wrap="none" rtlCol="0">
            <a:spAutoFit/>
          </a:bodyPr>
          <a:lstStyle/>
          <a:p>
            <a:endParaRPr lang="en-US" sz="2160"/>
          </a:p>
        </p:txBody>
      </p:sp>
      <p:sp>
        <p:nvSpPr>
          <p:cNvPr id="13" name="TextBox 12">
            <a:extLst>
              <a:ext uri="{FF2B5EF4-FFF2-40B4-BE49-F238E27FC236}">
                <a16:creationId xmlns:a16="http://schemas.microsoft.com/office/drawing/2014/main" id="{3D9599CD-51F1-4673-B70B-FABE6F55588B}"/>
              </a:ext>
            </a:extLst>
          </p:cNvPr>
          <p:cNvSpPr txBox="1"/>
          <p:nvPr userDrawn="1"/>
        </p:nvSpPr>
        <p:spPr>
          <a:xfrm>
            <a:off x="333638" y="605484"/>
            <a:ext cx="184731" cy="424732"/>
          </a:xfrm>
          <a:prstGeom prst="rect">
            <a:avLst/>
          </a:prstGeom>
          <a:noFill/>
        </p:spPr>
        <p:txBody>
          <a:bodyPr wrap="none" rtlCol="0">
            <a:spAutoFit/>
          </a:bodyPr>
          <a:lstStyle/>
          <a:p>
            <a:endParaRPr lang="en-US" sz="2160"/>
          </a:p>
        </p:txBody>
      </p:sp>
      <p:sp>
        <p:nvSpPr>
          <p:cNvPr id="16" name="Text Placeholder 15">
            <a:extLst>
              <a:ext uri="{FF2B5EF4-FFF2-40B4-BE49-F238E27FC236}">
                <a16:creationId xmlns:a16="http://schemas.microsoft.com/office/drawing/2014/main" id="{780EFD03-9E24-482A-B337-0CD165A604D0}"/>
              </a:ext>
            </a:extLst>
          </p:cNvPr>
          <p:cNvSpPr>
            <a:spLocks noGrp="1"/>
          </p:cNvSpPr>
          <p:nvPr>
            <p:ph type="body" sz="quarter" idx="11"/>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17" name="TextBox 16">
            <a:extLst>
              <a:ext uri="{FF2B5EF4-FFF2-40B4-BE49-F238E27FC236}">
                <a16:creationId xmlns:a16="http://schemas.microsoft.com/office/drawing/2014/main" id="{7C7F9126-687E-4066-8AFD-E5B38B93608D}"/>
              </a:ext>
            </a:extLst>
          </p:cNvPr>
          <p:cNvSpPr txBox="1"/>
          <p:nvPr userDrawn="1"/>
        </p:nvSpPr>
        <p:spPr>
          <a:xfrm>
            <a:off x="333638" y="605484"/>
            <a:ext cx="184731" cy="424732"/>
          </a:xfrm>
          <a:prstGeom prst="rect">
            <a:avLst/>
          </a:prstGeom>
          <a:noFill/>
        </p:spPr>
        <p:txBody>
          <a:bodyPr wrap="none" rtlCol="0">
            <a:spAutoFit/>
          </a:bodyPr>
          <a:lstStyle/>
          <a:p>
            <a:endParaRPr lang="en-US" sz="2160"/>
          </a:p>
        </p:txBody>
      </p:sp>
      <p:sp>
        <p:nvSpPr>
          <p:cNvPr id="18" name="TextBox 17">
            <a:extLst>
              <a:ext uri="{FF2B5EF4-FFF2-40B4-BE49-F238E27FC236}">
                <a16:creationId xmlns:a16="http://schemas.microsoft.com/office/drawing/2014/main" id="{130BD172-F270-4C49-A850-AD9F249309CB}"/>
              </a:ext>
            </a:extLst>
          </p:cNvPr>
          <p:cNvSpPr txBox="1"/>
          <p:nvPr userDrawn="1"/>
        </p:nvSpPr>
        <p:spPr>
          <a:xfrm>
            <a:off x="333638" y="605484"/>
            <a:ext cx="184731" cy="424732"/>
          </a:xfrm>
          <a:prstGeom prst="rect">
            <a:avLst/>
          </a:prstGeom>
          <a:noFill/>
        </p:spPr>
        <p:txBody>
          <a:bodyPr wrap="none" rtlCol="0">
            <a:spAutoFit/>
          </a:bodyPr>
          <a:lstStyle/>
          <a:p>
            <a:endParaRPr lang="en-US" sz="2160"/>
          </a:p>
        </p:txBody>
      </p:sp>
      <p:sp>
        <p:nvSpPr>
          <p:cNvPr id="2" name="Title 1">
            <a:extLst>
              <a:ext uri="{FF2B5EF4-FFF2-40B4-BE49-F238E27FC236}">
                <a16:creationId xmlns:a16="http://schemas.microsoft.com/office/drawing/2014/main" id="{48E93BD0-C36F-47C2-B12B-72B039C3987D}"/>
              </a:ext>
            </a:extLst>
          </p:cNvPr>
          <p:cNvSpPr>
            <a:spLocks noGrp="1"/>
          </p:cNvSpPr>
          <p:nvPr>
            <p:ph type="title"/>
          </p:nvPr>
        </p:nvSpPr>
        <p:spPr/>
        <p:txBody>
          <a:bodyPr/>
          <a:lstStyle/>
          <a:p>
            <a:r>
              <a:rPr lang="en-US"/>
              <a:t>Click to edit Master title style</a:t>
            </a:r>
          </a:p>
        </p:txBody>
      </p:sp>
      <p:sp>
        <p:nvSpPr>
          <p:cNvPr id="14" name="Content Placeholder 18">
            <a:extLst>
              <a:ext uri="{FF2B5EF4-FFF2-40B4-BE49-F238E27FC236}">
                <a16:creationId xmlns:a16="http://schemas.microsoft.com/office/drawing/2014/main" id="{DD0BBD99-7B2C-46F5-9065-EB21E719F56E}"/>
              </a:ext>
            </a:extLst>
          </p:cNvPr>
          <p:cNvSpPr>
            <a:spLocks noGrp="1"/>
          </p:cNvSpPr>
          <p:nvPr>
            <p:ph sz="quarter" idx="10"/>
          </p:nvPr>
        </p:nvSpPr>
        <p:spPr>
          <a:xfrm>
            <a:off x="467535" y="1583918"/>
            <a:ext cx="11258021" cy="4842486"/>
          </a:xfrm>
        </p:spPr>
        <p:txBody>
          <a:bodyPr/>
          <a:lstStyle>
            <a:lvl1pPr>
              <a:spcBef>
                <a:spcPts val="1500"/>
              </a:spcBef>
              <a:defRPr/>
            </a:lvl1pPr>
            <a:lvl2pPr marL="685674" indent="-228559">
              <a:spcBef>
                <a:spcPts val="1000"/>
              </a:spcBef>
              <a:buFont typeface="Century Gothic" panose="020B0502020202020204" pitchFamily="34" charset="0"/>
              <a:buChar char="–"/>
              <a:defRPr sz="2000">
                <a:solidFill>
                  <a:schemeClr val="tx2"/>
                </a:solidFill>
              </a:defRPr>
            </a:lvl2pPr>
            <a:lvl3pPr>
              <a:spcBef>
                <a:spcPts val="1000"/>
              </a:spcBef>
              <a:defRPr sz="1667">
                <a:solidFill>
                  <a:schemeClr val="tx2"/>
                </a:solidFill>
              </a:defRPr>
            </a:lvl3pPr>
            <a:lvl4pPr marL="1599904" indent="-228559">
              <a:spcBef>
                <a:spcPts val="500"/>
              </a:spcBef>
              <a:buFont typeface="Century Gothic" panose="020B0502020202020204" pitchFamily="34" charset="0"/>
              <a:buChar char="–"/>
              <a:defRPr sz="1500">
                <a:solidFill>
                  <a:schemeClr val="tx2"/>
                </a:solidFill>
              </a:defRPr>
            </a:lvl4pPr>
            <a:lvl5pPr>
              <a:spcBef>
                <a:spcPts val="500"/>
              </a:spcBef>
              <a:defRPr sz="1333">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a:extLst>
              <a:ext uri="{FF2B5EF4-FFF2-40B4-BE49-F238E27FC236}">
                <a16:creationId xmlns:a16="http://schemas.microsoft.com/office/drawing/2014/main" id="{4F8D66C5-9239-41B7-B59E-D00336685E63}"/>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2" name="Footer Placeholder 7">
            <a:extLst>
              <a:ext uri="{FF2B5EF4-FFF2-40B4-BE49-F238E27FC236}">
                <a16:creationId xmlns:a16="http://schemas.microsoft.com/office/drawing/2014/main" id="{72188C6D-21C7-4D51-9445-1DF7526268C0}"/>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164853566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20490-2288-4E66-8F43-D7022AA15713}"/>
              </a:ext>
            </a:extLst>
          </p:cNvPr>
          <p:cNvSpPr>
            <a:spLocks noGrp="1"/>
          </p:cNvSpPr>
          <p:nvPr>
            <p:ph type="title" hasCustomPrompt="1"/>
          </p:nvPr>
        </p:nvSpPr>
        <p:spPr>
          <a:xfrm>
            <a:off x="5899355" y="3106496"/>
            <a:ext cx="6151507" cy="896147"/>
          </a:xfrm>
          <a:prstGeom prst="rect">
            <a:avLst/>
          </a:prstGeom>
        </p:spPr>
        <p:txBody>
          <a:bodyPr rIns="0" anchor="b" anchorCtr="0"/>
          <a:lstStyle>
            <a:lvl1pPr algn="l">
              <a:defRPr sz="4000">
                <a:solidFill>
                  <a:schemeClr val="accent2"/>
                </a:solidFill>
              </a:defRPr>
            </a:lvl1pPr>
          </a:lstStyle>
          <a:p>
            <a:r>
              <a:rPr lang="en-US"/>
              <a:t>Title here</a:t>
            </a:r>
          </a:p>
        </p:txBody>
      </p:sp>
      <p:pic>
        <p:nvPicPr>
          <p:cNvPr id="10" name="Graphic 9">
            <a:extLst>
              <a:ext uri="{FF2B5EF4-FFF2-40B4-BE49-F238E27FC236}">
                <a16:creationId xmlns:a16="http://schemas.microsoft.com/office/drawing/2014/main" id="{F1076381-E5A3-4F67-94C9-BF86090123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68424" y="536340"/>
            <a:ext cx="2938841" cy="1276962"/>
          </a:xfrm>
          <a:prstGeom prst="rect">
            <a:avLst/>
          </a:prstGeom>
        </p:spPr>
      </p:pic>
      <p:sp>
        <p:nvSpPr>
          <p:cNvPr id="12" name="Text Placeholder 11">
            <a:extLst>
              <a:ext uri="{FF2B5EF4-FFF2-40B4-BE49-F238E27FC236}">
                <a16:creationId xmlns:a16="http://schemas.microsoft.com/office/drawing/2014/main" id="{1D710D81-C346-4D96-B566-8AB35C14EA59}"/>
              </a:ext>
            </a:extLst>
          </p:cNvPr>
          <p:cNvSpPr>
            <a:spLocks noGrp="1"/>
          </p:cNvSpPr>
          <p:nvPr>
            <p:ph type="body" sz="quarter" idx="10"/>
          </p:nvPr>
        </p:nvSpPr>
        <p:spPr>
          <a:xfrm>
            <a:off x="5899176" y="4102711"/>
            <a:ext cx="6151835" cy="755828"/>
          </a:xfrm>
        </p:spPr>
        <p:txBody>
          <a:bodyPr lIns="0" rIns="0" anchor="t" anchorCtr="0">
            <a:normAutofit/>
          </a:bodyPr>
          <a:lstStyle>
            <a:lvl1pPr marL="0" indent="0" algn="l">
              <a:buNone/>
              <a:defRPr lang="en-US" sz="2000" dirty="0" smtClean="0">
                <a:latin typeface="+mj-lt"/>
                <a:ea typeface="+mj-ea"/>
                <a:cs typeface="+mj-cs"/>
              </a:defRPr>
            </a:lvl1pPr>
          </a:lstStyle>
          <a:p>
            <a:pPr marL="0" lvl="0">
              <a:spcBef>
                <a:spcPct val="0"/>
              </a:spcBef>
            </a:pPr>
            <a:r>
              <a:rPr lang="en-US"/>
              <a:t>Click to edit Master text styles</a:t>
            </a:r>
          </a:p>
        </p:txBody>
      </p:sp>
      <p:sp>
        <p:nvSpPr>
          <p:cNvPr id="18" name="Graphic 2">
            <a:extLst>
              <a:ext uri="{FF2B5EF4-FFF2-40B4-BE49-F238E27FC236}">
                <a16:creationId xmlns:a16="http://schemas.microsoft.com/office/drawing/2014/main" id="{F869F947-8F66-4B62-8D9C-C1558560414E}"/>
              </a:ext>
            </a:extLst>
          </p:cNvPr>
          <p:cNvSpPr/>
          <p:nvPr userDrawn="1"/>
        </p:nvSpPr>
        <p:spPr>
          <a:xfrm>
            <a:off x="250224" y="1639466"/>
            <a:ext cx="3580581" cy="4989442"/>
          </a:xfrm>
          <a:custGeom>
            <a:avLst/>
            <a:gdLst>
              <a:gd name="connsiteX0" fmla="*/ 1273493 w 2166937"/>
              <a:gd name="connsiteY0" fmla="*/ 799475 h 3019568"/>
              <a:gd name="connsiteX1" fmla="*/ 326708 w 2166937"/>
              <a:gd name="connsiteY1" fmla="*/ 44142 h 3019568"/>
              <a:gd name="connsiteX2" fmla="*/ 0 w 2166937"/>
              <a:gd name="connsiteY2" fmla="*/ 202257 h 3019568"/>
              <a:gd name="connsiteX3" fmla="*/ 0 w 2166937"/>
              <a:gd name="connsiteY3" fmla="*/ 495627 h 3019568"/>
              <a:gd name="connsiteX4" fmla="*/ 0 w 2166937"/>
              <a:gd name="connsiteY4" fmla="*/ 1208097 h 3019568"/>
              <a:gd name="connsiteX5" fmla="*/ 380048 w 2166937"/>
              <a:gd name="connsiteY5" fmla="*/ 1510992 h 3019568"/>
              <a:gd name="connsiteX6" fmla="*/ 5715 w 2166937"/>
              <a:gd name="connsiteY6" fmla="*/ 1811030 h 3019568"/>
              <a:gd name="connsiteX7" fmla="*/ 5715 w 2166937"/>
              <a:gd name="connsiteY7" fmla="*/ 2523500 h 3019568"/>
              <a:gd name="connsiteX8" fmla="*/ 5715 w 2166937"/>
              <a:gd name="connsiteY8" fmla="*/ 2817822 h 3019568"/>
              <a:gd name="connsiteX9" fmla="*/ 332423 w 2166937"/>
              <a:gd name="connsiteY9" fmla="*/ 2974985 h 3019568"/>
              <a:gd name="connsiteX10" fmla="*/ 1273493 w 2166937"/>
              <a:gd name="connsiteY10" fmla="*/ 2224415 h 3019568"/>
              <a:gd name="connsiteX11" fmla="*/ 2166938 w 2166937"/>
              <a:gd name="connsiteY11" fmla="*/ 1511945 h 3019568"/>
              <a:gd name="connsiteX12" fmla="*/ 1273493 w 2166937"/>
              <a:gd name="connsiteY12" fmla="*/ 799475 h 30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6937" h="3019568">
                <a:moveTo>
                  <a:pt x="1273493" y="799475"/>
                </a:moveTo>
                <a:lnTo>
                  <a:pt x="326708" y="44142"/>
                </a:lnTo>
                <a:cubicBezTo>
                  <a:pt x="195263" y="-60633"/>
                  <a:pt x="0" y="32712"/>
                  <a:pt x="0" y="202257"/>
                </a:cubicBezTo>
                <a:lnTo>
                  <a:pt x="0" y="495627"/>
                </a:lnTo>
                <a:lnTo>
                  <a:pt x="0" y="1208097"/>
                </a:lnTo>
                <a:lnTo>
                  <a:pt x="380048" y="1510992"/>
                </a:lnTo>
                <a:lnTo>
                  <a:pt x="5715" y="1811030"/>
                </a:lnTo>
                <a:lnTo>
                  <a:pt x="5715" y="2523500"/>
                </a:lnTo>
                <a:lnTo>
                  <a:pt x="5715" y="2817822"/>
                </a:lnTo>
                <a:cubicBezTo>
                  <a:pt x="5715" y="2986415"/>
                  <a:pt x="200978" y="3080712"/>
                  <a:pt x="332423" y="2974985"/>
                </a:cubicBezTo>
                <a:lnTo>
                  <a:pt x="1273493" y="2224415"/>
                </a:lnTo>
                <a:lnTo>
                  <a:pt x="2166938" y="1511945"/>
                </a:lnTo>
                <a:lnTo>
                  <a:pt x="1273493" y="799475"/>
                </a:lnTo>
                <a:close/>
              </a:path>
            </a:pathLst>
          </a:custGeom>
          <a:noFill/>
          <a:ln w="12700" cap="flat">
            <a:solidFill>
              <a:schemeClr val="tx2"/>
            </a:solidFill>
            <a:prstDash val="solid"/>
            <a:miter/>
          </a:ln>
        </p:spPr>
        <p:txBody>
          <a:bodyPr rtlCol="0" anchor="ctr"/>
          <a:lstStyle/>
          <a:p>
            <a:endParaRPr lang="en-US"/>
          </a:p>
        </p:txBody>
      </p:sp>
      <p:sp>
        <p:nvSpPr>
          <p:cNvPr id="19" name="Graphic 2">
            <a:extLst>
              <a:ext uri="{FF2B5EF4-FFF2-40B4-BE49-F238E27FC236}">
                <a16:creationId xmlns:a16="http://schemas.microsoft.com/office/drawing/2014/main" id="{F2EE5FF2-B849-4B56-97DA-4D3CFD4897E4}"/>
              </a:ext>
            </a:extLst>
          </p:cNvPr>
          <p:cNvSpPr/>
          <p:nvPr userDrawn="1"/>
        </p:nvSpPr>
        <p:spPr>
          <a:xfrm>
            <a:off x="1729917" y="229092"/>
            <a:ext cx="3010644" cy="4195250"/>
          </a:xfrm>
          <a:custGeom>
            <a:avLst/>
            <a:gdLst>
              <a:gd name="connsiteX0" fmla="*/ 1273493 w 2166937"/>
              <a:gd name="connsiteY0" fmla="*/ 799475 h 3019568"/>
              <a:gd name="connsiteX1" fmla="*/ 326708 w 2166937"/>
              <a:gd name="connsiteY1" fmla="*/ 44142 h 3019568"/>
              <a:gd name="connsiteX2" fmla="*/ 0 w 2166937"/>
              <a:gd name="connsiteY2" fmla="*/ 202257 h 3019568"/>
              <a:gd name="connsiteX3" fmla="*/ 0 w 2166937"/>
              <a:gd name="connsiteY3" fmla="*/ 495627 h 3019568"/>
              <a:gd name="connsiteX4" fmla="*/ 0 w 2166937"/>
              <a:gd name="connsiteY4" fmla="*/ 1208097 h 3019568"/>
              <a:gd name="connsiteX5" fmla="*/ 380048 w 2166937"/>
              <a:gd name="connsiteY5" fmla="*/ 1510992 h 3019568"/>
              <a:gd name="connsiteX6" fmla="*/ 5715 w 2166937"/>
              <a:gd name="connsiteY6" fmla="*/ 1811030 h 3019568"/>
              <a:gd name="connsiteX7" fmla="*/ 5715 w 2166937"/>
              <a:gd name="connsiteY7" fmla="*/ 2523500 h 3019568"/>
              <a:gd name="connsiteX8" fmla="*/ 5715 w 2166937"/>
              <a:gd name="connsiteY8" fmla="*/ 2817822 h 3019568"/>
              <a:gd name="connsiteX9" fmla="*/ 332423 w 2166937"/>
              <a:gd name="connsiteY9" fmla="*/ 2974985 h 3019568"/>
              <a:gd name="connsiteX10" fmla="*/ 1273493 w 2166937"/>
              <a:gd name="connsiteY10" fmla="*/ 2224415 h 3019568"/>
              <a:gd name="connsiteX11" fmla="*/ 2166938 w 2166937"/>
              <a:gd name="connsiteY11" fmla="*/ 1511945 h 3019568"/>
              <a:gd name="connsiteX12" fmla="*/ 1273493 w 2166937"/>
              <a:gd name="connsiteY12" fmla="*/ 799475 h 30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6937" h="3019568">
                <a:moveTo>
                  <a:pt x="1273493" y="799475"/>
                </a:moveTo>
                <a:lnTo>
                  <a:pt x="326708" y="44142"/>
                </a:lnTo>
                <a:cubicBezTo>
                  <a:pt x="195263" y="-60633"/>
                  <a:pt x="0" y="32712"/>
                  <a:pt x="0" y="202257"/>
                </a:cubicBezTo>
                <a:lnTo>
                  <a:pt x="0" y="495627"/>
                </a:lnTo>
                <a:lnTo>
                  <a:pt x="0" y="1208097"/>
                </a:lnTo>
                <a:lnTo>
                  <a:pt x="380048" y="1510992"/>
                </a:lnTo>
                <a:lnTo>
                  <a:pt x="5715" y="1811030"/>
                </a:lnTo>
                <a:lnTo>
                  <a:pt x="5715" y="2523500"/>
                </a:lnTo>
                <a:lnTo>
                  <a:pt x="5715" y="2817822"/>
                </a:lnTo>
                <a:cubicBezTo>
                  <a:pt x="5715" y="2986415"/>
                  <a:pt x="200978" y="3080712"/>
                  <a:pt x="332423" y="2974985"/>
                </a:cubicBezTo>
                <a:lnTo>
                  <a:pt x="1273493" y="2224415"/>
                </a:lnTo>
                <a:lnTo>
                  <a:pt x="2166938" y="1511945"/>
                </a:lnTo>
                <a:lnTo>
                  <a:pt x="1273493" y="799475"/>
                </a:lnTo>
                <a:close/>
              </a:path>
            </a:pathLst>
          </a:custGeom>
          <a:noFill/>
          <a:ln w="12700" cap="flat">
            <a:solidFill>
              <a:schemeClr val="accent1"/>
            </a:solidFill>
            <a:prstDash val="solid"/>
            <a:miter/>
          </a:ln>
        </p:spPr>
        <p:txBody>
          <a:bodyPr rtlCol="0" anchor="ctr"/>
          <a:lstStyle/>
          <a:p>
            <a:endParaRPr lang="en-US"/>
          </a:p>
        </p:txBody>
      </p:sp>
      <p:sp>
        <p:nvSpPr>
          <p:cNvPr id="20" name="Graphic 2">
            <a:extLst>
              <a:ext uri="{FF2B5EF4-FFF2-40B4-BE49-F238E27FC236}">
                <a16:creationId xmlns:a16="http://schemas.microsoft.com/office/drawing/2014/main" id="{04334222-F301-4B83-A7E8-55BB4D987B57}"/>
              </a:ext>
            </a:extLst>
          </p:cNvPr>
          <p:cNvSpPr/>
          <p:nvPr userDrawn="1"/>
        </p:nvSpPr>
        <p:spPr>
          <a:xfrm>
            <a:off x="2848152" y="4134187"/>
            <a:ext cx="1687297" cy="2351202"/>
          </a:xfrm>
          <a:custGeom>
            <a:avLst/>
            <a:gdLst>
              <a:gd name="connsiteX0" fmla="*/ 1273493 w 2166937"/>
              <a:gd name="connsiteY0" fmla="*/ 799475 h 3019568"/>
              <a:gd name="connsiteX1" fmla="*/ 326708 w 2166937"/>
              <a:gd name="connsiteY1" fmla="*/ 44142 h 3019568"/>
              <a:gd name="connsiteX2" fmla="*/ 0 w 2166937"/>
              <a:gd name="connsiteY2" fmla="*/ 202257 h 3019568"/>
              <a:gd name="connsiteX3" fmla="*/ 0 w 2166937"/>
              <a:gd name="connsiteY3" fmla="*/ 495627 h 3019568"/>
              <a:gd name="connsiteX4" fmla="*/ 0 w 2166937"/>
              <a:gd name="connsiteY4" fmla="*/ 1208097 h 3019568"/>
              <a:gd name="connsiteX5" fmla="*/ 380048 w 2166937"/>
              <a:gd name="connsiteY5" fmla="*/ 1510992 h 3019568"/>
              <a:gd name="connsiteX6" fmla="*/ 5715 w 2166937"/>
              <a:gd name="connsiteY6" fmla="*/ 1811030 h 3019568"/>
              <a:gd name="connsiteX7" fmla="*/ 5715 w 2166937"/>
              <a:gd name="connsiteY7" fmla="*/ 2523500 h 3019568"/>
              <a:gd name="connsiteX8" fmla="*/ 5715 w 2166937"/>
              <a:gd name="connsiteY8" fmla="*/ 2817822 h 3019568"/>
              <a:gd name="connsiteX9" fmla="*/ 332423 w 2166937"/>
              <a:gd name="connsiteY9" fmla="*/ 2974985 h 3019568"/>
              <a:gd name="connsiteX10" fmla="*/ 1273493 w 2166937"/>
              <a:gd name="connsiteY10" fmla="*/ 2224415 h 3019568"/>
              <a:gd name="connsiteX11" fmla="*/ 2166938 w 2166937"/>
              <a:gd name="connsiteY11" fmla="*/ 1511945 h 3019568"/>
              <a:gd name="connsiteX12" fmla="*/ 1273493 w 2166937"/>
              <a:gd name="connsiteY12" fmla="*/ 799475 h 30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6937" h="3019568">
                <a:moveTo>
                  <a:pt x="1273493" y="799475"/>
                </a:moveTo>
                <a:lnTo>
                  <a:pt x="326708" y="44142"/>
                </a:lnTo>
                <a:cubicBezTo>
                  <a:pt x="195263" y="-60633"/>
                  <a:pt x="0" y="32712"/>
                  <a:pt x="0" y="202257"/>
                </a:cubicBezTo>
                <a:lnTo>
                  <a:pt x="0" y="495627"/>
                </a:lnTo>
                <a:lnTo>
                  <a:pt x="0" y="1208097"/>
                </a:lnTo>
                <a:lnTo>
                  <a:pt x="380048" y="1510992"/>
                </a:lnTo>
                <a:lnTo>
                  <a:pt x="5715" y="1811030"/>
                </a:lnTo>
                <a:lnTo>
                  <a:pt x="5715" y="2523500"/>
                </a:lnTo>
                <a:lnTo>
                  <a:pt x="5715" y="2817822"/>
                </a:lnTo>
                <a:cubicBezTo>
                  <a:pt x="5715" y="2986415"/>
                  <a:pt x="200978" y="3080712"/>
                  <a:pt x="332423" y="2974985"/>
                </a:cubicBezTo>
                <a:lnTo>
                  <a:pt x="1273493" y="2224415"/>
                </a:lnTo>
                <a:lnTo>
                  <a:pt x="2166938" y="1511945"/>
                </a:lnTo>
                <a:lnTo>
                  <a:pt x="1273493" y="799475"/>
                </a:lnTo>
                <a:close/>
              </a:path>
            </a:pathLst>
          </a:custGeom>
          <a:noFill/>
          <a:ln w="12700" cap="flat">
            <a:solidFill>
              <a:schemeClr val="accent5"/>
            </a:solidFill>
            <a:prstDash val="solid"/>
            <a:miter/>
          </a:ln>
        </p:spPr>
        <p:txBody>
          <a:bodyPr rtlCol="0" anchor="ctr"/>
          <a:lstStyle/>
          <a:p>
            <a:endParaRPr lang="en-US"/>
          </a:p>
        </p:txBody>
      </p:sp>
      <p:pic>
        <p:nvPicPr>
          <p:cNvPr id="21" name="Graphic 20">
            <a:extLst>
              <a:ext uri="{FF2B5EF4-FFF2-40B4-BE49-F238E27FC236}">
                <a16:creationId xmlns:a16="http://schemas.microsoft.com/office/drawing/2014/main" id="{243CCD8A-CB47-41B6-9634-834E08006AD7}"/>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4213737" y="3471718"/>
            <a:ext cx="1221773" cy="916329"/>
          </a:xfrm>
          <a:prstGeom prst="rect">
            <a:avLst/>
          </a:prstGeom>
          <a:effectLst/>
        </p:spPr>
      </p:pic>
      <p:cxnSp>
        <p:nvCxnSpPr>
          <p:cNvPr id="22" name="Straight Connector 21">
            <a:extLst>
              <a:ext uri="{FF2B5EF4-FFF2-40B4-BE49-F238E27FC236}">
                <a16:creationId xmlns:a16="http://schemas.microsoft.com/office/drawing/2014/main" id="{94B732AE-6DED-4428-B89F-91C8DE0BE0D0}"/>
              </a:ext>
            </a:extLst>
          </p:cNvPr>
          <p:cNvCxnSpPr>
            <a:cxnSpLocks/>
          </p:cNvCxnSpPr>
          <p:nvPr userDrawn="1"/>
        </p:nvCxnSpPr>
        <p:spPr>
          <a:xfrm>
            <a:off x="5613066" y="3444356"/>
            <a:ext cx="0" cy="961535"/>
          </a:xfrm>
          <a:prstGeom prst="line">
            <a:avLst/>
          </a:prstGeom>
          <a:ln w="12700" cap="rnd">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909930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Slide Transition Option 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8D63BE9-FAB4-43CE-910A-7E323EA9E781}"/>
              </a:ext>
            </a:extLst>
          </p:cNvPr>
          <p:cNvSpPr>
            <a:spLocks noGrp="1"/>
          </p:cNvSpPr>
          <p:nvPr>
            <p:ph type="title" hasCustomPrompt="1"/>
          </p:nvPr>
        </p:nvSpPr>
        <p:spPr>
          <a:xfrm>
            <a:off x="5128036" y="1943984"/>
            <a:ext cx="6701475" cy="2799037"/>
          </a:xfrm>
          <a:prstGeom prst="rect">
            <a:avLst/>
          </a:prstGeom>
        </p:spPr>
        <p:txBody>
          <a:bodyPr anchor="ctr" anchorCtr="0"/>
          <a:lstStyle>
            <a:lvl1pPr>
              <a:defRPr/>
            </a:lvl1pPr>
          </a:lstStyle>
          <a:p>
            <a:r>
              <a:rPr lang="en-US"/>
              <a:t>Slide Transition Title</a:t>
            </a:r>
            <a:br>
              <a:rPr lang="en-US"/>
            </a:br>
            <a:r>
              <a:rPr lang="en-US"/>
              <a:t>Option 1</a:t>
            </a:r>
          </a:p>
        </p:txBody>
      </p:sp>
      <p:sp>
        <p:nvSpPr>
          <p:cNvPr id="2" name="Rectangle 1">
            <a:extLst>
              <a:ext uri="{FF2B5EF4-FFF2-40B4-BE49-F238E27FC236}">
                <a16:creationId xmlns:a16="http://schemas.microsoft.com/office/drawing/2014/main" id="{D529839A-8356-46BF-AC24-94B14007C4B5}"/>
              </a:ext>
            </a:extLst>
          </p:cNvPr>
          <p:cNvSpPr/>
          <p:nvPr userDrawn="1"/>
        </p:nvSpPr>
        <p:spPr>
          <a:xfrm>
            <a:off x="0" y="0"/>
            <a:ext cx="1575582" cy="1601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C1E1F31-C9DE-4367-B055-38061D40C832}"/>
              </a:ext>
            </a:extLst>
          </p:cNvPr>
          <p:cNvSpPr/>
          <p:nvPr userDrawn="1"/>
        </p:nvSpPr>
        <p:spPr>
          <a:xfrm>
            <a:off x="794825" y="1209822"/>
            <a:ext cx="11397175" cy="3094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16">
            <a:extLst>
              <a:ext uri="{FF2B5EF4-FFF2-40B4-BE49-F238E27FC236}">
                <a16:creationId xmlns:a16="http://schemas.microsoft.com/office/drawing/2014/main" id="{4F68078C-713A-4E2E-8150-8CAA5B65B9C8}"/>
              </a:ext>
            </a:extLst>
          </p:cNvPr>
          <p:cNvSpPr>
            <a:spLocks noGrp="1"/>
          </p:cNvSpPr>
          <p:nvPr>
            <p:ph type="pic" sz="quarter" idx="14" hasCustomPrompt="1"/>
          </p:nvPr>
        </p:nvSpPr>
        <p:spPr>
          <a:xfrm>
            <a:off x="613219" y="595694"/>
            <a:ext cx="3943620" cy="5495618"/>
          </a:xfrm>
          <a:custGeom>
            <a:avLst/>
            <a:gdLst>
              <a:gd name="connsiteX0" fmla="*/ 335873 w 3302616"/>
              <a:gd name="connsiteY0" fmla="*/ 1241 h 4602348"/>
              <a:gd name="connsiteX1" fmla="*/ 498624 w 3302616"/>
              <a:gd name="connsiteY1" fmla="*/ 67608 h 4602348"/>
              <a:gd name="connsiteX2" fmla="*/ 1941204 w 3302616"/>
              <a:gd name="connsiteY2" fmla="*/ 1218478 h 4602348"/>
              <a:gd name="connsiteX3" fmla="*/ 3302616 w 3302616"/>
              <a:gd name="connsiteY3" fmla="*/ 2304586 h 4602348"/>
              <a:gd name="connsiteX4" fmla="*/ 1941204 w 3302616"/>
              <a:gd name="connsiteY4" fmla="*/ 3390695 h 4602348"/>
              <a:gd name="connsiteX5" fmla="*/ 507190 w 3302616"/>
              <a:gd name="connsiteY5" fmla="*/ 4534740 h 4602348"/>
              <a:gd name="connsiteX6" fmla="*/ 8567 w 3302616"/>
              <a:gd name="connsiteY6" fmla="*/ 4294720 h 4602348"/>
              <a:gd name="connsiteX7" fmla="*/ 8567 w 3302616"/>
              <a:gd name="connsiteY7" fmla="*/ 3846192 h 4602348"/>
              <a:gd name="connsiteX8" fmla="*/ 8567 w 3302616"/>
              <a:gd name="connsiteY8" fmla="*/ 3845176 h 4602348"/>
              <a:gd name="connsiteX9" fmla="*/ 8567 w 3302616"/>
              <a:gd name="connsiteY9" fmla="*/ 2759212 h 4602348"/>
              <a:gd name="connsiteX10" fmla="*/ 579646 w 3302616"/>
              <a:gd name="connsiteY10" fmla="*/ 2303568 h 4602348"/>
              <a:gd name="connsiteX11" fmla="*/ 0 w 3302616"/>
              <a:gd name="connsiteY11" fmla="*/ 1841101 h 4602348"/>
              <a:gd name="connsiteX12" fmla="*/ 0 w 3302616"/>
              <a:gd name="connsiteY12" fmla="*/ 756010 h 4602348"/>
              <a:gd name="connsiteX13" fmla="*/ 0 w 3302616"/>
              <a:gd name="connsiteY13" fmla="*/ 754992 h 4602348"/>
              <a:gd name="connsiteX14" fmla="*/ 0 w 3302616"/>
              <a:gd name="connsiteY14" fmla="*/ 307628 h 4602348"/>
              <a:gd name="connsiteX15" fmla="*/ 335873 w 3302616"/>
              <a:gd name="connsiteY15" fmla="*/ 1241 h 460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02616" h="4602348">
                <a:moveTo>
                  <a:pt x="335873" y="1241"/>
                </a:moveTo>
                <a:cubicBezTo>
                  <a:pt x="392045" y="6360"/>
                  <a:pt x="448348" y="27496"/>
                  <a:pt x="498624" y="67608"/>
                </a:cubicBezTo>
                <a:lnTo>
                  <a:pt x="1941204" y="1218478"/>
                </a:lnTo>
                <a:lnTo>
                  <a:pt x="3302616" y="2304586"/>
                </a:lnTo>
                <a:lnTo>
                  <a:pt x="1941204" y="3390695"/>
                </a:lnTo>
                <a:lnTo>
                  <a:pt x="507190" y="4534740"/>
                </a:lnTo>
                <a:cubicBezTo>
                  <a:pt x="306086" y="4695187"/>
                  <a:pt x="8567" y="4552018"/>
                  <a:pt x="8567" y="4294720"/>
                </a:cubicBezTo>
                <a:lnTo>
                  <a:pt x="8567" y="3846192"/>
                </a:lnTo>
                <a:lnTo>
                  <a:pt x="8567" y="3845176"/>
                </a:lnTo>
                <a:lnTo>
                  <a:pt x="8567" y="2759212"/>
                </a:lnTo>
                <a:lnTo>
                  <a:pt x="579646" y="2303568"/>
                </a:lnTo>
                <a:lnTo>
                  <a:pt x="0" y="1841101"/>
                </a:lnTo>
                <a:lnTo>
                  <a:pt x="0" y="756010"/>
                </a:lnTo>
                <a:lnTo>
                  <a:pt x="0" y="754992"/>
                </a:lnTo>
                <a:lnTo>
                  <a:pt x="0" y="307628"/>
                </a:lnTo>
                <a:cubicBezTo>
                  <a:pt x="0" y="114655"/>
                  <a:pt x="167355" y="-14121"/>
                  <a:pt x="335873" y="1241"/>
                </a:cubicBezTo>
                <a:close/>
              </a:path>
            </a:pathLst>
          </a:custGeom>
          <a:solidFill>
            <a:schemeClr val="bg1"/>
          </a:solidFill>
          <a:ln w="12700">
            <a:solidFill>
              <a:schemeClr val="tx2"/>
            </a:solidFill>
          </a:ln>
        </p:spPr>
        <p:txBody>
          <a:bodyPr wrap="square" tIns="1554480">
            <a:noAutofit/>
          </a:bodyPr>
          <a:lstStyle>
            <a:lvl1pPr marL="0" indent="0">
              <a:buNone/>
              <a:defRPr sz="1333">
                <a:solidFill>
                  <a:schemeClr val="tx2"/>
                </a:solidFill>
              </a:defRPr>
            </a:lvl1pPr>
          </a:lstStyle>
          <a:p>
            <a:r>
              <a:rPr lang="en-US"/>
              <a:t>Insert Picture</a:t>
            </a:r>
          </a:p>
        </p:txBody>
      </p:sp>
      <p:pic>
        <p:nvPicPr>
          <p:cNvPr id="14" name="Picture 13">
            <a:extLst>
              <a:ext uri="{FF2B5EF4-FFF2-40B4-BE49-F238E27FC236}">
                <a16:creationId xmlns:a16="http://schemas.microsoft.com/office/drawing/2014/main" id="{20DE971C-9288-4A77-86C5-8D0202FE32C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83597" y="3095395"/>
            <a:ext cx="659243" cy="494432"/>
          </a:xfrm>
          <a:prstGeom prst="rect">
            <a:avLst/>
          </a:prstGeom>
          <a:ln>
            <a:noFill/>
          </a:ln>
        </p:spPr>
      </p:pic>
      <p:sp>
        <p:nvSpPr>
          <p:cNvPr id="10" name="Slide Number Placeholder 5">
            <a:extLst>
              <a:ext uri="{FF2B5EF4-FFF2-40B4-BE49-F238E27FC236}">
                <a16:creationId xmlns:a16="http://schemas.microsoft.com/office/drawing/2014/main" id="{5F69866C-9689-42FE-9985-1554263E5786}"/>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1" name="Footer Placeholder 7">
            <a:extLst>
              <a:ext uri="{FF2B5EF4-FFF2-40B4-BE49-F238E27FC236}">
                <a16:creationId xmlns:a16="http://schemas.microsoft.com/office/drawing/2014/main" id="{CA75159D-2CB1-48DD-B7B4-62580EE8D806}"/>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283988411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Slide Transition Option 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8D63BE9-FAB4-43CE-910A-7E323EA9E781}"/>
              </a:ext>
            </a:extLst>
          </p:cNvPr>
          <p:cNvSpPr>
            <a:spLocks noGrp="1"/>
          </p:cNvSpPr>
          <p:nvPr>
            <p:ph type="title" hasCustomPrompt="1"/>
          </p:nvPr>
        </p:nvSpPr>
        <p:spPr>
          <a:xfrm>
            <a:off x="5128036" y="2185567"/>
            <a:ext cx="6701475" cy="2799037"/>
          </a:xfrm>
          <a:prstGeom prst="rect">
            <a:avLst/>
          </a:prstGeom>
        </p:spPr>
        <p:txBody>
          <a:bodyPr anchor="ctr" anchorCtr="0"/>
          <a:lstStyle>
            <a:lvl1pPr>
              <a:defRPr/>
            </a:lvl1pPr>
          </a:lstStyle>
          <a:p>
            <a:r>
              <a:rPr lang="en-US"/>
              <a:t>Slide Transition Title</a:t>
            </a:r>
            <a:br>
              <a:rPr lang="en-US"/>
            </a:br>
            <a:r>
              <a:rPr lang="en-US"/>
              <a:t>Option 2</a:t>
            </a:r>
          </a:p>
        </p:txBody>
      </p:sp>
      <p:sp>
        <p:nvSpPr>
          <p:cNvPr id="2" name="Rectangle 1">
            <a:extLst>
              <a:ext uri="{FF2B5EF4-FFF2-40B4-BE49-F238E27FC236}">
                <a16:creationId xmlns:a16="http://schemas.microsoft.com/office/drawing/2014/main" id="{D529839A-8356-46BF-AC24-94B14007C4B5}"/>
              </a:ext>
            </a:extLst>
          </p:cNvPr>
          <p:cNvSpPr/>
          <p:nvPr userDrawn="1"/>
        </p:nvSpPr>
        <p:spPr>
          <a:xfrm>
            <a:off x="0" y="0"/>
            <a:ext cx="1575582" cy="1601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C1E1F31-C9DE-4367-B055-38061D40C832}"/>
              </a:ext>
            </a:extLst>
          </p:cNvPr>
          <p:cNvSpPr/>
          <p:nvPr userDrawn="1"/>
        </p:nvSpPr>
        <p:spPr>
          <a:xfrm>
            <a:off x="794825" y="1209822"/>
            <a:ext cx="11397175" cy="3094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0DE971C-9288-4A77-86C5-8D0202FE32C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76223" y="3616221"/>
            <a:ext cx="659243" cy="494432"/>
          </a:xfrm>
          <a:prstGeom prst="rect">
            <a:avLst/>
          </a:prstGeom>
          <a:ln>
            <a:noFill/>
          </a:ln>
        </p:spPr>
      </p:pic>
      <p:sp>
        <p:nvSpPr>
          <p:cNvPr id="13" name="Graphic 2">
            <a:extLst>
              <a:ext uri="{FF2B5EF4-FFF2-40B4-BE49-F238E27FC236}">
                <a16:creationId xmlns:a16="http://schemas.microsoft.com/office/drawing/2014/main" id="{A88DFA3B-48F1-4382-BFC0-E0223DCB11FB}"/>
              </a:ext>
            </a:extLst>
          </p:cNvPr>
          <p:cNvSpPr/>
          <p:nvPr userDrawn="1"/>
        </p:nvSpPr>
        <p:spPr>
          <a:xfrm>
            <a:off x="674769" y="1639466"/>
            <a:ext cx="3193475" cy="4450020"/>
          </a:xfrm>
          <a:custGeom>
            <a:avLst/>
            <a:gdLst>
              <a:gd name="connsiteX0" fmla="*/ 1273493 w 2166937"/>
              <a:gd name="connsiteY0" fmla="*/ 799475 h 3019568"/>
              <a:gd name="connsiteX1" fmla="*/ 326708 w 2166937"/>
              <a:gd name="connsiteY1" fmla="*/ 44142 h 3019568"/>
              <a:gd name="connsiteX2" fmla="*/ 0 w 2166937"/>
              <a:gd name="connsiteY2" fmla="*/ 202257 h 3019568"/>
              <a:gd name="connsiteX3" fmla="*/ 0 w 2166937"/>
              <a:gd name="connsiteY3" fmla="*/ 495627 h 3019568"/>
              <a:gd name="connsiteX4" fmla="*/ 0 w 2166937"/>
              <a:gd name="connsiteY4" fmla="*/ 1208097 h 3019568"/>
              <a:gd name="connsiteX5" fmla="*/ 380048 w 2166937"/>
              <a:gd name="connsiteY5" fmla="*/ 1510992 h 3019568"/>
              <a:gd name="connsiteX6" fmla="*/ 5715 w 2166937"/>
              <a:gd name="connsiteY6" fmla="*/ 1811030 h 3019568"/>
              <a:gd name="connsiteX7" fmla="*/ 5715 w 2166937"/>
              <a:gd name="connsiteY7" fmla="*/ 2523500 h 3019568"/>
              <a:gd name="connsiteX8" fmla="*/ 5715 w 2166937"/>
              <a:gd name="connsiteY8" fmla="*/ 2817822 h 3019568"/>
              <a:gd name="connsiteX9" fmla="*/ 332423 w 2166937"/>
              <a:gd name="connsiteY9" fmla="*/ 2974985 h 3019568"/>
              <a:gd name="connsiteX10" fmla="*/ 1273493 w 2166937"/>
              <a:gd name="connsiteY10" fmla="*/ 2224415 h 3019568"/>
              <a:gd name="connsiteX11" fmla="*/ 2166938 w 2166937"/>
              <a:gd name="connsiteY11" fmla="*/ 1511945 h 3019568"/>
              <a:gd name="connsiteX12" fmla="*/ 1273493 w 2166937"/>
              <a:gd name="connsiteY12" fmla="*/ 799475 h 30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6937" h="3019568">
                <a:moveTo>
                  <a:pt x="1273493" y="799475"/>
                </a:moveTo>
                <a:lnTo>
                  <a:pt x="326708" y="44142"/>
                </a:lnTo>
                <a:cubicBezTo>
                  <a:pt x="195263" y="-60633"/>
                  <a:pt x="0" y="32712"/>
                  <a:pt x="0" y="202257"/>
                </a:cubicBezTo>
                <a:lnTo>
                  <a:pt x="0" y="495627"/>
                </a:lnTo>
                <a:lnTo>
                  <a:pt x="0" y="1208097"/>
                </a:lnTo>
                <a:lnTo>
                  <a:pt x="380048" y="1510992"/>
                </a:lnTo>
                <a:lnTo>
                  <a:pt x="5715" y="1811030"/>
                </a:lnTo>
                <a:lnTo>
                  <a:pt x="5715" y="2523500"/>
                </a:lnTo>
                <a:lnTo>
                  <a:pt x="5715" y="2817822"/>
                </a:lnTo>
                <a:cubicBezTo>
                  <a:pt x="5715" y="2986415"/>
                  <a:pt x="200978" y="3080712"/>
                  <a:pt x="332423" y="2974985"/>
                </a:cubicBezTo>
                <a:lnTo>
                  <a:pt x="1273493" y="2224415"/>
                </a:lnTo>
                <a:lnTo>
                  <a:pt x="2166938" y="1511945"/>
                </a:lnTo>
                <a:lnTo>
                  <a:pt x="1273493" y="799475"/>
                </a:lnTo>
                <a:close/>
              </a:path>
            </a:pathLst>
          </a:custGeom>
          <a:noFill/>
          <a:ln w="12700" cap="flat">
            <a:solidFill>
              <a:schemeClr val="tx2"/>
            </a:solidFill>
            <a:prstDash val="solid"/>
            <a:miter/>
          </a:ln>
        </p:spPr>
        <p:txBody>
          <a:bodyPr rtlCol="0" anchor="ctr"/>
          <a:lstStyle/>
          <a:p>
            <a:endParaRPr lang="en-US"/>
          </a:p>
        </p:txBody>
      </p:sp>
      <p:sp>
        <p:nvSpPr>
          <p:cNvPr id="15" name="Graphic 2">
            <a:extLst>
              <a:ext uri="{FF2B5EF4-FFF2-40B4-BE49-F238E27FC236}">
                <a16:creationId xmlns:a16="http://schemas.microsoft.com/office/drawing/2014/main" id="{454CBC42-3408-4EFB-B9F6-807F2943EC84}"/>
              </a:ext>
            </a:extLst>
          </p:cNvPr>
          <p:cNvSpPr/>
          <p:nvPr userDrawn="1"/>
        </p:nvSpPr>
        <p:spPr>
          <a:xfrm>
            <a:off x="2370407" y="367762"/>
            <a:ext cx="2508607" cy="3495675"/>
          </a:xfrm>
          <a:custGeom>
            <a:avLst/>
            <a:gdLst>
              <a:gd name="connsiteX0" fmla="*/ 1273493 w 2166937"/>
              <a:gd name="connsiteY0" fmla="*/ 799475 h 3019568"/>
              <a:gd name="connsiteX1" fmla="*/ 326708 w 2166937"/>
              <a:gd name="connsiteY1" fmla="*/ 44142 h 3019568"/>
              <a:gd name="connsiteX2" fmla="*/ 0 w 2166937"/>
              <a:gd name="connsiteY2" fmla="*/ 202257 h 3019568"/>
              <a:gd name="connsiteX3" fmla="*/ 0 w 2166937"/>
              <a:gd name="connsiteY3" fmla="*/ 495627 h 3019568"/>
              <a:gd name="connsiteX4" fmla="*/ 0 w 2166937"/>
              <a:gd name="connsiteY4" fmla="*/ 1208097 h 3019568"/>
              <a:gd name="connsiteX5" fmla="*/ 380048 w 2166937"/>
              <a:gd name="connsiteY5" fmla="*/ 1510992 h 3019568"/>
              <a:gd name="connsiteX6" fmla="*/ 5715 w 2166937"/>
              <a:gd name="connsiteY6" fmla="*/ 1811030 h 3019568"/>
              <a:gd name="connsiteX7" fmla="*/ 5715 w 2166937"/>
              <a:gd name="connsiteY7" fmla="*/ 2523500 h 3019568"/>
              <a:gd name="connsiteX8" fmla="*/ 5715 w 2166937"/>
              <a:gd name="connsiteY8" fmla="*/ 2817822 h 3019568"/>
              <a:gd name="connsiteX9" fmla="*/ 332423 w 2166937"/>
              <a:gd name="connsiteY9" fmla="*/ 2974985 h 3019568"/>
              <a:gd name="connsiteX10" fmla="*/ 1273493 w 2166937"/>
              <a:gd name="connsiteY10" fmla="*/ 2224415 h 3019568"/>
              <a:gd name="connsiteX11" fmla="*/ 2166938 w 2166937"/>
              <a:gd name="connsiteY11" fmla="*/ 1511945 h 3019568"/>
              <a:gd name="connsiteX12" fmla="*/ 1273493 w 2166937"/>
              <a:gd name="connsiteY12" fmla="*/ 799475 h 30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6937" h="3019568">
                <a:moveTo>
                  <a:pt x="1273493" y="799475"/>
                </a:moveTo>
                <a:lnTo>
                  <a:pt x="326708" y="44142"/>
                </a:lnTo>
                <a:cubicBezTo>
                  <a:pt x="195263" y="-60633"/>
                  <a:pt x="0" y="32712"/>
                  <a:pt x="0" y="202257"/>
                </a:cubicBezTo>
                <a:lnTo>
                  <a:pt x="0" y="495627"/>
                </a:lnTo>
                <a:lnTo>
                  <a:pt x="0" y="1208097"/>
                </a:lnTo>
                <a:lnTo>
                  <a:pt x="380048" y="1510992"/>
                </a:lnTo>
                <a:lnTo>
                  <a:pt x="5715" y="1811030"/>
                </a:lnTo>
                <a:lnTo>
                  <a:pt x="5715" y="2523500"/>
                </a:lnTo>
                <a:lnTo>
                  <a:pt x="5715" y="2817822"/>
                </a:lnTo>
                <a:cubicBezTo>
                  <a:pt x="5715" y="2986415"/>
                  <a:pt x="200978" y="3080712"/>
                  <a:pt x="332423" y="2974985"/>
                </a:cubicBezTo>
                <a:lnTo>
                  <a:pt x="1273493" y="2224415"/>
                </a:lnTo>
                <a:lnTo>
                  <a:pt x="2166938" y="1511945"/>
                </a:lnTo>
                <a:lnTo>
                  <a:pt x="1273493" y="799475"/>
                </a:lnTo>
                <a:close/>
              </a:path>
            </a:pathLst>
          </a:custGeom>
          <a:noFill/>
          <a:ln w="12700" cap="flat">
            <a:solidFill>
              <a:schemeClr val="accent1"/>
            </a:solidFill>
            <a:prstDash val="solid"/>
            <a:miter/>
          </a:ln>
        </p:spPr>
        <p:txBody>
          <a:bodyPr rtlCol="0" anchor="ctr"/>
          <a:lstStyle/>
          <a:p>
            <a:endParaRPr lang="en-US"/>
          </a:p>
        </p:txBody>
      </p:sp>
      <p:sp>
        <p:nvSpPr>
          <p:cNvPr id="16" name="Graphic 2">
            <a:extLst>
              <a:ext uri="{FF2B5EF4-FFF2-40B4-BE49-F238E27FC236}">
                <a16:creationId xmlns:a16="http://schemas.microsoft.com/office/drawing/2014/main" id="{1D041992-2252-4723-B529-25AFD55A8179}"/>
              </a:ext>
            </a:extLst>
          </p:cNvPr>
          <p:cNvSpPr/>
          <p:nvPr userDrawn="1"/>
        </p:nvSpPr>
        <p:spPr>
          <a:xfrm>
            <a:off x="2980538" y="3866137"/>
            <a:ext cx="1504879" cy="2097007"/>
          </a:xfrm>
          <a:custGeom>
            <a:avLst/>
            <a:gdLst>
              <a:gd name="connsiteX0" fmla="*/ 1273493 w 2166937"/>
              <a:gd name="connsiteY0" fmla="*/ 799475 h 3019568"/>
              <a:gd name="connsiteX1" fmla="*/ 326708 w 2166937"/>
              <a:gd name="connsiteY1" fmla="*/ 44142 h 3019568"/>
              <a:gd name="connsiteX2" fmla="*/ 0 w 2166937"/>
              <a:gd name="connsiteY2" fmla="*/ 202257 h 3019568"/>
              <a:gd name="connsiteX3" fmla="*/ 0 w 2166937"/>
              <a:gd name="connsiteY3" fmla="*/ 495627 h 3019568"/>
              <a:gd name="connsiteX4" fmla="*/ 0 w 2166937"/>
              <a:gd name="connsiteY4" fmla="*/ 1208097 h 3019568"/>
              <a:gd name="connsiteX5" fmla="*/ 380048 w 2166937"/>
              <a:gd name="connsiteY5" fmla="*/ 1510992 h 3019568"/>
              <a:gd name="connsiteX6" fmla="*/ 5715 w 2166937"/>
              <a:gd name="connsiteY6" fmla="*/ 1811030 h 3019568"/>
              <a:gd name="connsiteX7" fmla="*/ 5715 w 2166937"/>
              <a:gd name="connsiteY7" fmla="*/ 2523500 h 3019568"/>
              <a:gd name="connsiteX8" fmla="*/ 5715 w 2166937"/>
              <a:gd name="connsiteY8" fmla="*/ 2817822 h 3019568"/>
              <a:gd name="connsiteX9" fmla="*/ 332423 w 2166937"/>
              <a:gd name="connsiteY9" fmla="*/ 2974985 h 3019568"/>
              <a:gd name="connsiteX10" fmla="*/ 1273493 w 2166937"/>
              <a:gd name="connsiteY10" fmla="*/ 2224415 h 3019568"/>
              <a:gd name="connsiteX11" fmla="*/ 2166938 w 2166937"/>
              <a:gd name="connsiteY11" fmla="*/ 1511945 h 3019568"/>
              <a:gd name="connsiteX12" fmla="*/ 1273493 w 2166937"/>
              <a:gd name="connsiteY12" fmla="*/ 799475 h 30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6937" h="3019568">
                <a:moveTo>
                  <a:pt x="1273493" y="799475"/>
                </a:moveTo>
                <a:lnTo>
                  <a:pt x="326708" y="44142"/>
                </a:lnTo>
                <a:cubicBezTo>
                  <a:pt x="195263" y="-60633"/>
                  <a:pt x="0" y="32712"/>
                  <a:pt x="0" y="202257"/>
                </a:cubicBezTo>
                <a:lnTo>
                  <a:pt x="0" y="495627"/>
                </a:lnTo>
                <a:lnTo>
                  <a:pt x="0" y="1208097"/>
                </a:lnTo>
                <a:lnTo>
                  <a:pt x="380048" y="1510992"/>
                </a:lnTo>
                <a:lnTo>
                  <a:pt x="5715" y="1811030"/>
                </a:lnTo>
                <a:lnTo>
                  <a:pt x="5715" y="2523500"/>
                </a:lnTo>
                <a:lnTo>
                  <a:pt x="5715" y="2817822"/>
                </a:lnTo>
                <a:cubicBezTo>
                  <a:pt x="5715" y="2986415"/>
                  <a:pt x="200978" y="3080712"/>
                  <a:pt x="332423" y="2974985"/>
                </a:cubicBezTo>
                <a:lnTo>
                  <a:pt x="1273493" y="2224415"/>
                </a:lnTo>
                <a:lnTo>
                  <a:pt x="2166938" y="1511945"/>
                </a:lnTo>
                <a:lnTo>
                  <a:pt x="1273493" y="799475"/>
                </a:lnTo>
                <a:close/>
              </a:path>
            </a:pathLst>
          </a:custGeom>
          <a:noFill/>
          <a:ln w="12700" cap="flat">
            <a:solidFill>
              <a:schemeClr val="accent3"/>
            </a:solidFill>
            <a:prstDash val="solid"/>
            <a:miter/>
          </a:ln>
        </p:spPr>
        <p:txBody>
          <a:bodyPr rtlCol="0" anchor="ctr"/>
          <a:lstStyle/>
          <a:p>
            <a:endParaRPr lang="en-US"/>
          </a:p>
        </p:txBody>
      </p:sp>
      <p:sp>
        <p:nvSpPr>
          <p:cNvPr id="11" name="Slide Number Placeholder 5">
            <a:extLst>
              <a:ext uri="{FF2B5EF4-FFF2-40B4-BE49-F238E27FC236}">
                <a16:creationId xmlns:a16="http://schemas.microsoft.com/office/drawing/2014/main" id="{E6BB2396-F15B-483F-A53B-4635BC914D43}"/>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7" name="Footer Placeholder 7">
            <a:extLst>
              <a:ext uri="{FF2B5EF4-FFF2-40B4-BE49-F238E27FC236}">
                <a16:creationId xmlns:a16="http://schemas.microsoft.com/office/drawing/2014/main" id="{D3417BBF-76A4-4EAD-A65A-AA837BDD6373}"/>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352781333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 2 Content Single Header">
    <p:spTree>
      <p:nvGrpSpPr>
        <p:cNvPr id="1" name=""/>
        <p:cNvGrpSpPr/>
        <p:nvPr/>
      </p:nvGrpSpPr>
      <p:grpSpPr>
        <a:xfrm>
          <a:off x="0" y="0"/>
          <a:ext cx="0" cy="0"/>
          <a:chOff x="0" y="0"/>
          <a:chExt cx="0" cy="0"/>
        </a:xfrm>
      </p:grpSpPr>
      <p:sp>
        <p:nvSpPr>
          <p:cNvPr id="17" name="Content Placeholder 24">
            <a:extLst>
              <a:ext uri="{FF2B5EF4-FFF2-40B4-BE49-F238E27FC236}">
                <a16:creationId xmlns:a16="http://schemas.microsoft.com/office/drawing/2014/main" id="{2B05147F-9485-404E-B6F9-E69F6164F480}"/>
              </a:ext>
            </a:extLst>
          </p:cNvPr>
          <p:cNvSpPr>
            <a:spLocks noGrp="1"/>
          </p:cNvSpPr>
          <p:nvPr>
            <p:ph sz="quarter" idx="12"/>
          </p:nvPr>
        </p:nvSpPr>
        <p:spPr>
          <a:xfrm>
            <a:off x="313677" y="1493049"/>
            <a:ext cx="5657934" cy="4833938"/>
          </a:xfrm>
        </p:spPr>
        <p:txBody>
          <a:bodyPr>
            <a:normAutofit/>
          </a:bodyPr>
          <a:lstStyle>
            <a:lvl1pPr>
              <a:spcBef>
                <a:spcPts val="1500"/>
              </a:spcBef>
              <a:defRPr sz="2000"/>
            </a:lvl1pPr>
            <a:lvl2pPr marL="685674" indent="-228559">
              <a:spcBef>
                <a:spcPts val="1000"/>
              </a:spcBef>
              <a:buFont typeface="Century Gothic" panose="020B0502020202020204" pitchFamily="34" charset="0"/>
              <a:buChar char="–"/>
              <a:defRPr sz="1667">
                <a:solidFill>
                  <a:schemeClr val="tx2"/>
                </a:solidFill>
              </a:defRPr>
            </a:lvl2pPr>
            <a:lvl3pPr>
              <a:spcBef>
                <a:spcPts val="1000"/>
              </a:spcBef>
              <a:defRPr sz="1500">
                <a:solidFill>
                  <a:schemeClr val="tx2"/>
                </a:solidFill>
              </a:defRPr>
            </a:lvl3pPr>
            <a:lvl4pPr marL="1599904" indent="-228559">
              <a:spcBef>
                <a:spcPts val="500"/>
              </a:spcBef>
              <a:buFont typeface="Century Gothic" panose="020B0502020202020204" pitchFamily="34" charset="0"/>
              <a:buChar char="–"/>
              <a:defRPr sz="1333">
                <a:solidFill>
                  <a:schemeClr val="tx2"/>
                </a:solidFill>
              </a:defRPr>
            </a:lvl4pPr>
            <a:lvl5pPr>
              <a:spcBef>
                <a:spcPts val="500"/>
              </a:spcBef>
              <a:defRPr sz="1167">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24">
            <a:extLst>
              <a:ext uri="{FF2B5EF4-FFF2-40B4-BE49-F238E27FC236}">
                <a16:creationId xmlns:a16="http://schemas.microsoft.com/office/drawing/2014/main" id="{B5B31CC0-A593-4D02-B4A7-9FF896F02B88}"/>
              </a:ext>
            </a:extLst>
          </p:cNvPr>
          <p:cNvSpPr>
            <a:spLocks noGrp="1"/>
          </p:cNvSpPr>
          <p:nvPr>
            <p:ph sz="quarter" idx="13"/>
          </p:nvPr>
        </p:nvSpPr>
        <p:spPr>
          <a:xfrm>
            <a:off x="6222772" y="1493049"/>
            <a:ext cx="5657934" cy="4833938"/>
          </a:xfrm>
        </p:spPr>
        <p:txBody>
          <a:bodyPr>
            <a:normAutofit/>
          </a:bodyPr>
          <a:lstStyle>
            <a:lvl1pPr>
              <a:spcBef>
                <a:spcPts val="1500"/>
              </a:spcBef>
              <a:defRPr sz="2000"/>
            </a:lvl1pPr>
            <a:lvl2pPr marL="685674" indent="-228559">
              <a:spcBef>
                <a:spcPts val="1000"/>
              </a:spcBef>
              <a:buFont typeface="Century Gothic" panose="020B0502020202020204" pitchFamily="34" charset="0"/>
              <a:buChar char="–"/>
              <a:defRPr sz="1667">
                <a:solidFill>
                  <a:schemeClr val="tx2"/>
                </a:solidFill>
              </a:defRPr>
            </a:lvl2pPr>
            <a:lvl3pPr>
              <a:spcBef>
                <a:spcPts val="1000"/>
              </a:spcBef>
              <a:defRPr sz="1500">
                <a:solidFill>
                  <a:schemeClr val="tx2"/>
                </a:solidFill>
              </a:defRPr>
            </a:lvl3pPr>
            <a:lvl4pPr marL="1599904" indent="-228559">
              <a:spcBef>
                <a:spcPts val="500"/>
              </a:spcBef>
              <a:buFont typeface="Century Gothic" panose="020B0502020202020204" pitchFamily="34" charset="0"/>
              <a:buChar char="–"/>
              <a:defRPr sz="1333">
                <a:solidFill>
                  <a:schemeClr val="tx2"/>
                </a:solidFill>
              </a:defRPr>
            </a:lvl4pPr>
            <a:lvl5pPr>
              <a:spcBef>
                <a:spcPts val="500"/>
              </a:spcBef>
              <a:defRPr sz="1167">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B57E84BD-8850-4137-A3F5-963283C26C65}"/>
              </a:ext>
            </a:extLst>
          </p:cNvPr>
          <p:cNvSpPr>
            <a:spLocks noGrp="1"/>
          </p:cNvSpPr>
          <p:nvPr>
            <p:ph type="title"/>
          </p:nvPr>
        </p:nvSpPr>
        <p:spPr/>
        <p:txBody>
          <a:bodyPr/>
          <a:lstStyle/>
          <a:p>
            <a:r>
              <a:rPr lang="en-US"/>
              <a:t>Click to edit Master title style</a:t>
            </a:r>
          </a:p>
        </p:txBody>
      </p:sp>
      <p:sp>
        <p:nvSpPr>
          <p:cNvPr id="7" name="Slide Number Placeholder 5">
            <a:extLst>
              <a:ext uri="{FF2B5EF4-FFF2-40B4-BE49-F238E27FC236}">
                <a16:creationId xmlns:a16="http://schemas.microsoft.com/office/drawing/2014/main" id="{0F31FAB4-C175-4698-8C6B-42549C0FB150}"/>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8" name="Footer Placeholder 7">
            <a:extLst>
              <a:ext uri="{FF2B5EF4-FFF2-40B4-BE49-F238E27FC236}">
                <a16:creationId xmlns:a16="http://schemas.microsoft.com/office/drawing/2014/main" id="{C70A677A-FFFA-4A74-9925-ACFEB7C670F1}"/>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3176392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Header Subheader">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C837D62-BF71-45E1-8D2B-0AC45B49A24E}"/>
              </a:ext>
            </a:extLst>
          </p:cNvPr>
          <p:cNvSpPr txBox="1"/>
          <p:nvPr/>
        </p:nvSpPr>
        <p:spPr>
          <a:xfrm>
            <a:off x="333638" y="605484"/>
            <a:ext cx="184731" cy="424732"/>
          </a:xfrm>
          <a:prstGeom prst="rect">
            <a:avLst/>
          </a:prstGeom>
          <a:noFill/>
        </p:spPr>
        <p:txBody>
          <a:bodyPr wrap="none" rtlCol="0">
            <a:spAutoFit/>
          </a:bodyPr>
          <a:lstStyle/>
          <a:p>
            <a:endParaRPr lang="en-US" sz="2160"/>
          </a:p>
        </p:txBody>
      </p:sp>
      <p:sp>
        <p:nvSpPr>
          <p:cNvPr id="13" name="TextBox 12">
            <a:extLst>
              <a:ext uri="{FF2B5EF4-FFF2-40B4-BE49-F238E27FC236}">
                <a16:creationId xmlns:a16="http://schemas.microsoft.com/office/drawing/2014/main" id="{3D9599CD-51F1-4673-B70B-FABE6F55588B}"/>
              </a:ext>
            </a:extLst>
          </p:cNvPr>
          <p:cNvSpPr txBox="1"/>
          <p:nvPr/>
        </p:nvSpPr>
        <p:spPr>
          <a:xfrm>
            <a:off x="333638" y="605484"/>
            <a:ext cx="184731" cy="424732"/>
          </a:xfrm>
          <a:prstGeom prst="rect">
            <a:avLst/>
          </a:prstGeom>
          <a:noFill/>
        </p:spPr>
        <p:txBody>
          <a:bodyPr wrap="none" rtlCol="0">
            <a:spAutoFit/>
          </a:bodyPr>
          <a:lstStyle/>
          <a:p>
            <a:endParaRPr lang="en-US" sz="2160"/>
          </a:p>
        </p:txBody>
      </p:sp>
      <p:sp>
        <p:nvSpPr>
          <p:cNvPr id="16" name="Text Placeholder 15">
            <a:extLst>
              <a:ext uri="{FF2B5EF4-FFF2-40B4-BE49-F238E27FC236}">
                <a16:creationId xmlns:a16="http://schemas.microsoft.com/office/drawing/2014/main" id="{780EFD03-9E24-482A-B337-0CD165A604D0}"/>
              </a:ext>
            </a:extLst>
          </p:cNvPr>
          <p:cNvSpPr>
            <a:spLocks noGrp="1"/>
          </p:cNvSpPr>
          <p:nvPr>
            <p:ph type="body" sz="quarter" idx="11"/>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17" name="TextBox 16">
            <a:extLst>
              <a:ext uri="{FF2B5EF4-FFF2-40B4-BE49-F238E27FC236}">
                <a16:creationId xmlns:a16="http://schemas.microsoft.com/office/drawing/2014/main" id="{7C7F9126-687E-4066-8AFD-E5B38B93608D}"/>
              </a:ext>
            </a:extLst>
          </p:cNvPr>
          <p:cNvSpPr txBox="1"/>
          <p:nvPr/>
        </p:nvSpPr>
        <p:spPr>
          <a:xfrm>
            <a:off x="333638" y="605484"/>
            <a:ext cx="184731" cy="424732"/>
          </a:xfrm>
          <a:prstGeom prst="rect">
            <a:avLst/>
          </a:prstGeom>
          <a:noFill/>
        </p:spPr>
        <p:txBody>
          <a:bodyPr wrap="none" rtlCol="0">
            <a:spAutoFit/>
          </a:bodyPr>
          <a:lstStyle/>
          <a:p>
            <a:endParaRPr lang="en-US" sz="2160"/>
          </a:p>
        </p:txBody>
      </p:sp>
      <p:sp>
        <p:nvSpPr>
          <p:cNvPr id="18" name="TextBox 17">
            <a:extLst>
              <a:ext uri="{FF2B5EF4-FFF2-40B4-BE49-F238E27FC236}">
                <a16:creationId xmlns:a16="http://schemas.microsoft.com/office/drawing/2014/main" id="{130BD172-F270-4C49-A850-AD9F249309CB}"/>
              </a:ext>
            </a:extLst>
          </p:cNvPr>
          <p:cNvSpPr txBox="1"/>
          <p:nvPr/>
        </p:nvSpPr>
        <p:spPr>
          <a:xfrm>
            <a:off x="333638" y="605484"/>
            <a:ext cx="184731" cy="424732"/>
          </a:xfrm>
          <a:prstGeom prst="rect">
            <a:avLst/>
          </a:prstGeom>
          <a:noFill/>
        </p:spPr>
        <p:txBody>
          <a:bodyPr wrap="none" rtlCol="0">
            <a:spAutoFit/>
          </a:bodyPr>
          <a:lstStyle/>
          <a:p>
            <a:endParaRPr lang="en-US" sz="2160"/>
          </a:p>
        </p:txBody>
      </p:sp>
      <p:sp>
        <p:nvSpPr>
          <p:cNvPr id="2" name="Title 1">
            <a:extLst>
              <a:ext uri="{FF2B5EF4-FFF2-40B4-BE49-F238E27FC236}">
                <a16:creationId xmlns:a16="http://schemas.microsoft.com/office/drawing/2014/main" id="{48E93BD0-C36F-47C2-B12B-72B039C3987D}"/>
              </a:ext>
            </a:extLst>
          </p:cNvPr>
          <p:cNvSpPr>
            <a:spLocks noGrp="1"/>
          </p:cNvSpPr>
          <p:nvPr>
            <p:ph type="title"/>
          </p:nvPr>
        </p:nvSpPr>
        <p:spPr/>
        <p:txBody>
          <a:bodyPr/>
          <a:lstStyle/>
          <a:p>
            <a:r>
              <a:rPr lang="en-US"/>
              <a:t>Click to edit Master title style</a:t>
            </a:r>
          </a:p>
        </p:txBody>
      </p:sp>
      <p:sp>
        <p:nvSpPr>
          <p:cNvPr id="14" name="Content Placeholder 18">
            <a:extLst>
              <a:ext uri="{FF2B5EF4-FFF2-40B4-BE49-F238E27FC236}">
                <a16:creationId xmlns:a16="http://schemas.microsoft.com/office/drawing/2014/main" id="{DD0BBD99-7B2C-46F5-9065-EB21E719F56E}"/>
              </a:ext>
            </a:extLst>
          </p:cNvPr>
          <p:cNvSpPr>
            <a:spLocks noGrp="1"/>
          </p:cNvSpPr>
          <p:nvPr>
            <p:ph sz="quarter" idx="10"/>
          </p:nvPr>
        </p:nvSpPr>
        <p:spPr>
          <a:xfrm>
            <a:off x="467535" y="1583918"/>
            <a:ext cx="11258021" cy="4842486"/>
          </a:xfrm>
        </p:spPr>
        <p:txBody>
          <a:bodyPr/>
          <a:lstStyle>
            <a:lvl1pPr>
              <a:spcBef>
                <a:spcPts val="1500"/>
              </a:spcBef>
              <a:defRPr/>
            </a:lvl1pPr>
            <a:lvl2pPr marL="685674" indent="-228559">
              <a:spcBef>
                <a:spcPts val="1000"/>
              </a:spcBef>
              <a:buFont typeface="Century Gothic" panose="020B0502020202020204" pitchFamily="34" charset="0"/>
              <a:buChar char="–"/>
              <a:defRPr sz="2000">
                <a:solidFill>
                  <a:schemeClr val="tx2"/>
                </a:solidFill>
              </a:defRPr>
            </a:lvl2pPr>
            <a:lvl3pPr>
              <a:spcBef>
                <a:spcPts val="1000"/>
              </a:spcBef>
              <a:defRPr sz="1667">
                <a:solidFill>
                  <a:schemeClr val="tx2"/>
                </a:solidFill>
              </a:defRPr>
            </a:lvl3pPr>
            <a:lvl4pPr marL="1599904" indent="-228559">
              <a:spcBef>
                <a:spcPts val="500"/>
              </a:spcBef>
              <a:buFont typeface="Century Gothic" panose="020B0502020202020204" pitchFamily="34" charset="0"/>
              <a:buChar char="–"/>
              <a:defRPr sz="1500">
                <a:solidFill>
                  <a:schemeClr val="tx2"/>
                </a:solidFill>
              </a:defRPr>
            </a:lvl4pPr>
            <a:lvl5pPr>
              <a:spcBef>
                <a:spcPts val="500"/>
              </a:spcBef>
              <a:defRPr sz="1333">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a:extLst>
              <a:ext uri="{FF2B5EF4-FFF2-40B4-BE49-F238E27FC236}">
                <a16:creationId xmlns:a16="http://schemas.microsoft.com/office/drawing/2014/main" id="{4F8D66C5-9239-41B7-B59E-D00336685E63}"/>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2" name="Footer Placeholder 7">
            <a:extLst>
              <a:ext uri="{FF2B5EF4-FFF2-40B4-BE49-F238E27FC236}">
                <a16:creationId xmlns:a16="http://schemas.microsoft.com/office/drawing/2014/main" id="{72188C6D-21C7-4D51-9445-1DF7526268C0}"/>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327716618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2 Content Header Subheader">
    <p:spTree>
      <p:nvGrpSpPr>
        <p:cNvPr id="1" name=""/>
        <p:cNvGrpSpPr/>
        <p:nvPr/>
      </p:nvGrpSpPr>
      <p:grpSpPr>
        <a:xfrm>
          <a:off x="0" y="0"/>
          <a:ext cx="0" cy="0"/>
          <a:chOff x="0" y="0"/>
          <a:chExt cx="0" cy="0"/>
        </a:xfrm>
      </p:grpSpPr>
      <p:sp>
        <p:nvSpPr>
          <p:cNvPr id="17" name="Content Placeholder 24">
            <a:extLst>
              <a:ext uri="{FF2B5EF4-FFF2-40B4-BE49-F238E27FC236}">
                <a16:creationId xmlns:a16="http://schemas.microsoft.com/office/drawing/2014/main" id="{6A99301B-7543-4C8A-A14C-DE3EFAF9DB24}"/>
              </a:ext>
            </a:extLst>
          </p:cNvPr>
          <p:cNvSpPr>
            <a:spLocks noGrp="1"/>
          </p:cNvSpPr>
          <p:nvPr>
            <p:ph sz="quarter" idx="13"/>
          </p:nvPr>
        </p:nvSpPr>
        <p:spPr>
          <a:xfrm>
            <a:off x="313677" y="1493049"/>
            <a:ext cx="5657934" cy="4833938"/>
          </a:xfrm>
        </p:spPr>
        <p:txBody>
          <a:bodyPr>
            <a:normAutofit/>
          </a:bodyPr>
          <a:lstStyle>
            <a:lvl1pPr>
              <a:spcBef>
                <a:spcPts val="1500"/>
              </a:spcBef>
              <a:defRPr sz="2000"/>
            </a:lvl1pPr>
            <a:lvl2pPr marL="685674" indent="-228559">
              <a:spcBef>
                <a:spcPts val="1000"/>
              </a:spcBef>
              <a:buFont typeface="Century Gothic" panose="020B0502020202020204" pitchFamily="34" charset="0"/>
              <a:buChar char="–"/>
              <a:defRPr sz="1667">
                <a:solidFill>
                  <a:schemeClr val="tx2"/>
                </a:solidFill>
              </a:defRPr>
            </a:lvl2pPr>
            <a:lvl3pPr>
              <a:spcBef>
                <a:spcPts val="1000"/>
              </a:spcBef>
              <a:defRPr sz="1500">
                <a:solidFill>
                  <a:schemeClr val="tx2"/>
                </a:solidFill>
              </a:defRPr>
            </a:lvl3pPr>
            <a:lvl4pPr marL="1599904" indent="-228559">
              <a:spcBef>
                <a:spcPts val="500"/>
              </a:spcBef>
              <a:buFont typeface="Century Gothic" panose="020B0502020202020204" pitchFamily="34" charset="0"/>
              <a:buChar char="–"/>
              <a:defRPr sz="1333">
                <a:solidFill>
                  <a:schemeClr val="tx2"/>
                </a:solidFill>
              </a:defRPr>
            </a:lvl4pPr>
            <a:lvl5pPr>
              <a:spcBef>
                <a:spcPts val="500"/>
              </a:spcBef>
              <a:defRPr sz="1167">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Content Placeholder 24">
            <a:extLst>
              <a:ext uri="{FF2B5EF4-FFF2-40B4-BE49-F238E27FC236}">
                <a16:creationId xmlns:a16="http://schemas.microsoft.com/office/drawing/2014/main" id="{80833D55-6A56-464A-A6C7-826B940138C9}"/>
              </a:ext>
            </a:extLst>
          </p:cNvPr>
          <p:cNvSpPr>
            <a:spLocks noGrp="1"/>
          </p:cNvSpPr>
          <p:nvPr>
            <p:ph sz="quarter" idx="14"/>
          </p:nvPr>
        </p:nvSpPr>
        <p:spPr>
          <a:xfrm>
            <a:off x="6222772" y="1493049"/>
            <a:ext cx="5657934" cy="4833938"/>
          </a:xfrm>
        </p:spPr>
        <p:txBody>
          <a:bodyPr>
            <a:normAutofit/>
          </a:bodyPr>
          <a:lstStyle>
            <a:lvl1pPr>
              <a:spcBef>
                <a:spcPts val="1500"/>
              </a:spcBef>
              <a:defRPr sz="2000"/>
            </a:lvl1pPr>
            <a:lvl2pPr marL="685674" indent="-228559">
              <a:spcBef>
                <a:spcPts val="1000"/>
              </a:spcBef>
              <a:buFont typeface="Century Gothic" panose="020B0502020202020204" pitchFamily="34" charset="0"/>
              <a:buChar char="–"/>
              <a:defRPr sz="1667">
                <a:solidFill>
                  <a:schemeClr val="tx2"/>
                </a:solidFill>
              </a:defRPr>
            </a:lvl2pPr>
            <a:lvl3pPr>
              <a:spcBef>
                <a:spcPts val="1000"/>
              </a:spcBef>
              <a:defRPr sz="1500">
                <a:solidFill>
                  <a:schemeClr val="tx2"/>
                </a:solidFill>
              </a:defRPr>
            </a:lvl3pPr>
            <a:lvl4pPr marL="1599904" indent="-228559">
              <a:spcBef>
                <a:spcPts val="500"/>
              </a:spcBef>
              <a:buFont typeface="Century Gothic" panose="020B0502020202020204" pitchFamily="34" charset="0"/>
              <a:buChar char="–"/>
              <a:defRPr sz="1333">
                <a:solidFill>
                  <a:schemeClr val="tx2"/>
                </a:solidFill>
              </a:defRPr>
            </a:lvl4pPr>
            <a:lvl5pPr>
              <a:spcBef>
                <a:spcPts val="500"/>
              </a:spcBef>
              <a:defRPr sz="1167">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80019620-9B87-4BEB-A19C-29B53B253F38}"/>
              </a:ext>
            </a:extLst>
          </p:cNvPr>
          <p:cNvSpPr>
            <a:spLocks noGrp="1"/>
          </p:cNvSpPr>
          <p:nvPr>
            <p:ph type="title"/>
          </p:nvPr>
        </p:nvSpPr>
        <p:spPr/>
        <p:txBody>
          <a:bodyPr/>
          <a:lstStyle/>
          <a:p>
            <a:r>
              <a:rPr lang="en-US"/>
              <a:t>Click to edit Master title style</a:t>
            </a:r>
          </a:p>
        </p:txBody>
      </p:sp>
      <p:sp>
        <p:nvSpPr>
          <p:cNvPr id="9" name="Text Placeholder 15">
            <a:extLst>
              <a:ext uri="{FF2B5EF4-FFF2-40B4-BE49-F238E27FC236}">
                <a16:creationId xmlns:a16="http://schemas.microsoft.com/office/drawing/2014/main" id="{D6B11D9E-F2B2-4764-9BA0-BAB02D6036AF}"/>
              </a:ext>
            </a:extLst>
          </p:cNvPr>
          <p:cNvSpPr>
            <a:spLocks noGrp="1"/>
          </p:cNvSpPr>
          <p:nvPr>
            <p:ph type="body" sz="quarter" idx="11"/>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8" name="Slide Number Placeholder 5">
            <a:extLst>
              <a:ext uri="{FF2B5EF4-FFF2-40B4-BE49-F238E27FC236}">
                <a16:creationId xmlns:a16="http://schemas.microsoft.com/office/drawing/2014/main" id="{E834FBA5-3083-4C1B-B4B7-D57F70142645}"/>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0" name="Footer Placeholder 7">
            <a:extLst>
              <a:ext uri="{FF2B5EF4-FFF2-40B4-BE49-F238E27FC236}">
                <a16:creationId xmlns:a16="http://schemas.microsoft.com/office/drawing/2014/main" id="{B57A89C5-1D78-4C2C-B696-7F69AFCA7BC5}"/>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425259310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3 Content Single Header">
    <p:spTree>
      <p:nvGrpSpPr>
        <p:cNvPr id="1" name=""/>
        <p:cNvGrpSpPr/>
        <p:nvPr/>
      </p:nvGrpSpPr>
      <p:grpSpPr>
        <a:xfrm>
          <a:off x="0" y="0"/>
          <a:ext cx="0" cy="0"/>
          <a:chOff x="0" y="0"/>
          <a:chExt cx="0" cy="0"/>
        </a:xfrm>
      </p:grpSpPr>
      <p:sp>
        <p:nvSpPr>
          <p:cNvPr id="16" name="Content Placeholder 24">
            <a:extLst>
              <a:ext uri="{FF2B5EF4-FFF2-40B4-BE49-F238E27FC236}">
                <a16:creationId xmlns:a16="http://schemas.microsoft.com/office/drawing/2014/main" id="{A34FD180-0491-4B8F-B0AD-C854E76B70E0}"/>
              </a:ext>
            </a:extLst>
          </p:cNvPr>
          <p:cNvSpPr>
            <a:spLocks noGrp="1"/>
          </p:cNvSpPr>
          <p:nvPr>
            <p:ph sz="quarter" idx="13"/>
          </p:nvPr>
        </p:nvSpPr>
        <p:spPr>
          <a:xfrm>
            <a:off x="224577" y="1500734"/>
            <a:ext cx="3757536" cy="4833938"/>
          </a:xfrm>
        </p:spPr>
        <p:txBody>
          <a:bodyPr>
            <a:normAutofit/>
          </a:bodyPr>
          <a:lstStyle>
            <a:lvl1pPr>
              <a:spcBef>
                <a:spcPts val="1500"/>
              </a:spcBef>
              <a:defRPr sz="1667"/>
            </a:lvl1pPr>
            <a:lvl2pPr marL="685674" indent="-228559">
              <a:spcBef>
                <a:spcPts val="1000"/>
              </a:spcBef>
              <a:buFont typeface="Century Gothic" panose="020B0502020202020204" pitchFamily="34" charset="0"/>
              <a:buChar char="–"/>
              <a:defRPr sz="1500">
                <a:solidFill>
                  <a:schemeClr val="tx2"/>
                </a:solidFill>
              </a:defRPr>
            </a:lvl2pPr>
            <a:lvl3pPr>
              <a:spcBef>
                <a:spcPts val="1000"/>
              </a:spcBef>
              <a:defRPr sz="1333">
                <a:solidFill>
                  <a:schemeClr val="tx2"/>
                </a:solidFill>
              </a:defRPr>
            </a:lvl3pPr>
            <a:lvl4pPr marL="1599904" indent="-228559">
              <a:spcBef>
                <a:spcPts val="500"/>
              </a:spcBef>
              <a:buFont typeface="Century Gothic" panose="020B0502020202020204" pitchFamily="34" charset="0"/>
              <a:buChar char="–"/>
              <a:defRPr sz="1167">
                <a:solidFill>
                  <a:schemeClr val="tx2"/>
                </a:solidFill>
              </a:defRPr>
            </a:lvl4pPr>
            <a:lvl5pPr>
              <a:spcBef>
                <a:spcPts val="500"/>
              </a:spcBef>
              <a:defRPr sz="1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4">
            <a:extLst>
              <a:ext uri="{FF2B5EF4-FFF2-40B4-BE49-F238E27FC236}">
                <a16:creationId xmlns:a16="http://schemas.microsoft.com/office/drawing/2014/main" id="{DA9532B8-4EC8-4820-9656-FF889CC14AA0}"/>
              </a:ext>
            </a:extLst>
          </p:cNvPr>
          <p:cNvSpPr>
            <a:spLocks noGrp="1"/>
          </p:cNvSpPr>
          <p:nvPr>
            <p:ph sz="quarter" idx="14"/>
          </p:nvPr>
        </p:nvSpPr>
        <p:spPr>
          <a:xfrm>
            <a:off x="8209888" y="1500734"/>
            <a:ext cx="3757536" cy="4833938"/>
          </a:xfrm>
        </p:spPr>
        <p:txBody>
          <a:bodyPr>
            <a:normAutofit/>
          </a:bodyPr>
          <a:lstStyle>
            <a:lvl1pPr>
              <a:spcBef>
                <a:spcPts val="1500"/>
              </a:spcBef>
              <a:defRPr sz="1667"/>
            </a:lvl1pPr>
            <a:lvl2pPr marL="685674" indent="-228559">
              <a:spcBef>
                <a:spcPts val="1000"/>
              </a:spcBef>
              <a:buFont typeface="Century Gothic" panose="020B0502020202020204" pitchFamily="34" charset="0"/>
              <a:buChar char="–"/>
              <a:defRPr sz="1500">
                <a:solidFill>
                  <a:schemeClr val="tx2"/>
                </a:solidFill>
              </a:defRPr>
            </a:lvl2pPr>
            <a:lvl3pPr>
              <a:spcBef>
                <a:spcPts val="1000"/>
              </a:spcBef>
              <a:defRPr sz="1333">
                <a:solidFill>
                  <a:schemeClr val="tx2"/>
                </a:solidFill>
              </a:defRPr>
            </a:lvl3pPr>
            <a:lvl4pPr marL="1599904" indent="-228559">
              <a:spcBef>
                <a:spcPts val="500"/>
              </a:spcBef>
              <a:buFont typeface="Century Gothic" panose="020B0502020202020204" pitchFamily="34" charset="0"/>
              <a:buChar char="–"/>
              <a:defRPr sz="1167">
                <a:solidFill>
                  <a:schemeClr val="tx2"/>
                </a:solidFill>
              </a:defRPr>
            </a:lvl4pPr>
            <a:lvl5pPr>
              <a:spcBef>
                <a:spcPts val="500"/>
              </a:spcBef>
              <a:defRPr sz="1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4">
            <a:extLst>
              <a:ext uri="{FF2B5EF4-FFF2-40B4-BE49-F238E27FC236}">
                <a16:creationId xmlns:a16="http://schemas.microsoft.com/office/drawing/2014/main" id="{8E7F1DA4-358A-4B5D-B860-8B8812E81EFB}"/>
              </a:ext>
            </a:extLst>
          </p:cNvPr>
          <p:cNvSpPr>
            <a:spLocks noGrp="1"/>
          </p:cNvSpPr>
          <p:nvPr>
            <p:ph sz="quarter" idx="15"/>
          </p:nvPr>
        </p:nvSpPr>
        <p:spPr>
          <a:xfrm>
            <a:off x="4217232" y="1500734"/>
            <a:ext cx="3757536" cy="4833938"/>
          </a:xfrm>
        </p:spPr>
        <p:txBody>
          <a:bodyPr>
            <a:normAutofit/>
          </a:bodyPr>
          <a:lstStyle>
            <a:lvl1pPr>
              <a:spcBef>
                <a:spcPts val="1500"/>
              </a:spcBef>
              <a:defRPr sz="1667"/>
            </a:lvl1pPr>
            <a:lvl2pPr marL="685674" indent="-228559">
              <a:spcBef>
                <a:spcPts val="1000"/>
              </a:spcBef>
              <a:buFont typeface="Century Gothic" panose="020B0502020202020204" pitchFamily="34" charset="0"/>
              <a:buChar char="–"/>
              <a:defRPr sz="1500">
                <a:solidFill>
                  <a:schemeClr val="tx2"/>
                </a:solidFill>
              </a:defRPr>
            </a:lvl2pPr>
            <a:lvl3pPr>
              <a:spcBef>
                <a:spcPts val="1000"/>
              </a:spcBef>
              <a:defRPr sz="1333">
                <a:solidFill>
                  <a:schemeClr val="tx2"/>
                </a:solidFill>
              </a:defRPr>
            </a:lvl3pPr>
            <a:lvl4pPr marL="1599904" indent="-228559">
              <a:spcBef>
                <a:spcPts val="500"/>
              </a:spcBef>
              <a:buFont typeface="Century Gothic" panose="020B0502020202020204" pitchFamily="34" charset="0"/>
              <a:buChar char="–"/>
              <a:defRPr sz="1167">
                <a:solidFill>
                  <a:schemeClr val="tx2"/>
                </a:solidFill>
              </a:defRPr>
            </a:lvl4pPr>
            <a:lvl5pPr>
              <a:spcBef>
                <a:spcPts val="500"/>
              </a:spcBef>
              <a:defRPr sz="1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7579B62F-5556-42F2-9D8C-D4A52BB17EFD}"/>
              </a:ext>
            </a:extLst>
          </p:cNvPr>
          <p:cNvSpPr>
            <a:spLocks noGrp="1"/>
          </p:cNvSpPr>
          <p:nvPr>
            <p:ph type="title"/>
          </p:nvPr>
        </p:nvSpPr>
        <p:spPr/>
        <p:txBody>
          <a:bodyPr/>
          <a:lstStyle/>
          <a:p>
            <a:r>
              <a:rPr lang="en-US"/>
              <a:t>Click to edit Master title style</a:t>
            </a:r>
          </a:p>
        </p:txBody>
      </p:sp>
      <p:sp>
        <p:nvSpPr>
          <p:cNvPr id="8" name="Slide Number Placeholder 5">
            <a:extLst>
              <a:ext uri="{FF2B5EF4-FFF2-40B4-BE49-F238E27FC236}">
                <a16:creationId xmlns:a16="http://schemas.microsoft.com/office/drawing/2014/main" id="{BC1EB760-CBF0-4D37-A881-F04EE476F159}"/>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9" name="Footer Placeholder 7">
            <a:extLst>
              <a:ext uri="{FF2B5EF4-FFF2-40B4-BE49-F238E27FC236}">
                <a16:creationId xmlns:a16="http://schemas.microsoft.com/office/drawing/2014/main" id="{6E1EFEB3-1738-4F6F-B6A1-62EC4C64227E}"/>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151287476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3 Content Header Subheader">
    <p:spTree>
      <p:nvGrpSpPr>
        <p:cNvPr id="1" name=""/>
        <p:cNvGrpSpPr/>
        <p:nvPr/>
      </p:nvGrpSpPr>
      <p:grpSpPr>
        <a:xfrm>
          <a:off x="0" y="0"/>
          <a:ext cx="0" cy="0"/>
          <a:chOff x="0" y="0"/>
          <a:chExt cx="0" cy="0"/>
        </a:xfrm>
      </p:grpSpPr>
      <p:sp>
        <p:nvSpPr>
          <p:cNvPr id="30" name="Content Placeholder 24">
            <a:extLst>
              <a:ext uri="{FF2B5EF4-FFF2-40B4-BE49-F238E27FC236}">
                <a16:creationId xmlns:a16="http://schemas.microsoft.com/office/drawing/2014/main" id="{CCB28310-005E-411B-A543-B78CA2CAABF2}"/>
              </a:ext>
            </a:extLst>
          </p:cNvPr>
          <p:cNvSpPr>
            <a:spLocks noGrp="1"/>
          </p:cNvSpPr>
          <p:nvPr>
            <p:ph sz="quarter" idx="14"/>
          </p:nvPr>
        </p:nvSpPr>
        <p:spPr>
          <a:xfrm>
            <a:off x="224577" y="1500734"/>
            <a:ext cx="3757536" cy="4833938"/>
          </a:xfrm>
        </p:spPr>
        <p:txBody>
          <a:bodyPr>
            <a:normAutofit/>
          </a:bodyPr>
          <a:lstStyle>
            <a:lvl1pPr>
              <a:spcBef>
                <a:spcPts val="1500"/>
              </a:spcBef>
              <a:defRPr sz="1667"/>
            </a:lvl1pPr>
            <a:lvl2pPr marL="685674" indent="-228559">
              <a:spcBef>
                <a:spcPts val="1000"/>
              </a:spcBef>
              <a:buFont typeface="Century Gothic" panose="020B0502020202020204" pitchFamily="34" charset="0"/>
              <a:buChar char="–"/>
              <a:defRPr sz="1500">
                <a:solidFill>
                  <a:schemeClr val="tx2"/>
                </a:solidFill>
              </a:defRPr>
            </a:lvl2pPr>
            <a:lvl3pPr>
              <a:spcBef>
                <a:spcPts val="1000"/>
              </a:spcBef>
              <a:defRPr sz="1333">
                <a:solidFill>
                  <a:schemeClr val="tx2"/>
                </a:solidFill>
              </a:defRPr>
            </a:lvl3pPr>
            <a:lvl4pPr marL="1599904" indent="-228559">
              <a:spcBef>
                <a:spcPts val="500"/>
              </a:spcBef>
              <a:buFont typeface="Century Gothic" panose="020B0502020202020204" pitchFamily="34" charset="0"/>
              <a:buChar char="–"/>
              <a:defRPr sz="1167">
                <a:solidFill>
                  <a:schemeClr val="tx2"/>
                </a:solidFill>
              </a:defRPr>
            </a:lvl4pPr>
            <a:lvl5pPr>
              <a:spcBef>
                <a:spcPts val="500"/>
              </a:spcBef>
              <a:defRPr sz="1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Content Placeholder 24">
            <a:extLst>
              <a:ext uri="{FF2B5EF4-FFF2-40B4-BE49-F238E27FC236}">
                <a16:creationId xmlns:a16="http://schemas.microsoft.com/office/drawing/2014/main" id="{EDDA53B2-0502-472F-906E-51DF915B60D8}"/>
              </a:ext>
            </a:extLst>
          </p:cNvPr>
          <p:cNvSpPr>
            <a:spLocks noGrp="1"/>
          </p:cNvSpPr>
          <p:nvPr>
            <p:ph sz="quarter" idx="15"/>
          </p:nvPr>
        </p:nvSpPr>
        <p:spPr>
          <a:xfrm>
            <a:off x="8209888" y="1500734"/>
            <a:ext cx="3757536" cy="4833938"/>
          </a:xfrm>
        </p:spPr>
        <p:txBody>
          <a:bodyPr>
            <a:normAutofit/>
          </a:bodyPr>
          <a:lstStyle>
            <a:lvl1pPr>
              <a:spcBef>
                <a:spcPts val="1500"/>
              </a:spcBef>
              <a:defRPr sz="1667"/>
            </a:lvl1pPr>
            <a:lvl2pPr marL="685674" indent="-228559">
              <a:spcBef>
                <a:spcPts val="1000"/>
              </a:spcBef>
              <a:buFont typeface="Century Gothic" panose="020B0502020202020204" pitchFamily="34" charset="0"/>
              <a:buChar char="–"/>
              <a:defRPr sz="1500">
                <a:solidFill>
                  <a:schemeClr val="tx2"/>
                </a:solidFill>
              </a:defRPr>
            </a:lvl2pPr>
            <a:lvl3pPr>
              <a:spcBef>
                <a:spcPts val="1000"/>
              </a:spcBef>
              <a:defRPr sz="1333">
                <a:solidFill>
                  <a:schemeClr val="tx2"/>
                </a:solidFill>
              </a:defRPr>
            </a:lvl3pPr>
            <a:lvl4pPr marL="1599904" indent="-228559">
              <a:spcBef>
                <a:spcPts val="500"/>
              </a:spcBef>
              <a:buFont typeface="Century Gothic" panose="020B0502020202020204" pitchFamily="34" charset="0"/>
              <a:buChar char="–"/>
              <a:defRPr sz="1167">
                <a:solidFill>
                  <a:schemeClr val="tx2"/>
                </a:solidFill>
              </a:defRPr>
            </a:lvl4pPr>
            <a:lvl5pPr>
              <a:spcBef>
                <a:spcPts val="500"/>
              </a:spcBef>
              <a:defRPr sz="1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 name="Content Placeholder 24">
            <a:extLst>
              <a:ext uri="{FF2B5EF4-FFF2-40B4-BE49-F238E27FC236}">
                <a16:creationId xmlns:a16="http://schemas.microsoft.com/office/drawing/2014/main" id="{AD64EB56-CA5F-41DE-9533-DFED8B8F03BD}"/>
              </a:ext>
            </a:extLst>
          </p:cNvPr>
          <p:cNvSpPr>
            <a:spLocks noGrp="1"/>
          </p:cNvSpPr>
          <p:nvPr>
            <p:ph sz="quarter" idx="16"/>
          </p:nvPr>
        </p:nvSpPr>
        <p:spPr>
          <a:xfrm>
            <a:off x="4217232" y="1500734"/>
            <a:ext cx="3757536" cy="4833938"/>
          </a:xfrm>
        </p:spPr>
        <p:txBody>
          <a:bodyPr>
            <a:normAutofit/>
          </a:bodyPr>
          <a:lstStyle>
            <a:lvl1pPr>
              <a:spcBef>
                <a:spcPts val="1500"/>
              </a:spcBef>
              <a:defRPr sz="1667"/>
            </a:lvl1pPr>
            <a:lvl2pPr marL="685674" indent="-228559">
              <a:spcBef>
                <a:spcPts val="1000"/>
              </a:spcBef>
              <a:buFont typeface="Century Gothic" panose="020B0502020202020204" pitchFamily="34" charset="0"/>
              <a:buChar char="–"/>
              <a:defRPr sz="1500">
                <a:solidFill>
                  <a:schemeClr val="tx2"/>
                </a:solidFill>
              </a:defRPr>
            </a:lvl2pPr>
            <a:lvl3pPr>
              <a:spcBef>
                <a:spcPts val="1000"/>
              </a:spcBef>
              <a:defRPr sz="1333">
                <a:solidFill>
                  <a:schemeClr val="tx2"/>
                </a:solidFill>
              </a:defRPr>
            </a:lvl3pPr>
            <a:lvl4pPr marL="1599904" indent="-228559">
              <a:spcBef>
                <a:spcPts val="500"/>
              </a:spcBef>
              <a:buFont typeface="Century Gothic" panose="020B0502020202020204" pitchFamily="34" charset="0"/>
              <a:buChar char="–"/>
              <a:defRPr sz="1167">
                <a:solidFill>
                  <a:schemeClr val="tx2"/>
                </a:solidFill>
              </a:defRPr>
            </a:lvl4pPr>
            <a:lvl5pPr>
              <a:spcBef>
                <a:spcPts val="500"/>
              </a:spcBef>
              <a:defRPr sz="1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19EDC10-29A4-4086-AFAE-5CE36BD23FA8}"/>
              </a:ext>
            </a:extLst>
          </p:cNvPr>
          <p:cNvSpPr>
            <a:spLocks noGrp="1"/>
          </p:cNvSpPr>
          <p:nvPr>
            <p:ph type="title"/>
          </p:nvPr>
        </p:nvSpPr>
        <p:spPr/>
        <p:txBody>
          <a:bodyPr/>
          <a:lstStyle/>
          <a:p>
            <a:r>
              <a:rPr lang="en-US"/>
              <a:t>Click to edit Master title style</a:t>
            </a:r>
          </a:p>
        </p:txBody>
      </p:sp>
      <p:sp>
        <p:nvSpPr>
          <p:cNvPr id="10" name="Text Placeholder 15">
            <a:extLst>
              <a:ext uri="{FF2B5EF4-FFF2-40B4-BE49-F238E27FC236}">
                <a16:creationId xmlns:a16="http://schemas.microsoft.com/office/drawing/2014/main" id="{4EB2CA07-CF16-433E-AF92-ECFC6FADCF09}"/>
              </a:ext>
            </a:extLst>
          </p:cNvPr>
          <p:cNvSpPr>
            <a:spLocks noGrp="1"/>
          </p:cNvSpPr>
          <p:nvPr>
            <p:ph type="body" sz="quarter" idx="11"/>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9" name="Slide Number Placeholder 5">
            <a:extLst>
              <a:ext uri="{FF2B5EF4-FFF2-40B4-BE49-F238E27FC236}">
                <a16:creationId xmlns:a16="http://schemas.microsoft.com/office/drawing/2014/main" id="{696980AD-7796-4AFF-BFD7-4FA98A509808}"/>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1" name="Footer Placeholder 7">
            <a:extLst>
              <a:ext uri="{FF2B5EF4-FFF2-40B4-BE49-F238E27FC236}">
                <a16:creationId xmlns:a16="http://schemas.microsoft.com/office/drawing/2014/main" id="{A5F7CEEA-5904-41F1-8953-BE62FFB494BD}"/>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140387510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4 Content Single Header">
    <p:spTree>
      <p:nvGrpSpPr>
        <p:cNvPr id="1" name=""/>
        <p:cNvGrpSpPr/>
        <p:nvPr/>
      </p:nvGrpSpPr>
      <p:grpSpPr>
        <a:xfrm>
          <a:off x="0" y="0"/>
          <a:ext cx="0" cy="0"/>
          <a:chOff x="0" y="0"/>
          <a:chExt cx="0" cy="0"/>
        </a:xfrm>
      </p:grpSpPr>
      <p:sp>
        <p:nvSpPr>
          <p:cNvPr id="17" name="Content Placeholder 24">
            <a:extLst>
              <a:ext uri="{FF2B5EF4-FFF2-40B4-BE49-F238E27FC236}">
                <a16:creationId xmlns:a16="http://schemas.microsoft.com/office/drawing/2014/main" id="{94575D3E-5B4E-4B4C-99B3-59D8E6CC3148}"/>
              </a:ext>
            </a:extLst>
          </p:cNvPr>
          <p:cNvSpPr>
            <a:spLocks noGrp="1"/>
          </p:cNvSpPr>
          <p:nvPr>
            <p:ph sz="quarter" idx="14"/>
          </p:nvPr>
        </p:nvSpPr>
        <p:spPr>
          <a:xfrm>
            <a:off x="245788" y="1500734"/>
            <a:ext cx="2755320" cy="4833938"/>
          </a:xfrm>
        </p:spPr>
        <p:txBody>
          <a:bodyPr>
            <a:normAutofit/>
          </a:bodyPr>
          <a:lstStyle>
            <a:lvl1pPr>
              <a:spcBef>
                <a:spcPts val="1500"/>
              </a:spcBef>
              <a:defRPr sz="1667"/>
            </a:lvl1pPr>
            <a:lvl2pPr marL="685674" indent="-228559">
              <a:spcBef>
                <a:spcPts val="1000"/>
              </a:spcBef>
              <a:buFont typeface="Century Gothic" panose="020B0502020202020204" pitchFamily="34" charset="0"/>
              <a:buChar char="–"/>
              <a:defRPr sz="1500">
                <a:solidFill>
                  <a:schemeClr val="tx2"/>
                </a:solidFill>
              </a:defRPr>
            </a:lvl2pPr>
            <a:lvl3pPr marL="1090040" indent="-175941">
              <a:spcBef>
                <a:spcPts val="1000"/>
              </a:spcBef>
              <a:defRPr sz="1333">
                <a:solidFill>
                  <a:schemeClr val="tx2"/>
                </a:solidFill>
              </a:defRPr>
            </a:lvl3pPr>
            <a:lvl4pPr marL="1599904" indent="-228559">
              <a:spcBef>
                <a:spcPts val="500"/>
              </a:spcBef>
              <a:buFont typeface="Century Gothic" panose="020B0502020202020204" pitchFamily="34" charset="0"/>
              <a:buChar char="–"/>
              <a:defRPr sz="1167">
                <a:solidFill>
                  <a:schemeClr val="tx2"/>
                </a:solidFill>
              </a:defRPr>
            </a:lvl4pPr>
            <a:lvl5pPr>
              <a:spcBef>
                <a:spcPts val="500"/>
              </a:spcBef>
              <a:defRPr sz="1000">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2" name="Content Placeholder 24">
            <a:extLst>
              <a:ext uri="{FF2B5EF4-FFF2-40B4-BE49-F238E27FC236}">
                <a16:creationId xmlns:a16="http://schemas.microsoft.com/office/drawing/2014/main" id="{F77D58B3-5017-4681-B285-E2F0EB952B5E}"/>
              </a:ext>
            </a:extLst>
          </p:cNvPr>
          <p:cNvSpPr>
            <a:spLocks noGrp="1"/>
          </p:cNvSpPr>
          <p:nvPr>
            <p:ph sz="quarter" idx="15"/>
          </p:nvPr>
        </p:nvSpPr>
        <p:spPr>
          <a:xfrm>
            <a:off x="3227489" y="1500734"/>
            <a:ext cx="2755320" cy="4833938"/>
          </a:xfrm>
        </p:spPr>
        <p:txBody>
          <a:bodyPr>
            <a:normAutofit/>
          </a:bodyPr>
          <a:lstStyle>
            <a:lvl1pPr>
              <a:spcBef>
                <a:spcPts val="1500"/>
              </a:spcBef>
              <a:defRPr sz="1667"/>
            </a:lvl1pPr>
            <a:lvl2pPr marL="685674" indent="-228559">
              <a:spcBef>
                <a:spcPts val="1000"/>
              </a:spcBef>
              <a:buFont typeface="Century Gothic" panose="020B0502020202020204" pitchFamily="34" charset="0"/>
              <a:buChar char="–"/>
              <a:defRPr sz="1500">
                <a:solidFill>
                  <a:schemeClr val="tx2"/>
                </a:solidFill>
              </a:defRPr>
            </a:lvl2pPr>
            <a:lvl3pPr marL="1090040" indent="-175941">
              <a:spcBef>
                <a:spcPts val="1000"/>
              </a:spcBef>
              <a:defRPr sz="1333">
                <a:solidFill>
                  <a:schemeClr val="tx2"/>
                </a:solidFill>
              </a:defRPr>
            </a:lvl3pPr>
            <a:lvl4pPr marL="1599904" indent="-228559">
              <a:spcBef>
                <a:spcPts val="500"/>
              </a:spcBef>
              <a:buFont typeface="Century Gothic" panose="020B0502020202020204" pitchFamily="34" charset="0"/>
              <a:buChar char="–"/>
              <a:defRPr sz="1167">
                <a:solidFill>
                  <a:schemeClr val="tx2"/>
                </a:solidFill>
              </a:defRPr>
            </a:lvl4pPr>
            <a:lvl5pPr>
              <a:spcBef>
                <a:spcPts val="500"/>
              </a:spcBef>
              <a:defRPr sz="1000">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3" name="Content Placeholder 24">
            <a:extLst>
              <a:ext uri="{FF2B5EF4-FFF2-40B4-BE49-F238E27FC236}">
                <a16:creationId xmlns:a16="http://schemas.microsoft.com/office/drawing/2014/main" id="{452A23A0-7BC4-463D-B5D1-9CA4B38B81EF}"/>
              </a:ext>
            </a:extLst>
          </p:cNvPr>
          <p:cNvSpPr>
            <a:spLocks noGrp="1"/>
          </p:cNvSpPr>
          <p:nvPr>
            <p:ph sz="quarter" idx="16"/>
          </p:nvPr>
        </p:nvSpPr>
        <p:spPr>
          <a:xfrm>
            <a:off x="6209191" y="1500734"/>
            <a:ext cx="2755320" cy="4833938"/>
          </a:xfrm>
        </p:spPr>
        <p:txBody>
          <a:bodyPr>
            <a:normAutofit/>
          </a:bodyPr>
          <a:lstStyle>
            <a:lvl1pPr>
              <a:spcBef>
                <a:spcPts val="1500"/>
              </a:spcBef>
              <a:defRPr sz="1667"/>
            </a:lvl1pPr>
            <a:lvl2pPr marL="685674" indent="-228559">
              <a:spcBef>
                <a:spcPts val="1000"/>
              </a:spcBef>
              <a:buFont typeface="Century Gothic" panose="020B0502020202020204" pitchFamily="34" charset="0"/>
              <a:buChar char="–"/>
              <a:defRPr sz="1500">
                <a:solidFill>
                  <a:schemeClr val="tx2"/>
                </a:solidFill>
              </a:defRPr>
            </a:lvl2pPr>
            <a:lvl3pPr marL="1090040" indent="-175941">
              <a:spcBef>
                <a:spcPts val="1000"/>
              </a:spcBef>
              <a:defRPr sz="1333">
                <a:solidFill>
                  <a:schemeClr val="tx2"/>
                </a:solidFill>
              </a:defRPr>
            </a:lvl3pPr>
            <a:lvl4pPr marL="1599904" indent="-228559">
              <a:spcBef>
                <a:spcPts val="500"/>
              </a:spcBef>
              <a:buFont typeface="Century Gothic" panose="020B0502020202020204" pitchFamily="34" charset="0"/>
              <a:buChar char="–"/>
              <a:defRPr sz="1167">
                <a:solidFill>
                  <a:schemeClr val="tx2"/>
                </a:solidFill>
              </a:defRPr>
            </a:lvl4pPr>
            <a:lvl5pPr>
              <a:spcBef>
                <a:spcPts val="500"/>
              </a:spcBef>
              <a:defRPr sz="1000">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4" name="Content Placeholder 24">
            <a:extLst>
              <a:ext uri="{FF2B5EF4-FFF2-40B4-BE49-F238E27FC236}">
                <a16:creationId xmlns:a16="http://schemas.microsoft.com/office/drawing/2014/main" id="{392359D6-1D20-4693-8CC0-11989C1DE5A7}"/>
              </a:ext>
            </a:extLst>
          </p:cNvPr>
          <p:cNvSpPr>
            <a:spLocks noGrp="1"/>
          </p:cNvSpPr>
          <p:nvPr>
            <p:ph sz="quarter" idx="17"/>
          </p:nvPr>
        </p:nvSpPr>
        <p:spPr>
          <a:xfrm>
            <a:off x="9190893" y="1500734"/>
            <a:ext cx="2755320" cy="4833938"/>
          </a:xfrm>
        </p:spPr>
        <p:txBody>
          <a:bodyPr>
            <a:normAutofit/>
          </a:bodyPr>
          <a:lstStyle>
            <a:lvl1pPr>
              <a:spcBef>
                <a:spcPts val="1500"/>
              </a:spcBef>
              <a:defRPr sz="1667"/>
            </a:lvl1pPr>
            <a:lvl2pPr marL="685674" indent="-228559">
              <a:spcBef>
                <a:spcPts val="1000"/>
              </a:spcBef>
              <a:buFont typeface="Century Gothic" panose="020B0502020202020204" pitchFamily="34" charset="0"/>
              <a:buChar char="–"/>
              <a:defRPr sz="1500">
                <a:solidFill>
                  <a:schemeClr val="tx2"/>
                </a:solidFill>
              </a:defRPr>
            </a:lvl2pPr>
            <a:lvl3pPr marL="1090040" indent="-175941">
              <a:spcBef>
                <a:spcPts val="1000"/>
              </a:spcBef>
              <a:defRPr sz="1333">
                <a:solidFill>
                  <a:schemeClr val="tx2"/>
                </a:solidFill>
              </a:defRPr>
            </a:lvl3pPr>
            <a:lvl4pPr marL="1599904" indent="-228559">
              <a:spcBef>
                <a:spcPts val="500"/>
              </a:spcBef>
              <a:buFont typeface="Century Gothic" panose="020B0502020202020204" pitchFamily="34" charset="0"/>
              <a:buChar char="–"/>
              <a:defRPr sz="1167">
                <a:solidFill>
                  <a:schemeClr val="tx2"/>
                </a:solidFill>
              </a:defRPr>
            </a:lvl4pPr>
            <a:lvl5pPr>
              <a:spcBef>
                <a:spcPts val="500"/>
              </a:spcBef>
              <a:defRPr sz="1000">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7EA934C8-C06A-42A6-84CE-61D851D80260}"/>
              </a:ext>
            </a:extLst>
          </p:cNvPr>
          <p:cNvSpPr>
            <a:spLocks noGrp="1"/>
          </p:cNvSpPr>
          <p:nvPr>
            <p:ph type="title"/>
          </p:nvPr>
        </p:nvSpPr>
        <p:spPr/>
        <p:txBody>
          <a:bodyPr/>
          <a:lstStyle/>
          <a:p>
            <a:r>
              <a:rPr lang="en-US"/>
              <a:t>Click to edit Master title style</a:t>
            </a:r>
          </a:p>
        </p:txBody>
      </p:sp>
      <p:sp>
        <p:nvSpPr>
          <p:cNvPr id="9" name="Slide Number Placeholder 5">
            <a:extLst>
              <a:ext uri="{FF2B5EF4-FFF2-40B4-BE49-F238E27FC236}">
                <a16:creationId xmlns:a16="http://schemas.microsoft.com/office/drawing/2014/main" id="{FBBECB13-BF98-466C-A078-1C5CD4D7BAF8}"/>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0" name="Footer Placeholder 7">
            <a:extLst>
              <a:ext uri="{FF2B5EF4-FFF2-40B4-BE49-F238E27FC236}">
                <a16:creationId xmlns:a16="http://schemas.microsoft.com/office/drawing/2014/main" id="{8FE0CB80-BF1B-4EB9-8477-B0C0A745DD77}"/>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313094521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4 Content Header Subheader">
    <p:spTree>
      <p:nvGrpSpPr>
        <p:cNvPr id="1" name=""/>
        <p:cNvGrpSpPr/>
        <p:nvPr/>
      </p:nvGrpSpPr>
      <p:grpSpPr>
        <a:xfrm>
          <a:off x="0" y="0"/>
          <a:ext cx="0" cy="0"/>
          <a:chOff x="0" y="0"/>
          <a:chExt cx="0" cy="0"/>
        </a:xfrm>
      </p:grpSpPr>
      <p:sp>
        <p:nvSpPr>
          <p:cNvPr id="24" name="Content Placeholder 24">
            <a:extLst>
              <a:ext uri="{FF2B5EF4-FFF2-40B4-BE49-F238E27FC236}">
                <a16:creationId xmlns:a16="http://schemas.microsoft.com/office/drawing/2014/main" id="{98290358-11F0-43EB-A9AD-D86A667A43F8}"/>
              </a:ext>
            </a:extLst>
          </p:cNvPr>
          <p:cNvSpPr>
            <a:spLocks noGrp="1"/>
          </p:cNvSpPr>
          <p:nvPr>
            <p:ph sz="quarter" idx="14"/>
          </p:nvPr>
        </p:nvSpPr>
        <p:spPr>
          <a:xfrm>
            <a:off x="245788" y="1500734"/>
            <a:ext cx="2755320" cy="4833938"/>
          </a:xfrm>
        </p:spPr>
        <p:txBody>
          <a:bodyPr>
            <a:normAutofit/>
          </a:bodyPr>
          <a:lstStyle>
            <a:lvl1pPr>
              <a:spcBef>
                <a:spcPts val="1500"/>
              </a:spcBef>
              <a:defRPr sz="1667"/>
            </a:lvl1pPr>
            <a:lvl2pPr marL="685674" indent="-228559">
              <a:spcBef>
                <a:spcPts val="1000"/>
              </a:spcBef>
              <a:buFont typeface="Century Gothic" panose="020B0502020202020204" pitchFamily="34" charset="0"/>
              <a:buChar char="–"/>
              <a:defRPr sz="1500">
                <a:solidFill>
                  <a:schemeClr val="tx2"/>
                </a:solidFill>
              </a:defRPr>
            </a:lvl2pPr>
            <a:lvl3pPr marL="1090040" indent="-175941">
              <a:spcBef>
                <a:spcPts val="1000"/>
              </a:spcBef>
              <a:defRPr sz="1333">
                <a:solidFill>
                  <a:schemeClr val="tx2"/>
                </a:solidFill>
              </a:defRPr>
            </a:lvl3pPr>
            <a:lvl4pPr marL="1599904" indent="-228559">
              <a:spcBef>
                <a:spcPts val="500"/>
              </a:spcBef>
              <a:buFont typeface="Century Gothic" panose="020B0502020202020204" pitchFamily="34" charset="0"/>
              <a:buChar char="–"/>
              <a:defRPr sz="1167">
                <a:solidFill>
                  <a:schemeClr val="tx2"/>
                </a:solidFill>
              </a:defRPr>
            </a:lvl4pPr>
            <a:lvl5pPr>
              <a:spcBef>
                <a:spcPts val="500"/>
              </a:spcBef>
              <a:defRPr sz="1000">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5" name="Content Placeholder 24">
            <a:extLst>
              <a:ext uri="{FF2B5EF4-FFF2-40B4-BE49-F238E27FC236}">
                <a16:creationId xmlns:a16="http://schemas.microsoft.com/office/drawing/2014/main" id="{21E5B29B-4CF8-425A-8715-097DDEFCAC64}"/>
              </a:ext>
            </a:extLst>
          </p:cNvPr>
          <p:cNvSpPr>
            <a:spLocks noGrp="1"/>
          </p:cNvSpPr>
          <p:nvPr>
            <p:ph sz="quarter" idx="15"/>
          </p:nvPr>
        </p:nvSpPr>
        <p:spPr>
          <a:xfrm>
            <a:off x="3227489" y="1500734"/>
            <a:ext cx="2755320" cy="4833938"/>
          </a:xfrm>
        </p:spPr>
        <p:txBody>
          <a:bodyPr>
            <a:normAutofit/>
          </a:bodyPr>
          <a:lstStyle>
            <a:lvl1pPr>
              <a:spcBef>
                <a:spcPts val="1500"/>
              </a:spcBef>
              <a:defRPr sz="1667"/>
            </a:lvl1pPr>
            <a:lvl2pPr marL="685674" indent="-228559">
              <a:spcBef>
                <a:spcPts val="1000"/>
              </a:spcBef>
              <a:buFont typeface="Century Gothic" panose="020B0502020202020204" pitchFamily="34" charset="0"/>
              <a:buChar char="–"/>
              <a:defRPr sz="1500">
                <a:solidFill>
                  <a:schemeClr val="tx2"/>
                </a:solidFill>
              </a:defRPr>
            </a:lvl2pPr>
            <a:lvl3pPr marL="1090040" indent="-175941">
              <a:spcBef>
                <a:spcPts val="1000"/>
              </a:spcBef>
              <a:defRPr sz="1333">
                <a:solidFill>
                  <a:schemeClr val="tx2"/>
                </a:solidFill>
              </a:defRPr>
            </a:lvl3pPr>
            <a:lvl4pPr marL="1599904" indent="-228559">
              <a:spcBef>
                <a:spcPts val="500"/>
              </a:spcBef>
              <a:buFont typeface="Century Gothic" panose="020B0502020202020204" pitchFamily="34" charset="0"/>
              <a:buChar char="–"/>
              <a:defRPr sz="1167">
                <a:solidFill>
                  <a:schemeClr val="tx2"/>
                </a:solidFill>
              </a:defRPr>
            </a:lvl4pPr>
            <a:lvl5pPr>
              <a:spcBef>
                <a:spcPts val="500"/>
              </a:spcBef>
              <a:defRPr sz="1000">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6" name="Content Placeholder 24">
            <a:extLst>
              <a:ext uri="{FF2B5EF4-FFF2-40B4-BE49-F238E27FC236}">
                <a16:creationId xmlns:a16="http://schemas.microsoft.com/office/drawing/2014/main" id="{891018EF-2B58-441E-8FB9-A065AAF59069}"/>
              </a:ext>
            </a:extLst>
          </p:cNvPr>
          <p:cNvSpPr>
            <a:spLocks noGrp="1"/>
          </p:cNvSpPr>
          <p:nvPr>
            <p:ph sz="quarter" idx="16"/>
          </p:nvPr>
        </p:nvSpPr>
        <p:spPr>
          <a:xfrm>
            <a:off x="6209191" y="1500734"/>
            <a:ext cx="2755320" cy="4833938"/>
          </a:xfrm>
        </p:spPr>
        <p:txBody>
          <a:bodyPr>
            <a:normAutofit/>
          </a:bodyPr>
          <a:lstStyle>
            <a:lvl1pPr>
              <a:spcBef>
                <a:spcPts val="1500"/>
              </a:spcBef>
              <a:defRPr sz="1667"/>
            </a:lvl1pPr>
            <a:lvl2pPr marL="685674" indent="-228559">
              <a:spcBef>
                <a:spcPts val="1000"/>
              </a:spcBef>
              <a:buFont typeface="Century Gothic" panose="020B0502020202020204" pitchFamily="34" charset="0"/>
              <a:buChar char="–"/>
              <a:defRPr sz="1500">
                <a:solidFill>
                  <a:schemeClr val="tx2"/>
                </a:solidFill>
              </a:defRPr>
            </a:lvl2pPr>
            <a:lvl3pPr marL="1090040" indent="-175941">
              <a:spcBef>
                <a:spcPts val="1000"/>
              </a:spcBef>
              <a:defRPr sz="1333">
                <a:solidFill>
                  <a:schemeClr val="tx2"/>
                </a:solidFill>
              </a:defRPr>
            </a:lvl3pPr>
            <a:lvl4pPr marL="1599904" indent="-228559">
              <a:spcBef>
                <a:spcPts val="500"/>
              </a:spcBef>
              <a:buFont typeface="Century Gothic" panose="020B0502020202020204" pitchFamily="34" charset="0"/>
              <a:buChar char="–"/>
              <a:defRPr sz="1167">
                <a:solidFill>
                  <a:schemeClr val="tx2"/>
                </a:solidFill>
              </a:defRPr>
            </a:lvl4pPr>
            <a:lvl5pPr>
              <a:spcBef>
                <a:spcPts val="500"/>
              </a:spcBef>
              <a:defRPr sz="1000">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7" name="Content Placeholder 24">
            <a:extLst>
              <a:ext uri="{FF2B5EF4-FFF2-40B4-BE49-F238E27FC236}">
                <a16:creationId xmlns:a16="http://schemas.microsoft.com/office/drawing/2014/main" id="{94BA545D-D9F3-47C2-93E2-0E17238ED941}"/>
              </a:ext>
            </a:extLst>
          </p:cNvPr>
          <p:cNvSpPr>
            <a:spLocks noGrp="1"/>
          </p:cNvSpPr>
          <p:nvPr>
            <p:ph sz="quarter" idx="17"/>
          </p:nvPr>
        </p:nvSpPr>
        <p:spPr>
          <a:xfrm>
            <a:off x="9190893" y="1500734"/>
            <a:ext cx="2755320" cy="4833938"/>
          </a:xfrm>
        </p:spPr>
        <p:txBody>
          <a:bodyPr>
            <a:normAutofit/>
          </a:bodyPr>
          <a:lstStyle>
            <a:lvl1pPr>
              <a:spcBef>
                <a:spcPts val="1500"/>
              </a:spcBef>
              <a:defRPr sz="1667"/>
            </a:lvl1pPr>
            <a:lvl2pPr marL="685674" indent="-228559">
              <a:spcBef>
                <a:spcPts val="1000"/>
              </a:spcBef>
              <a:buFont typeface="Century Gothic" panose="020B0502020202020204" pitchFamily="34" charset="0"/>
              <a:buChar char="–"/>
              <a:defRPr sz="1500">
                <a:solidFill>
                  <a:schemeClr val="tx2"/>
                </a:solidFill>
              </a:defRPr>
            </a:lvl2pPr>
            <a:lvl3pPr marL="1090040" indent="-175941">
              <a:spcBef>
                <a:spcPts val="1000"/>
              </a:spcBef>
              <a:defRPr sz="1333">
                <a:solidFill>
                  <a:schemeClr val="tx2"/>
                </a:solidFill>
              </a:defRPr>
            </a:lvl3pPr>
            <a:lvl4pPr marL="1599904" indent="-228559">
              <a:spcBef>
                <a:spcPts val="500"/>
              </a:spcBef>
              <a:buFont typeface="Century Gothic" panose="020B0502020202020204" pitchFamily="34" charset="0"/>
              <a:buChar char="–"/>
              <a:defRPr sz="1167">
                <a:solidFill>
                  <a:schemeClr val="tx2"/>
                </a:solidFill>
              </a:defRPr>
            </a:lvl4pPr>
            <a:lvl5pPr>
              <a:spcBef>
                <a:spcPts val="500"/>
              </a:spcBef>
              <a:defRPr sz="1000">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5B5A6FF6-D634-484C-B26C-8A0B815DA8A1}"/>
              </a:ext>
            </a:extLst>
          </p:cNvPr>
          <p:cNvSpPr>
            <a:spLocks noGrp="1"/>
          </p:cNvSpPr>
          <p:nvPr>
            <p:ph type="title"/>
          </p:nvPr>
        </p:nvSpPr>
        <p:spPr/>
        <p:txBody>
          <a:bodyPr/>
          <a:lstStyle/>
          <a:p>
            <a:r>
              <a:rPr lang="en-US"/>
              <a:t>Click to edit Master title style</a:t>
            </a:r>
          </a:p>
        </p:txBody>
      </p:sp>
      <p:sp>
        <p:nvSpPr>
          <p:cNvPr id="11" name="Text Placeholder 15">
            <a:extLst>
              <a:ext uri="{FF2B5EF4-FFF2-40B4-BE49-F238E27FC236}">
                <a16:creationId xmlns:a16="http://schemas.microsoft.com/office/drawing/2014/main" id="{0BA94B2A-F6C9-4069-A60A-462B1325E9F0}"/>
              </a:ext>
            </a:extLst>
          </p:cNvPr>
          <p:cNvSpPr>
            <a:spLocks noGrp="1"/>
          </p:cNvSpPr>
          <p:nvPr>
            <p:ph type="body" sz="quarter" idx="11"/>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10" name="Slide Number Placeholder 5">
            <a:extLst>
              <a:ext uri="{FF2B5EF4-FFF2-40B4-BE49-F238E27FC236}">
                <a16:creationId xmlns:a16="http://schemas.microsoft.com/office/drawing/2014/main" id="{DDF87A07-B093-4358-A515-A77916729B0A}"/>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2" name="Footer Placeholder 7">
            <a:extLst>
              <a:ext uri="{FF2B5EF4-FFF2-40B4-BE49-F238E27FC236}">
                <a16:creationId xmlns:a16="http://schemas.microsoft.com/office/drawing/2014/main" id="{0A76D23E-C8DD-4F24-BA19-E5F7B1C0A7CD}"/>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368763917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Chart Single Header">
    <p:spTree>
      <p:nvGrpSpPr>
        <p:cNvPr id="1" name=""/>
        <p:cNvGrpSpPr/>
        <p:nvPr/>
      </p:nvGrpSpPr>
      <p:grpSpPr>
        <a:xfrm>
          <a:off x="0" y="0"/>
          <a:ext cx="0" cy="0"/>
          <a:chOff x="0" y="0"/>
          <a:chExt cx="0" cy="0"/>
        </a:xfrm>
      </p:grpSpPr>
      <p:sp>
        <p:nvSpPr>
          <p:cNvPr id="13" name="Chart Placeholder 3">
            <a:extLst>
              <a:ext uri="{FF2B5EF4-FFF2-40B4-BE49-F238E27FC236}">
                <a16:creationId xmlns:a16="http://schemas.microsoft.com/office/drawing/2014/main" id="{C62BB33E-BD54-4E6F-A9C2-F630D0709221}"/>
              </a:ext>
            </a:extLst>
          </p:cNvPr>
          <p:cNvSpPr>
            <a:spLocks noGrp="1"/>
          </p:cNvSpPr>
          <p:nvPr>
            <p:ph type="chart" sz="quarter" idx="10"/>
          </p:nvPr>
        </p:nvSpPr>
        <p:spPr>
          <a:xfrm>
            <a:off x="381000" y="1628338"/>
            <a:ext cx="11430000" cy="4724400"/>
          </a:xfrm>
        </p:spPr>
        <p:txBody>
          <a:bodyPr/>
          <a:lstStyle>
            <a:lvl1pPr marL="0" indent="0">
              <a:buNone/>
              <a:defRPr/>
            </a:lvl1pPr>
          </a:lstStyle>
          <a:p>
            <a:r>
              <a:rPr lang="en-US"/>
              <a:t>Click icon to add chart</a:t>
            </a:r>
          </a:p>
        </p:txBody>
      </p:sp>
      <p:sp>
        <p:nvSpPr>
          <p:cNvPr id="2" name="Title 1">
            <a:extLst>
              <a:ext uri="{FF2B5EF4-FFF2-40B4-BE49-F238E27FC236}">
                <a16:creationId xmlns:a16="http://schemas.microsoft.com/office/drawing/2014/main" id="{3E34C9B3-8CC8-45E2-8418-AFC9F1EFD466}"/>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B0A2CA70-8290-4A15-BE8F-465B0F70B8EF}"/>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7" name="Footer Placeholder 7">
            <a:extLst>
              <a:ext uri="{FF2B5EF4-FFF2-40B4-BE49-F238E27FC236}">
                <a16:creationId xmlns:a16="http://schemas.microsoft.com/office/drawing/2014/main" id="{22F1D98D-8919-46CC-A209-E801544F957A}"/>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373916325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Chart Header Subheader">
    <p:spTree>
      <p:nvGrpSpPr>
        <p:cNvPr id="1" name=""/>
        <p:cNvGrpSpPr/>
        <p:nvPr/>
      </p:nvGrpSpPr>
      <p:grpSpPr>
        <a:xfrm>
          <a:off x="0" y="0"/>
          <a:ext cx="0" cy="0"/>
          <a:chOff x="0" y="0"/>
          <a:chExt cx="0" cy="0"/>
        </a:xfrm>
      </p:grpSpPr>
      <p:sp>
        <p:nvSpPr>
          <p:cNvPr id="24" name="Chart Placeholder 3">
            <a:extLst>
              <a:ext uri="{FF2B5EF4-FFF2-40B4-BE49-F238E27FC236}">
                <a16:creationId xmlns:a16="http://schemas.microsoft.com/office/drawing/2014/main" id="{FE02737D-3DC6-42AD-9717-DF9D89591D44}"/>
              </a:ext>
            </a:extLst>
          </p:cNvPr>
          <p:cNvSpPr>
            <a:spLocks noGrp="1"/>
          </p:cNvSpPr>
          <p:nvPr>
            <p:ph type="chart" sz="quarter" idx="10"/>
          </p:nvPr>
        </p:nvSpPr>
        <p:spPr>
          <a:xfrm>
            <a:off x="381000" y="1630344"/>
            <a:ext cx="11430000" cy="4724400"/>
          </a:xfrm>
        </p:spPr>
        <p:txBody>
          <a:bodyPr/>
          <a:lstStyle>
            <a:lvl1pPr marL="0" indent="0">
              <a:buNone/>
              <a:defRPr/>
            </a:lvl1pPr>
          </a:lstStyle>
          <a:p>
            <a:r>
              <a:rPr lang="en-US"/>
              <a:t>Click icon to add chart</a:t>
            </a:r>
          </a:p>
        </p:txBody>
      </p:sp>
      <p:sp>
        <p:nvSpPr>
          <p:cNvPr id="2" name="Title 1">
            <a:extLst>
              <a:ext uri="{FF2B5EF4-FFF2-40B4-BE49-F238E27FC236}">
                <a16:creationId xmlns:a16="http://schemas.microsoft.com/office/drawing/2014/main" id="{C59487D2-26CF-48CC-8179-E56274C2BD11}"/>
              </a:ext>
            </a:extLst>
          </p:cNvPr>
          <p:cNvSpPr>
            <a:spLocks noGrp="1"/>
          </p:cNvSpPr>
          <p:nvPr>
            <p:ph type="title"/>
          </p:nvPr>
        </p:nvSpPr>
        <p:spPr/>
        <p:txBody>
          <a:bodyPr/>
          <a:lstStyle/>
          <a:p>
            <a:r>
              <a:rPr lang="en-US"/>
              <a:t>Click to edit Master title style</a:t>
            </a:r>
          </a:p>
        </p:txBody>
      </p:sp>
      <p:sp>
        <p:nvSpPr>
          <p:cNvPr id="8" name="Text Placeholder 15">
            <a:extLst>
              <a:ext uri="{FF2B5EF4-FFF2-40B4-BE49-F238E27FC236}">
                <a16:creationId xmlns:a16="http://schemas.microsoft.com/office/drawing/2014/main" id="{D360B940-0E41-4CA5-A114-B67C598387D5}"/>
              </a:ext>
            </a:extLst>
          </p:cNvPr>
          <p:cNvSpPr>
            <a:spLocks noGrp="1"/>
          </p:cNvSpPr>
          <p:nvPr>
            <p:ph type="body" sz="quarter" idx="11"/>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7" name="Slide Number Placeholder 5">
            <a:extLst>
              <a:ext uri="{FF2B5EF4-FFF2-40B4-BE49-F238E27FC236}">
                <a16:creationId xmlns:a16="http://schemas.microsoft.com/office/drawing/2014/main" id="{1BAF9CA2-8C45-48A0-89B4-3C307F0F5EBD}"/>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9" name="Footer Placeholder 7">
            <a:extLst>
              <a:ext uri="{FF2B5EF4-FFF2-40B4-BE49-F238E27FC236}">
                <a16:creationId xmlns:a16="http://schemas.microsoft.com/office/drawing/2014/main" id="{B8963DED-0278-4DF4-9951-5815727BAB06}"/>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70147228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2 Chart Single Header">
    <p:spTree>
      <p:nvGrpSpPr>
        <p:cNvPr id="1" name=""/>
        <p:cNvGrpSpPr/>
        <p:nvPr/>
      </p:nvGrpSpPr>
      <p:grpSpPr>
        <a:xfrm>
          <a:off x="0" y="0"/>
          <a:ext cx="0" cy="0"/>
          <a:chOff x="0" y="0"/>
          <a:chExt cx="0" cy="0"/>
        </a:xfrm>
      </p:grpSpPr>
      <p:sp>
        <p:nvSpPr>
          <p:cNvPr id="13" name="Chart Placeholder 3">
            <a:extLst>
              <a:ext uri="{FF2B5EF4-FFF2-40B4-BE49-F238E27FC236}">
                <a16:creationId xmlns:a16="http://schemas.microsoft.com/office/drawing/2014/main" id="{21780E33-1EB3-4A1D-8549-B98BE4B2AB08}"/>
              </a:ext>
            </a:extLst>
          </p:cNvPr>
          <p:cNvSpPr>
            <a:spLocks noGrp="1"/>
          </p:cNvSpPr>
          <p:nvPr>
            <p:ph type="chart" sz="quarter" idx="10"/>
          </p:nvPr>
        </p:nvSpPr>
        <p:spPr>
          <a:xfrm>
            <a:off x="381000" y="1600200"/>
            <a:ext cx="5562600" cy="4724400"/>
          </a:xfrm>
        </p:spPr>
        <p:txBody>
          <a:bodyPr/>
          <a:lstStyle>
            <a:lvl1pPr marL="0" indent="0">
              <a:buNone/>
              <a:defRPr/>
            </a:lvl1pPr>
          </a:lstStyle>
          <a:p>
            <a:r>
              <a:rPr lang="en-US"/>
              <a:t>Click icon to add chart</a:t>
            </a:r>
          </a:p>
        </p:txBody>
      </p:sp>
      <p:sp>
        <p:nvSpPr>
          <p:cNvPr id="14" name="Chart Placeholder 3">
            <a:extLst>
              <a:ext uri="{FF2B5EF4-FFF2-40B4-BE49-F238E27FC236}">
                <a16:creationId xmlns:a16="http://schemas.microsoft.com/office/drawing/2014/main" id="{23F64020-1A32-4FE3-8A93-5E77EE17B5DA}"/>
              </a:ext>
            </a:extLst>
          </p:cNvPr>
          <p:cNvSpPr>
            <a:spLocks noGrp="1"/>
          </p:cNvSpPr>
          <p:nvPr>
            <p:ph type="chart" sz="quarter" idx="11"/>
          </p:nvPr>
        </p:nvSpPr>
        <p:spPr>
          <a:xfrm>
            <a:off x="6248400" y="1600200"/>
            <a:ext cx="5562600" cy="4724400"/>
          </a:xfrm>
        </p:spPr>
        <p:txBody>
          <a:bodyPr/>
          <a:lstStyle>
            <a:lvl1pPr marL="0" indent="0">
              <a:buNone/>
              <a:defRPr/>
            </a:lvl1pPr>
          </a:lstStyle>
          <a:p>
            <a:r>
              <a:rPr lang="en-US"/>
              <a:t>Click icon to add chart</a:t>
            </a:r>
          </a:p>
        </p:txBody>
      </p:sp>
      <p:sp>
        <p:nvSpPr>
          <p:cNvPr id="2" name="Title 1">
            <a:extLst>
              <a:ext uri="{FF2B5EF4-FFF2-40B4-BE49-F238E27FC236}">
                <a16:creationId xmlns:a16="http://schemas.microsoft.com/office/drawing/2014/main" id="{EC857F83-B8FE-4779-99EF-C335D3D70E4A}"/>
              </a:ext>
            </a:extLst>
          </p:cNvPr>
          <p:cNvSpPr>
            <a:spLocks noGrp="1"/>
          </p:cNvSpPr>
          <p:nvPr>
            <p:ph type="title"/>
          </p:nvPr>
        </p:nvSpPr>
        <p:spPr/>
        <p:txBody>
          <a:bodyPr/>
          <a:lstStyle/>
          <a:p>
            <a:r>
              <a:rPr lang="en-US"/>
              <a:t>Click to edit Master title style</a:t>
            </a:r>
          </a:p>
        </p:txBody>
      </p:sp>
      <p:sp>
        <p:nvSpPr>
          <p:cNvPr id="7" name="Slide Number Placeholder 5">
            <a:extLst>
              <a:ext uri="{FF2B5EF4-FFF2-40B4-BE49-F238E27FC236}">
                <a16:creationId xmlns:a16="http://schemas.microsoft.com/office/drawing/2014/main" id="{4258032A-A2F6-47AB-B81A-37530F82D6CA}"/>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8" name="Footer Placeholder 7">
            <a:extLst>
              <a:ext uri="{FF2B5EF4-FFF2-40B4-BE49-F238E27FC236}">
                <a16:creationId xmlns:a16="http://schemas.microsoft.com/office/drawing/2014/main" id="{C61E1808-B7FB-440F-8EA5-8C3E3F86C80C}"/>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15988767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2 Chart Header Subheader">
    <p:spTree>
      <p:nvGrpSpPr>
        <p:cNvPr id="1" name=""/>
        <p:cNvGrpSpPr/>
        <p:nvPr/>
      </p:nvGrpSpPr>
      <p:grpSpPr>
        <a:xfrm>
          <a:off x="0" y="0"/>
          <a:ext cx="0" cy="0"/>
          <a:chOff x="0" y="0"/>
          <a:chExt cx="0" cy="0"/>
        </a:xfrm>
      </p:grpSpPr>
      <p:sp>
        <p:nvSpPr>
          <p:cNvPr id="24" name="Chart Placeholder 3">
            <a:extLst>
              <a:ext uri="{FF2B5EF4-FFF2-40B4-BE49-F238E27FC236}">
                <a16:creationId xmlns:a16="http://schemas.microsoft.com/office/drawing/2014/main" id="{08147322-3C38-46D8-A4FA-0CF4735ACD18}"/>
              </a:ext>
            </a:extLst>
          </p:cNvPr>
          <p:cNvSpPr>
            <a:spLocks noGrp="1"/>
          </p:cNvSpPr>
          <p:nvPr>
            <p:ph type="chart" sz="quarter" idx="10"/>
          </p:nvPr>
        </p:nvSpPr>
        <p:spPr>
          <a:xfrm>
            <a:off x="381000" y="1600200"/>
            <a:ext cx="5562600" cy="4724400"/>
          </a:xfrm>
        </p:spPr>
        <p:txBody>
          <a:bodyPr/>
          <a:lstStyle>
            <a:lvl1pPr marL="0" indent="0">
              <a:buNone/>
              <a:defRPr/>
            </a:lvl1pPr>
          </a:lstStyle>
          <a:p>
            <a:r>
              <a:rPr lang="en-US"/>
              <a:t>Click icon to add chart</a:t>
            </a:r>
          </a:p>
        </p:txBody>
      </p:sp>
      <p:sp>
        <p:nvSpPr>
          <p:cNvPr id="25" name="Chart Placeholder 3">
            <a:extLst>
              <a:ext uri="{FF2B5EF4-FFF2-40B4-BE49-F238E27FC236}">
                <a16:creationId xmlns:a16="http://schemas.microsoft.com/office/drawing/2014/main" id="{8E93CFF8-4D10-4DE1-8158-71A2BBA5236E}"/>
              </a:ext>
            </a:extLst>
          </p:cNvPr>
          <p:cNvSpPr>
            <a:spLocks noGrp="1"/>
          </p:cNvSpPr>
          <p:nvPr>
            <p:ph type="chart" sz="quarter" idx="11"/>
          </p:nvPr>
        </p:nvSpPr>
        <p:spPr>
          <a:xfrm>
            <a:off x="6248400" y="1600200"/>
            <a:ext cx="5562600" cy="4724400"/>
          </a:xfrm>
        </p:spPr>
        <p:txBody>
          <a:bodyPr/>
          <a:lstStyle>
            <a:lvl1pPr marL="0" indent="0">
              <a:buNone/>
              <a:defRPr/>
            </a:lvl1pPr>
          </a:lstStyle>
          <a:p>
            <a:r>
              <a:rPr lang="en-US"/>
              <a:t>Click icon to add chart</a:t>
            </a:r>
          </a:p>
        </p:txBody>
      </p:sp>
      <p:sp>
        <p:nvSpPr>
          <p:cNvPr id="2" name="Title 1">
            <a:extLst>
              <a:ext uri="{FF2B5EF4-FFF2-40B4-BE49-F238E27FC236}">
                <a16:creationId xmlns:a16="http://schemas.microsoft.com/office/drawing/2014/main" id="{0296D81A-1885-4A0A-898F-8FC8F09BED3C}"/>
              </a:ext>
            </a:extLst>
          </p:cNvPr>
          <p:cNvSpPr>
            <a:spLocks noGrp="1"/>
          </p:cNvSpPr>
          <p:nvPr>
            <p:ph type="title"/>
          </p:nvPr>
        </p:nvSpPr>
        <p:spPr/>
        <p:txBody>
          <a:bodyPr/>
          <a:lstStyle/>
          <a:p>
            <a:r>
              <a:rPr lang="en-US"/>
              <a:t>Click to edit Master title style</a:t>
            </a:r>
          </a:p>
        </p:txBody>
      </p:sp>
      <p:sp>
        <p:nvSpPr>
          <p:cNvPr id="9" name="Text Placeholder 15">
            <a:extLst>
              <a:ext uri="{FF2B5EF4-FFF2-40B4-BE49-F238E27FC236}">
                <a16:creationId xmlns:a16="http://schemas.microsoft.com/office/drawing/2014/main" id="{06952BA1-6D13-410E-854F-1427CC9B1C13}"/>
              </a:ext>
            </a:extLst>
          </p:cNvPr>
          <p:cNvSpPr>
            <a:spLocks noGrp="1"/>
          </p:cNvSpPr>
          <p:nvPr>
            <p:ph type="body" sz="quarter" idx="12"/>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8" name="Slide Number Placeholder 5">
            <a:extLst>
              <a:ext uri="{FF2B5EF4-FFF2-40B4-BE49-F238E27FC236}">
                <a16:creationId xmlns:a16="http://schemas.microsoft.com/office/drawing/2014/main" id="{37A3441B-996A-44D2-AEA9-5F7F9742D7DE}"/>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0" name="Footer Placeholder 7">
            <a:extLst>
              <a:ext uri="{FF2B5EF4-FFF2-40B4-BE49-F238E27FC236}">
                <a16:creationId xmlns:a16="http://schemas.microsoft.com/office/drawing/2014/main" id="{FA0AD0F5-9791-40C7-924D-9B68E6E77001}"/>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69943845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Chart &amp; Text Single Header">
    <p:spTree>
      <p:nvGrpSpPr>
        <p:cNvPr id="1" name=""/>
        <p:cNvGrpSpPr/>
        <p:nvPr/>
      </p:nvGrpSpPr>
      <p:grpSpPr>
        <a:xfrm>
          <a:off x="0" y="0"/>
          <a:ext cx="0" cy="0"/>
          <a:chOff x="0" y="0"/>
          <a:chExt cx="0" cy="0"/>
        </a:xfrm>
      </p:grpSpPr>
      <p:sp>
        <p:nvSpPr>
          <p:cNvPr id="13" name="Chart Placeholder 3">
            <a:extLst>
              <a:ext uri="{FF2B5EF4-FFF2-40B4-BE49-F238E27FC236}">
                <a16:creationId xmlns:a16="http://schemas.microsoft.com/office/drawing/2014/main" id="{63C6AB45-0861-44F2-94DD-81C4DEB7F682}"/>
              </a:ext>
            </a:extLst>
          </p:cNvPr>
          <p:cNvSpPr>
            <a:spLocks noGrp="1"/>
          </p:cNvSpPr>
          <p:nvPr>
            <p:ph type="chart" sz="quarter" idx="10"/>
          </p:nvPr>
        </p:nvSpPr>
        <p:spPr>
          <a:xfrm>
            <a:off x="381000" y="1600200"/>
            <a:ext cx="5562600" cy="4724400"/>
          </a:xfrm>
        </p:spPr>
        <p:txBody>
          <a:bodyPr/>
          <a:lstStyle>
            <a:lvl1pPr marL="0" indent="0">
              <a:buNone/>
              <a:defRPr/>
            </a:lvl1pPr>
          </a:lstStyle>
          <a:p>
            <a:r>
              <a:rPr lang="en-US"/>
              <a:t>Click icon to add chart</a:t>
            </a:r>
          </a:p>
        </p:txBody>
      </p:sp>
      <p:sp>
        <p:nvSpPr>
          <p:cNvPr id="14" name="Text Placeholder 5">
            <a:extLst>
              <a:ext uri="{FF2B5EF4-FFF2-40B4-BE49-F238E27FC236}">
                <a16:creationId xmlns:a16="http://schemas.microsoft.com/office/drawing/2014/main" id="{306748BF-D77E-4AD0-AB49-22A07DCF6ACF}"/>
              </a:ext>
            </a:extLst>
          </p:cNvPr>
          <p:cNvSpPr>
            <a:spLocks noGrp="1"/>
          </p:cNvSpPr>
          <p:nvPr>
            <p:ph type="body" sz="quarter" idx="11"/>
          </p:nvPr>
        </p:nvSpPr>
        <p:spPr>
          <a:xfrm>
            <a:off x="6172200" y="1600200"/>
            <a:ext cx="5638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790909B8-382D-4C7C-B460-B2A1AD69CC6B}"/>
              </a:ext>
            </a:extLst>
          </p:cNvPr>
          <p:cNvSpPr>
            <a:spLocks noGrp="1"/>
          </p:cNvSpPr>
          <p:nvPr>
            <p:ph type="title"/>
          </p:nvPr>
        </p:nvSpPr>
        <p:spPr/>
        <p:txBody>
          <a:bodyPr/>
          <a:lstStyle/>
          <a:p>
            <a:r>
              <a:rPr lang="en-US"/>
              <a:t>Click to edit Master title style</a:t>
            </a:r>
          </a:p>
        </p:txBody>
      </p:sp>
      <p:sp>
        <p:nvSpPr>
          <p:cNvPr id="7" name="Slide Number Placeholder 5">
            <a:extLst>
              <a:ext uri="{FF2B5EF4-FFF2-40B4-BE49-F238E27FC236}">
                <a16:creationId xmlns:a16="http://schemas.microsoft.com/office/drawing/2014/main" id="{FF5F3B7D-80F0-40EE-9A01-850624103CD7}"/>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8" name="Footer Placeholder 7">
            <a:extLst>
              <a:ext uri="{FF2B5EF4-FFF2-40B4-BE49-F238E27FC236}">
                <a16:creationId xmlns:a16="http://schemas.microsoft.com/office/drawing/2014/main" id="{CAEAF4A1-7F0B-4D0B-9ABA-EAEC0BA3833A}"/>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16106483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20490-2288-4E66-8F43-D7022AA15713}"/>
              </a:ext>
            </a:extLst>
          </p:cNvPr>
          <p:cNvSpPr>
            <a:spLocks noGrp="1"/>
          </p:cNvSpPr>
          <p:nvPr>
            <p:ph type="title" hasCustomPrompt="1"/>
          </p:nvPr>
        </p:nvSpPr>
        <p:spPr>
          <a:xfrm>
            <a:off x="5899355" y="3106496"/>
            <a:ext cx="6151507" cy="896147"/>
          </a:xfrm>
          <a:prstGeom prst="rect">
            <a:avLst/>
          </a:prstGeom>
        </p:spPr>
        <p:txBody>
          <a:bodyPr rIns="0" anchor="b" anchorCtr="0"/>
          <a:lstStyle>
            <a:lvl1pPr algn="l">
              <a:defRPr sz="4000">
                <a:solidFill>
                  <a:schemeClr val="accent2"/>
                </a:solidFill>
              </a:defRPr>
            </a:lvl1pPr>
          </a:lstStyle>
          <a:p>
            <a:r>
              <a:rPr lang="en-US"/>
              <a:t>Title here</a:t>
            </a:r>
          </a:p>
        </p:txBody>
      </p:sp>
      <p:pic>
        <p:nvPicPr>
          <p:cNvPr id="10" name="Graphic 9">
            <a:extLst>
              <a:ext uri="{FF2B5EF4-FFF2-40B4-BE49-F238E27FC236}">
                <a16:creationId xmlns:a16="http://schemas.microsoft.com/office/drawing/2014/main" id="{F1076381-E5A3-4F67-94C9-BF86090123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68424" y="536340"/>
            <a:ext cx="2938841" cy="1276962"/>
          </a:xfrm>
          <a:prstGeom prst="rect">
            <a:avLst/>
          </a:prstGeom>
        </p:spPr>
      </p:pic>
      <p:sp>
        <p:nvSpPr>
          <p:cNvPr id="12" name="Text Placeholder 11">
            <a:extLst>
              <a:ext uri="{FF2B5EF4-FFF2-40B4-BE49-F238E27FC236}">
                <a16:creationId xmlns:a16="http://schemas.microsoft.com/office/drawing/2014/main" id="{1D710D81-C346-4D96-B566-8AB35C14EA59}"/>
              </a:ext>
            </a:extLst>
          </p:cNvPr>
          <p:cNvSpPr>
            <a:spLocks noGrp="1"/>
          </p:cNvSpPr>
          <p:nvPr>
            <p:ph type="body" sz="quarter" idx="10"/>
          </p:nvPr>
        </p:nvSpPr>
        <p:spPr>
          <a:xfrm>
            <a:off x="5899176" y="4102711"/>
            <a:ext cx="6151835" cy="755828"/>
          </a:xfrm>
        </p:spPr>
        <p:txBody>
          <a:bodyPr lIns="0" rIns="0" anchor="t" anchorCtr="0">
            <a:normAutofit/>
          </a:bodyPr>
          <a:lstStyle>
            <a:lvl1pPr marL="0" indent="0" algn="l">
              <a:buNone/>
              <a:defRPr lang="en-US" sz="2000" dirty="0" smtClean="0">
                <a:latin typeface="+mj-lt"/>
                <a:ea typeface="+mj-ea"/>
                <a:cs typeface="+mj-cs"/>
              </a:defRPr>
            </a:lvl1pPr>
          </a:lstStyle>
          <a:p>
            <a:pPr marL="0" lvl="0">
              <a:spcBef>
                <a:spcPct val="0"/>
              </a:spcBef>
            </a:pPr>
            <a:r>
              <a:rPr lang="en-US"/>
              <a:t>Click to edit Master text styles</a:t>
            </a:r>
          </a:p>
        </p:txBody>
      </p:sp>
      <p:sp>
        <p:nvSpPr>
          <p:cNvPr id="18" name="Graphic 2">
            <a:extLst>
              <a:ext uri="{FF2B5EF4-FFF2-40B4-BE49-F238E27FC236}">
                <a16:creationId xmlns:a16="http://schemas.microsoft.com/office/drawing/2014/main" id="{F869F947-8F66-4B62-8D9C-C1558560414E}"/>
              </a:ext>
            </a:extLst>
          </p:cNvPr>
          <p:cNvSpPr/>
          <p:nvPr/>
        </p:nvSpPr>
        <p:spPr>
          <a:xfrm>
            <a:off x="250224" y="1639466"/>
            <a:ext cx="3580581" cy="4989442"/>
          </a:xfrm>
          <a:custGeom>
            <a:avLst/>
            <a:gdLst>
              <a:gd name="connsiteX0" fmla="*/ 1273493 w 2166937"/>
              <a:gd name="connsiteY0" fmla="*/ 799475 h 3019568"/>
              <a:gd name="connsiteX1" fmla="*/ 326708 w 2166937"/>
              <a:gd name="connsiteY1" fmla="*/ 44142 h 3019568"/>
              <a:gd name="connsiteX2" fmla="*/ 0 w 2166937"/>
              <a:gd name="connsiteY2" fmla="*/ 202257 h 3019568"/>
              <a:gd name="connsiteX3" fmla="*/ 0 w 2166937"/>
              <a:gd name="connsiteY3" fmla="*/ 495627 h 3019568"/>
              <a:gd name="connsiteX4" fmla="*/ 0 w 2166937"/>
              <a:gd name="connsiteY4" fmla="*/ 1208097 h 3019568"/>
              <a:gd name="connsiteX5" fmla="*/ 380048 w 2166937"/>
              <a:gd name="connsiteY5" fmla="*/ 1510992 h 3019568"/>
              <a:gd name="connsiteX6" fmla="*/ 5715 w 2166937"/>
              <a:gd name="connsiteY6" fmla="*/ 1811030 h 3019568"/>
              <a:gd name="connsiteX7" fmla="*/ 5715 w 2166937"/>
              <a:gd name="connsiteY7" fmla="*/ 2523500 h 3019568"/>
              <a:gd name="connsiteX8" fmla="*/ 5715 w 2166937"/>
              <a:gd name="connsiteY8" fmla="*/ 2817822 h 3019568"/>
              <a:gd name="connsiteX9" fmla="*/ 332423 w 2166937"/>
              <a:gd name="connsiteY9" fmla="*/ 2974985 h 3019568"/>
              <a:gd name="connsiteX10" fmla="*/ 1273493 w 2166937"/>
              <a:gd name="connsiteY10" fmla="*/ 2224415 h 3019568"/>
              <a:gd name="connsiteX11" fmla="*/ 2166938 w 2166937"/>
              <a:gd name="connsiteY11" fmla="*/ 1511945 h 3019568"/>
              <a:gd name="connsiteX12" fmla="*/ 1273493 w 2166937"/>
              <a:gd name="connsiteY12" fmla="*/ 799475 h 30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6937" h="3019568">
                <a:moveTo>
                  <a:pt x="1273493" y="799475"/>
                </a:moveTo>
                <a:lnTo>
                  <a:pt x="326708" y="44142"/>
                </a:lnTo>
                <a:cubicBezTo>
                  <a:pt x="195263" y="-60633"/>
                  <a:pt x="0" y="32712"/>
                  <a:pt x="0" y="202257"/>
                </a:cubicBezTo>
                <a:lnTo>
                  <a:pt x="0" y="495627"/>
                </a:lnTo>
                <a:lnTo>
                  <a:pt x="0" y="1208097"/>
                </a:lnTo>
                <a:lnTo>
                  <a:pt x="380048" y="1510992"/>
                </a:lnTo>
                <a:lnTo>
                  <a:pt x="5715" y="1811030"/>
                </a:lnTo>
                <a:lnTo>
                  <a:pt x="5715" y="2523500"/>
                </a:lnTo>
                <a:lnTo>
                  <a:pt x="5715" y="2817822"/>
                </a:lnTo>
                <a:cubicBezTo>
                  <a:pt x="5715" y="2986415"/>
                  <a:pt x="200978" y="3080712"/>
                  <a:pt x="332423" y="2974985"/>
                </a:cubicBezTo>
                <a:lnTo>
                  <a:pt x="1273493" y="2224415"/>
                </a:lnTo>
                <a:lnTo>
                  <a:pt x="2166938" y="1511945"/>
                </a:lnTo>
                <a:lnTo>
                  <a:pt x="1273493" y="799475"/>
                </a:lnTo>
                <a:close/>
              </a:path>
            </a:pathLst>
          </a:custGeom>
          <a:noFill/>
          <a:ln w="12700" cap="flat">
            <a:solidFill>
              <a:schemeClr val="tx2"/>
            </a:solidFill>
            <a:prstDash val="solid"/>
            <a:miter/>
          </a:ln>
        </p:spPr>
        <p:txBody>
          <a:bodyPr rtlCol="0" anchor="ctr"/>
          <a:lstStyle/>
          <a:p>
            <a:endParaRPr lang="en-US"/>
          </a:p>
        </p:txBody>
      </p:sp>
      <p:sp>
        <p:nvSpPr>
          <p:cNvPr id="19" name="Graphic 2">
            <a:extLst>
              <a:ext uri="{FF2B5EF4-FFF2-40B4-BE49-F238E27FC236}">
                <a16:creationId xmlns:a16="http://schemas.microsoft.com/office/drawing/2014/main" id="{F2EE5FF2-B849-4B56-97DA-4D3CFD4897E4}"/>
              </a:ext>
            </a:extLst>
          </p:cNvPr>
          <p:cNvSpPr/>
          <p:nvPr/>
        </p:nvSpPr>
        <p:spPr>
          <a:xfrm>
            <a:off x="1729917" y="229092"/>
            <a:ext cx="3010644" cy="4195250"/>
          </a:xfrm>
          <a:custGeom>
            <a:avLst/>
            <a:gdLst>
              <a:gd name="connsiteX0" fmla="*/ 1273493 w 2166937"/>
              <a:gd name="connsiteY0" fmla="*/ 799475 h 3019568"/>
              <a:gd name="connsiteX1" fmla="*/ 326708 w 2166937"/>
              <a:gd name="connsiteY1" fmla="*/ 44142 h 3019568"/>
              <a:gd name="connsiteX2" fmla="*/ 0 w 2166937"/>
              <a:gd name="connsiteY2" fmla="*/ 202257 h 3019568"/>
              <a:gd name="connsiteX3" fmla="*/ 0 w 2166937"/>
              <a:gd name="connsiteY3" fmla="*/ 495627 h 3019568"/>
              <a:gd name="connsiteX4" fmla="*/ 0 w 2166937"/>
              <a:gd name="connsiteY4" fmla="*/ 1208097 h 3019568"/>
              <a:gd name="connsiteX5" fmla="*/ 380048 w 2166937"/>
              <a:gd name="connsiteY5" fmla="*/ 1510992 h 3019568"/>
              <a:gd name="connsiteX6" fmla="*/ 5715 w 2166937"/>
              <a:gd name="connsiteY6" fmla="*/ 1811030 h 3019568"/>
              <a:gd name="connsiteX7" fmla="*/ 5715 w 2166937"/>
              <a:gd name="connsiteY7" fmla="*/ 2523500 h 3019568"/>
              <a:gd name="connsiteX8" fmla="*/ 5715 w 2166937"/>
              <a:gd name="connsiteY8" fmla="*/ 2817822 h 3019568"/>
              <a:gd name="connsiteX9" fmla="*/ 332423 w 2166937"/>
              <a:gd name="connsiteY9" fmla="*/ 2974985 h 3019568"/>
              <a:gd name="connsiteX10" fmla="*/ 1273493 w 2166937"/>
              <a:gd name="connsiteY10" fmla="*/ 2224415 h 3019568"/>
              <a:gd name="connsiteX11" fmla="*/ 2166938 w 2166937"/>
              <a:gd name="connsiteY11" fmla="*/ 1511945 h 3019568"/>
              <a:gd name="connsiteX12" fmla="*/ 1273493 w 2166937"/>
              <a:gd name="connsiteY12" fmla="*/ 799475 h 30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6937" h="3019568">
                <a:moveTo>
                  <a:pt x="1273493" y="799475"/>
                </a:moveTo>
                <a:lnTo>
                  <a:pt x="326708" y="44142"/>
                </a:lnTo>
                <a:cubicBezTo>
                  <a:pt x="195263" y="-60633"/>
                  <a:pt x="0" y="32712"/>
                  <a:pt x="0" y="202257"/>
                </a:cubicBezTo>
                <a:lnTo>
                  <a:pt x="0" y="495627"/>
                </a:lnTo>
                <a:lnTo>
                  <a:pt x="0" y="1208097"/>
                </a:lnTo>
                <a:lnTo>
                  <a:pt x="380048" y="1510992"/>
                </a:lnTo>
                <a:lnTo>
                  <a:pt x="5715" y="1811030"/>
                </a:lnTo>
                <a:lnTo>
                  <a:pt x="5715" y="2523500"/>
                </a:lnTo>
                <a:lnTo>
                  <a:pt x="5715" y="2817822"/>
                </a:lnTo>
                <a:cubicBezTo>
                  <a:pt x="5715" y="2986415"/>
                  <a:pt x="200978" y="3080712"/>
                  <a:pt x="332423" y="2974985"/>
                </a:cubicBezTo>
                <a:lnTo>
                  <a:pt x="1273493" y="2224415"/>
                </a:lnTo>
                <a:lnTo>
                  <a:pt x="2166938" y="1511945"/>
                </a:lnTo>
                <a:lnTo>
                  <a:pt x="1273493" y="799475"/>
                </a:lnTo>
                <a:close/>
              </a:path>
            </a:pathLst>
          </a:custGeom>
          <a:noFill/>
          <a:ln w="12700" cap="flat">
            <a:solidFill>
              <a:schemeClr val="accent1"/>
            </a:solidFill>
            <a:prstDash val="solid"/>
            <a:miter/>
          </a:ln>
        </p:spPr>
        <p:txBody>
          <a:bodyPr rtlCol="0" anchor="ctr"/>
          <a:lstStyle/>
          <a:p>
            <a:endParaRPr lang="en-US"/>
          </a:p>
        </p:txBody>
      </p:sp>
      <p:sp>
        <p:nvSpPr>
          <p:cNvPr id="20" name="Graphic 2">
            <a:extLst>
              <a:ext uri="{FF2B5EF4-FFF2-40B4-BE49-F238E27FC236}">
                <a16:creationId xmlns:a16="http://schemas.microsoft.com/office/drawing/2014/main" id="{04334222-F301-4B83-A7E8-55BB4D987B57}"/>
              </a:ext>
            </a:extLst>
          </p:cNvPr>
          <p:cNvSpPr/>
          <p:nvPr/>
        </p:nvSpPr>
        <p:spPr>
          <a:xfrm>
            <a:off x="2848152" y="4134187"/>
            <a:ext cx="1687297" cy="2351202"/>
          </a:xfrm>
          <a:custGeom>
            <a:avLst/>
            <a:gdLst>
              <a:gd name="connsiteX0" fmla="*/ 1273493 w 2166937"/>
              <a:gd name="connsiteY0" fmla="*/ 799475 h 3019568"/>
              <a:gd name="connsiteX1" fmla="*/ 326708 w 2166937"/>
              <a:gd name="connsiteY1" fmla="*/ 44142 h 3019568"/>
              <a:gd name="connsiteX2" fmla="*/ 0 w 2166937"/>
              <a:gd name="connsiteY2" fmla="*/ 202257 h 3019568"/>
              <a:gd name="connsiteX3" fmla="*/ 0 w 2166937"/>
              <a:gd name="connsiteY3" fmla="*/ 495627 h 3019568"/>
              <a:gd name="connsiteX4" fmla="*/ 0 w 2166937"/>
              <a:gd name="connsiteY4" fmla="*/ 1208097 h 3019568"/>
              <a:gd name="connsiteX5" fmla="*/ 380048 w 2166937"/>
              <a:gd name="connsiteY5" fmla="*/ 1510992 h 3019568"/>
              <a:gd name="connsiteX6" fmla="*/ 5715 w 2166937"/>
              <a:gd name="connsiteY6" fmla="*/ 1811030 h 3019568"/>
              <a:gd name="connsiteX7" fmla="*/ 5715 w 2166937"/>
              <a:gd name="connsiteY7" fmla="*/ 2523500 h 3019568"/>
              <a:gd name="connsiteX8" fmla="*/ 5715 w 2166937"/>
              <a:gd name="connsiteY8" fmla="*/ 2817822 h 3019568"/>
              <a:gd name="connsiteX9" fmla="*/ 332423 w 2166937"/>
              <a:gd name="connsiteY9" fmla="*/ 2974985 h 3019568"/>
              <a:gd name="connsiteX10" fmla="*/ 1273493 w 2166937"/>
              <a:gd name="connsiteY10" fmla="*/ 2224415 h 3019568"/>
              <a:gd name="connsiteX11" fmla="*/ 2166938 w 2166937"/>
              <a:gd name="connsiteY11" fmla="*/ 1511945 h 3019568"/>
              <a:gd name="connsiteX12" fmla="*/ 1273493 w 2166937"/>
              <a:gd name="connsiteY12" fmla="*/ 799475 h 30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6937" h="3019568">
                <a:moveTo>
                  <a:pt x="1273493" y="799475"/>
                </a:moveTo>
                <a:lnTo>
                  <a:pt x="326708" y="44142"/>
                </a:lnTo>
                <a:cubicBezTo>
                  <a:pt x="195263" y="-60633"/>
                  <a:pt x="0" y="32712"/>
                  <a:pt x="0" y="202257"/>
                </a:cubicBezTo>
                <a:lnTo>
                  <a:pt x="0" y="495627"/>
                </a:lnTo>
                <a:lnTo>
                  <a:pt x="0" y="1208097"/>
                </a:lnTo>
                <a:lnTo>
                  <a:pt x="380048" y="1510992"/>
                </a:lnTo>
                <a:lnTo>
                  <a:pt x="5715" y="1811030"/>
                </a:lnTo>
                <a:lnTo>
                  <a:pt x="5715" y="2523500"/>
                </a:lnTo>
                <a:lnTo>
                  <a:pt x="5715" y="2817822"/>
                </a:lnTo>
                <a:cubicBezTo>
                  <a:pt x="5715" y="2986415"/>
                  <a:pt x="200978" y="3080712"/>
                  <a:pt x="332423" y="2974985"/>
                </a:cubicBezTo>
                <a:lnTo>
                  <a:pt x="1273493" y="2224415"/>
                </a:lnTo>
                <a:lnTo>
                  <a:pt x="2166938" y="1511945"/>
                </a:lnTo>
                <a:lnTo>
                  <a:pt x="1273493" y="799475"/>
                </a:lnTo>
                <a:close/>
              </a:path>
            </a:pathLst>
          </a:custGeom>
          <a:noFill/>
          <a:ln w="12700" cap="flat">
            <a:solidFill>
              <a:schemeClr val="accent5"/>
            </a:solidFill>
            <a:prstDash val="solid"/>
            <a:miter/>
          </a:ln>
        </p:spPr>
        <p:txBody>
          <a:bodyPr rtlCol="0" anchor="ctr"/>
          <a:lstStyle/>
          <a:p>
            <a:endParaRPr lang="en-US"/>
          </a:p>
        </p:txBody>
      </p:sp>
      <p:pic>
        <p:nvPicPr>
          <p:cNvPr id="21" name="Graphic 20">
            <a:extLst>
              <a:ext uri="{FF2B5EF4-FFF2-40B4-BE49-F238E27FC236}">
                <a16:creationId xmlns:a16="http://schemas.microsoft.com/office/drawing/2014/main" id="{243CCD8A-CB47-41B6-9634-834E08006AD7}"/>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213737" y="3471718"/>
            <a:ext cx="1221773" cy="916329"/>
          </a:xfrm>
          <a:prstGeom prst="rect">
            <a:avLst/>
          </a:prstGeom>
          <a:effectLst/>
        </p:spPr>
      </p:pic>
      <p:cxnSp>
        <p:nvCxnSpPr>
          <p:cNvPr id="22" name="Straight Connector 21">
            <a:extLst>
              <a:ext uri="{FF2B5EF4-FFF2-40B4-BE49-F238E27FC236}">
                <a16:creationId xmlns:a16="http://schemas.microsoft.com/office/drawing/2014/main" id="{94B732AE-6DED-4428-B89F-91C8DE0BE0D0}"/>
              </a:ext>
            </a:extLst>
          </p:cNvPr>
          <p:cNvCxnSpPr>
            <a:cxnSpLocks/>
          </p:cNvCxnSpPr>
          <p:nvPr/>
        </p:nvCxnSpPr>
        <p:spPr>
          <a:xfrm>
            <a:off x="5613066" y="3444356"/>
            <a:ext cx="0" cy="961535"/>
          </a:xfrm>
          <a:prstGeom prst="line">
            <a:avLst/>
          </a:prstGeom>
          <a:ln w="12700" cap="rnd">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417959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Chart &amp; Text Header Subheader">
    <p:spTree>
      <p:nvGrpSpPr>
        <p:cNvPr id="1" name=""/>
        <p:cNvGrpSpPr/>
        <p:nvPr/>
      </p:nvGrpSpPr>
      <p:grpSpPr>
        <a:xfrm>
          <a:off x="0" y="0"/>
          <a:ext cx="0" cy="0"/>
          <a:chOff x="0" y="0"/>
          <a:chExt cx="0" cy="0"/>
        </a:xfrm>
      </p:grpSpPr>
      <p:sp>
        <p:nvSpPr>
          <p:cNvPr id="24" name="Chart Placeholder 3">
            <a:extLst>
              <a:ext uri="{FF2B5EF4-FFF2-40B4-BE49-F238E27FC236}">
                <a16:creationId xmlns:a16="http://schemas.microsoft.com/office/drawing/2014/main" id="{C958AAB5-D01C-4B2D-9AF9-0352ED545D73}"/>
              </a:ext>
            </a:extLst>
          </p:cNvPr>
          <p:cNvSpPr>
            <a:spLocks noGrp="1"/>
          </p:cNvSpPr>
          <p:nvPr>
            <p:ph type="chart" sz="quarter" idx="10"/>
          </p:nvPr>
        </p:nvSpPr>
        <p:spPr>
          <a:xfrm>
            <a:off x="381000" y="1600200"/>
            <a:ext cx="5562600" cy="4724400"/>
          </a:xfrm>
        </p:spPr>
        <p:txBody>
          <a:bodyPr/>
          <a:lstStyle>
            <a:lvl1pPr marL="0" indent="0">
              <a:buNone/>
              <a:defRPr/>
            </a:lvl1pPr>
          </a:lstStyle>
          <a:p>
            <a:r>
              <a:rPr lang="en-US"/>
              <a:t>Click icon to add chart</a:t>
            </a:r>
          </a:p>
        </p:txBody>
      </p:sp>
      <p:sp>
        <p:nvSpPr>
          <p:cNvPr id="25" name="Text Placeholder 5">
            <a:extLst>
              <a:ext uri="{FF2B5EF4-FFF2-40B4-BE49-F238E27FC236}">
                <a16:creationId xmlns:a16="http://schemas.microsoft.com/office/drawing/2014/main" id="{C5179B35-1913-479E-B6A0-FBFE91AD7521}"/>
              </a:ext>
            </a:extLst>
          </p:cNvPr>
          <p:cNvSpPr>
            <a:spLocks noGrp="1"/>
          </p:cNvSpPr>
          <p:nvPr>
            <p:ph type="body" sz="quarter" idx="11"/>
          </p:nvPr>
        </p:nvSpPr>
        <p:spPr>
          <a:xfrm>
            <a:off x="6172200" y="1600200"/>
            <a:ext cx="5638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24600AB-193D-4AE1-8D6F-E82C992F259E}"/>
              </a:ext>
            </a:extLst>
          </p:cNvPr>
          <p:cNvSpPr>
            <a:spLocks noGrp="1"/>
          </p:cNvSpPr>
          <p:nvPr>
            <p:ph type="title"/>
          </p:nvPr>
        </p:nvSpPr>
        <p:spPr/>
        <p:txBody>
          <a:bodyPr/>
          <a:lstStyle/>
          <a:p>
            <a:r>
              <a:rPr lang="en-US"/>
              <a:t>Click to edit Master title style</a:t>
            </a:r>
          </a:p>
        </p:txBody>
      </p:sp>
      <p:sp>
        <p:nvSpPr>
          <p:cNvPr id="9" name="Text Placeholder 15">
            <a:extLst>
              <a:ext uri="{FF2B5EF4-FFF2-40B4-BE49-F238E27FC236}">
                <a16:creationId xmlns:a16="http://schemas.microsoft.com/office/drawing/2014/main" id="{321EDE20-0A43-4F9A-8D65-958B78529FDD}"/>
              </a:ext>
            </a:extLst>
          </p:cNvPr>
          <p:cNvSpPr>
            <a:spLocks noGrp="1"/>
          </p:cNvSpPr>
          <p:nvPr>
            <p:ph type="body" sz="quarter" idx="12"/>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8" name="Slide Number Placeholder 5">
            <a:extLst>
              <a:ext uri="{FF2B5EF4-FFF2-40B4-BE49-F238E27FC236}">
                <a16:creationId xmlns:a16="http://schemas.microsoft.com/office/drawing/2014/main" id="{30ED414D-DA66-4434-8F55-A7A382442FA5}"/>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0" name="Footer Placeholder 7">
            <a:extLst>
              <a:ext uri="{FF2B5EF4-FFF2-40B4-BE49-F238E27FC236}">
                <a16:creationId xmlns:a16="http://schemas.microsoft.com/office/drawing/2014/main" id="{DD1A607D-C93A-4E68-87B2-ADA94EEE1BCC}"/>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341695586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2 Chart &amp; Text Single Header">
    <p:spTree>
      <p:nvGrpSpPr>
        <p:cNvPr id="1" name=""/>
        <p:cNvGrpSpPr/>
        <p:nvPr/>
      </p:nvGrpSpPr>
      <p:grpSpPr>
        <a:xfrm>
          <a:off x="0" y="0"/>
          <a:ext cx="0" cy="0"/>
          <a:chOff x="0" y="0"/>
          <a:chExt cx="0" cy="0"/>
        </a:xfrm>
      </p:grpSpPr>
      <p:sp>
        <p:nvSpPr>
          <p:cNvPr id="13" name="Chart Placeholder 3">
            <a:extLst>
              <a:ext uri="{FF2B5EF4-FFF2-40B4-BE49-F238E27FC236}">
                <a16:creationId xmlns:a16="http://schemas.microsoft.com/office/drawing/2014/main" id="{56858CE1-D171-46D6-B252-F23BCAAF05C3}"/>
              </a:ext>
            </a:extLst>
          </p:cNvPr>
          <p:cNvSpPr>
            <a:spLocks noGrp="1"/>
          </p:cNvSpPr>
          <p:nvPr>
            <p:ph type="chart" sz="quarter" idx="10"/>
          </p:nvPr>
        </p:nvSpPr>
        <p:spPr>
          <a:xfrm>
            <a:off x="381000" y="1600200"/>
            <a:ext cx="5562600" cy="2286000"/>
          </a:xfrm>
        </p:spPr>
        <p:txBody>
          <a:bodyPr/>
          <a:lstStyle>
            <a:lvl1pPr marL="0" indent="0">
              <a:buNone/>
              <a:defRPr/>
            </a:lvl1pPr>
          </a:lstStyle>
          <a:p>
            <a:r>
              <a:rPr lang="en-US"/>
              <a:t>Click icon to add chart</a:t>
            </a:r>
          </a:p>
        </p:txBody>
      </p:sp>
      <p:sp>
        <p:nvSpPr>
          <p:cNvPr id="14" name="Chart Placeholder 3">
            <a:extLst>
              <a:ext uri="{FF2B5EF4-FFF2-40B4-BE49-F238E27FC236}">
                <a16:creationId xmlns:a16="http://schemas.microsoft.com/office/drawing/2014/main" id="{18D6C655-71D3-47B1-9C20-3559255CFA6E}"/>
              </a:ext>
            </a:extLst>
          </p:cNvPr>
          <p:cNvSpPr>
            <a:spLocks noGrp="1"/>
          </p:cNvSpPr>
          <p:nvPr>
            <p:ph type="chart" sz="quarter" idx="11"/>
          </p:nvPr>
        </p:nvSpPr>
        <p:spPr>
          <a:xfrm>
            <a:off x="6248400" y="1600200"/>
            <a:ext cx="5562600" cy="2286000"/>
          </a:xfrm>
        </p:spPr>
        <p:txBody>
          <a:bodyPr/>
          <a:lstStyle>
            <a:lvl1pPr marL="0" indent="0">
              <a:buNone/>
              <a:defRPr/>
            </a:lvl1pPr>
          </a:lstStyle>
          <a:p>
            <a:r>
              <a:rPr lang="en-US"/>
              <a:t>Click icon to add chart</a:t>
            </a:r>
          </a:p>
        </p:txBody>
      </p:sp>
      <p:sp>
        <p:nvSpPr>
          <p:cNvPr id="15" name="Text Placeholder 5">
            <a:extLst>
              <a:ext uri="{FF2B5EF4-FFF2-40B4-BE49-F238E27FC236}">
                <a16:creationId xmlns:a16="http://schemas.microsoft.com/office/drawing/2014/main" id="{DF8B6D71-4FC2-4100-8853-2152138668A5}"/>
              </a:ext>
            </a:extLst>
          </p:cNvPr>
          <p:cNvSpPr>
            <a:spLocks noGrp="1"/>
          </p:cNvSpPr>
          <p:nvPr>
            <p:ph type="body" sz="quarter" idx="12"/>
          </p:nvPr>
        </p:nvSpPr>
        <p:spPr>
          <a:xfrm>
            <a:off x="381000" y="4038600"/>
            <a:ext cx="5562600" cy="2286000"/>
          </a:xfrm>
        </p:spPr>
        <p:txBody>
          <a:bodyPr>
            <a:normAutofit/>
          </a:bodyPr>
          <a:lstStyle>
            <a:lvl1pPr>
              <a:defRPr sz="2000"/>
            </a:lvl1pPr>
            <a:lvl2pP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5">
            <a:extLst>
              <a:ext uri="{FF2B5EF4-FFF2-40B4-BE49-F238E27FC236}">
                <a16:creationId xmlns:a16="http://schemas.microsoft.com/office/drawing/2014/main" id="{8D943BF2-E4CE-4E61-B4B5-CFF967638482}"/>
              </a:ext>
            </a:extLst>
          </p:cNvPr>
          <p:cNvSpPr>
            <a:spLocks noGrp="1"/>
          </p:cNvSpPr>
          <p:nvPr>
            <p:ph type="body" sz="quarter" idx="13"/>
          </p:nvPr>
        </p:nvSpPr>
        <p:spPr>
          <a:xfrm>
            <a:off x="6248400" y="4038600"/>
            <a:ext cx="5562600" cy="2286000"/>
          </a:xfrm>
        </p:spPr>
        <p:txBody>
          <a:bodyPr>
            <a:normAutofit/>
          </a:bodyPr>
          <a:lstStyle>
            <a:lvl1pPr>
              <a:defRPr sz="2000"/>
            </a:lvl1pPr>
            <a:lvl2pP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6FF6ABC6-4D7A-4F2F-823B-6F43D3E7A4E2}"/>
              </a:ext>
            </a:extLst>
          </p:cNvPr>
          <p:cNvSpPr>
            <a:spLocks noGrp="1"/>
          </p:cNvSpPr>
          <p:nvPr>
            <p:ph type="title"/>
          </p:nvPr>
        </p:nvSpPr>
        <p:spPr/>
        <p:txBody>
          <a:bodyPr/>
          <a:lstStyle/>
          <a:p>
            <a:r>
              <a:rPr lang="en-US"/>
              <a:t>Click to edit Master title style</a:t>
            </a:r>
          </a:p>
        </p:txBody>
      </p:sp>
      <p:sp>
        <p:nvSpPr>
          <p:cNvPr id="9" name="Slide Number Placeholder 5">
            <a:extLst>
              <a:ext uri="{FF2B5EF4-FFF2-40B4-BE49-F238E27FC236}">
                <a16:creationId xmlns:a16="http://schemas.microsoft.com/office/drawing/2014/main" id="{01ABA037-D9A9-47FE-B95E-12DC568341C5}"/>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0" name="Footer Placeholder 7">
            <a:extLst>
              <a:ext uri="{FF2B5EF4-FFF2-40B4-BE49-F238E27FC236}">
                <a16:creationId xmlns:a16="http://schemas.microsoft.com/office/drawing/2014/main" id="{FD972749-4151-478F-B5F0-882415B22766}"/>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76692833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2 Chart &amp; Text Header Subheader">
    <p:spTree>
      <p:nvGrpSpPr>
        <p:cNvPr id="1" name=""/>
        <p:cNvGrpSpPr/>
        <p:nvPr/>
      </p:nvGrpSpPr>
      <p:grpSpPr>
        <a:xfrm>
          <a:off x="0" y="0"/>
          <a:ext cx="0" cy="0"/>
          <a:chOff x="0" y="0"/>
          <a:chExt cx="0" cy="0"/>
        </a:xfrm>
      </p:grpSpPr>
      <p:sp>
        <p:nvSpPr>
          <p:cNvPr id="24" name="Chart Placeholder 3">
            <a:extLst>
              <a:ext uri="{FF2B5EF4-FFF2-40B4-BE49-F238E27FC236}">
                <a16:creationId xmlns:a16="http://schemas.microsoft.com/office/drawing/2014/main" id="{641AF156-0726-4DC7-B959-D39968119B20}"/>
              </a:ext>
            </a:extLst>
          </p:cNvPr>
          <p:cNvSpPr>
            <a:spLocks noGrp="1"/>
          </p:cNvSpPr>
          <p:nvPr>
            <p:ph type="chart" sz="quarter" idx="10"/>
          </p:nvPr>
        </p:nvSpPr>
        <p:spPr>
          <a:xfrm>
            <a:off x="381000" y="1600200"/>
            <a:ext cx="5562600" cy="2286000"/>
          </a:xfrm>
        </p:spPr>
        <p:txBody>
          <a:bodyPr/>
          <a:lstStyle>
            <a:lvl1pPr marL="0" indent="0">
              <a:buNone/>
              <a:defRPr/>
            </a:lvl1pPr>
          </a:lstStyle>
          <a:p>
            <a:r>
              <a:rPr lang="en-US"/>
              <a:t>Click icon to add chart</a:t>
            </a:r>
          </a:p>
        </p:txBody>
      </p:sp>
      <p:sp>
        <p:nvSpPr>
          <p:cNvPr id="25" name="Chart Placeholder 3">
            <a:extLst>
              <a:ext uri="{FF2B5EF4-FFF2-40B4-BE49-F238E27FC236}">
                <a16:creationId xmlns:a16="http://schemas.microsoft.com/office/drawing/2014/main" id="{FCF1B9AC-03C8-4BAF-A971-CF9FCD930633}"/>
              </a:ext>
            </a:extLst>
          </p:cNvPr>
          <p:cNvSpPr>
            <a:spLocks noGrp="1"/>
          </p:cNvSpPr>
          <p:nvPr>
            <p:ph type="chart" sz="quarter" idx="11"/>
          </p:nvPr>
        </p:nvSpPr>
        <p:spPr>
          <a:xfrm>
            <a:off x="6248400" y="1600200"/>
            <a:ext cx="5562600" cy="2286000"/>
          </a:xfrm>
        </p:spPr>
        <p:txBody>
          <a:bodyPr/>
          <a:lstStyle>
            <a:lvl1pPr marL="0" indent="0">
              <a:buNone/>
              <a:defRPr/>
            </a:lvl1pPr>
          </a:lstStyle>
          <a:p>
            <a:r>
              <a:rPr lang="en-US"/>
              <a:t>Click icon to add chart</a:t>
            </a:r>
          </a:p>
        </p:txBody>
      </p:sp>
      <p:sp>
        <p:nvSpPr>
          <p:cNvPr id="26" name="Text Placeholder 5">
            <a:extLst>
              <a:ext uri="{FF2B5EF4-FFF2-40B4-BE49-F238E27FC236}">
                <a16:creationId xmlns:a16="http://schemas.microsoft.com/office/drawing/2014/main" id="{6FA9DF3A-E8A6-4B48-A1D2-6B39C7BA3E01}"/>
              </a:ext>
            </a:extLst>
          </p:cNvPr>
          <p:cNvSpPr>
            <a:spLocks noGrp="1"/>
          </p:cNvSpPr>
          <p:nvPr>
            <p:ph type="body" sz="quarter" idx="12"/>
          </p:nvPr>
        </p:nvSpPr>
        <p:spPr>
          <a:xfrm>
            <a:off x="381000" y="4038600"/>
            <a:ext cx="5562600" cy="2286000"/>
          </a:xfrm>
        </p:spPr>
        <p:txBody>
          <a:bodyPr>
            <a:normAutofit/>
          </a:bodyPr>
          <a:lstStyle>
            <a:lvl1pPr>
              <a:defRPr sz="2000"/>
            </a:lvl1pPr>
            <a:lvl2pP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ext Placeholder 5">
            <a:extLst>
              <a:ext uri="{FF2B5EF4-FFF2-40B4-BE49-F238E27FC236}">
                <a16:creationId xmlns:a16="http://schemas.microsoft.com/office/drawing/2014/main" id="{EDE9EAEA-3321-4C99-944D-B274AA92DC3D}"/>
              </a:ext>
            </a:extLst>
          </p:cNvPr>
          <p:cNvSpPr>
            <a:spLocks noGrp="1"/>
          </p:cNvSpPr>
          <p:nvPr>
            <p:ph type="body" sz="quarter" idx="13"/>
          </p:nvPr>
        </p:nvSpPr>
        <p:spPr>
          <a:xfrm>
            <a:off x="6248400" y="4038600"/>
            <a:ext cx="5562600" cy="2286000"/>
          </a:xfrm>
        </p:spPr>
        <p:txBody>
          <a:bodyPr>
            <a:normAutofit/>
          </a:bodyPr>
          <a:lstStyle>
            <a:lvl1pPr>
              <a:defRPr sz="2000"/>
            </a:lvl1pPr>
            <a:lvl2pP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DC66F832-855C-478C-9A97-2957C4B06867}"/>
              </a:ext>
            </a:extLst>
          </p:cNvPr>
          <p:cNvSpPr>
            <a:spLocks noGrp="1"/>
          </p:cNvSpPr>
          <p:nvPr>
            <p:ph type="title"/>
          </p:nvPr>
        </p:nvSpPr>
        <p:spPr/>
        <p:txBody>
          <a:bodyPr/>
          <a:lstStyle/>
          <a:p>
            <a:r>
              <a:rPr lang="en-US"/>
              <a:t>Click to edit Master title style</a:t>
            </a:r>
          </a:p>
        </p:txBody>
      </p:sp>
      <p:sp>
        <p:nvSpPr>
          <p:cNvPr id="11" name="Text Placeholder 15">
            <a:extLst>
              <a:ext uri="{FF2B5EF4-FFF2-40B4-BE49-F238E27FC236}">
                <a16:creationId xmlns:a16="http://schemas.microsoft.com/office/drawing/2014/main" id="{9D0BDCBB-59C9-4F30-9D2A-319ACCAA1873}"/>
              </a:ext>
            </a:extLst>
          </p:cNvPr>
          <p:cNvSpPr>
            <a:spLocks noGrp="1"/>
          </p:cNvSpPr>
          <p:nvPr>
            <p:ph type="body" sz="quarter" idx="14"/>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10" name="Slide Number Placeholder 5">
            <a:extLst>
              <a:ext uri="{FF2B5EF4-FFF2-40B4-BE49-F238E27FC236}">
                <a16:creationId xmlns:a16="http://schemas.microsoft.com/office/drawing/2014/main" id="{91BF37AE-899A-408D-B139-79C2A4DBD542}"/>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2" name="Footer Placeholder 7">
            <a:extLst>
              <a:ext uri="{FF2B5EF4-FFF2-40B4-BE49-F238E27FC236}">
                <a16:creationId xmlns:a16="http://schemas.microsoft.com/office/drawing/2014/main" id="{C4123726-5651-465A-AF1C-572B1745A245}"/>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422922728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3 Chart &amp; Text Single Header">
    <p:spTree>
      <p:nvGrpSpPr>
        <p:cNvPr id="1" name=""/>
        <p:cNvGrpSpPr/>
        <p:nvPr/>
      </p:nvGrpSpPr>
      <p:grpSpPr>
        <a:xfrm>
          <a:off x="0" y="0"/>
          <a:ext cx="0" cy="0"/>
          <a:chOff x="0" y="0"/>
          <a:chExt cx="0" cy="0"/>
        </a:xfrm>
      </p:grpSpPr>
      <p:sp>
        <p:nvSpPr>
          <p:cNvPr id="13" name="Chart Placeholder 3">
            <a:extLst>
              <a:ext uri="{FF2B5EF4-FFF2-40B4-BE49-F238E27FC236}">
                <a16:creationId xmlns:a16="http://schemas.microsoft.com/office/drawing/2014/main" id="{DA9E81FA-16F1-4C7C-A851-B8D6CA3AA11E}"/>
              </a:ext>
            </a:extLst>
          </p:cNvPr>
          <p:cNvSpPr>
            <a:spLocks noGrp="1"/>
          </p:cNvSpPr>
          <p:nvPr>
            <p:ph type="chart" sz="quarter" idx="10"/>
          </p:nvPr>
        </p:nvSpPr>
        <p:spPr>
          <a:xfrm>
            <a:off x="381000" y="1600200"/>
            <a:ext cx="3657600" cy="2286000"/>
          </a:xfrm>
        </p:spPr>
        <p:txBody>
          <a:bodyPr/>
          <a:lstStyle>
            <a:lvl1pPr marL="0" indent="0">
              <a:buNone/>
              <a:defRPr/>
            </a:lvl1pPr>
          </a:lstStyle>
          <a:p>
            <a:r>
              <a:rPr lang="en-US"/>
              <a:t>Click icon to add chart</a:t>
            </a:r>
          </a:p>
        </p:txBody>
      </p:sp>
      <p:sp>
        <p:nvSpPr>
          <p:cNvPr id="14" name="Text Placeholder 5">
            <a:extLst>
              <a:ext uri="{FF2B5EF4-FFF2-40B4-BE49-F238E27FC236}">
                <a16:creationId xmlns:a16="http://schemas.microsoft.com/office/drawing/2014/main" id="{96AE73D3-FE49-4025-8181-3FEDAF912FC5}"/>
              </a:ext>
            </a:extLst>
          </p:cNvPr>
          <p:cNvSpPr>
            <a:spLocks noGrp="1"/>
          </p:cNvSpPr>
          <p:nvPr>
            <p:ph type="body" sz="quarter" idx="12"/>
          </p:nvPr>
        </p:nvSpPr>
        <p:spPr>
          <a:xfrm>
            <a:off x="381000" y="4038600"/>
            <a:ext cx="3657600" cy="2286000"/>
          </a:xfrm>
        </p:spPr>
        <p:txBody>
          <a:bodyPr>
            <a:norm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hart Placeholder 3">
            <a:extLst>
              <a:ext uri="{FF2B5EF4-FFF2-40B4-BE49-F238E27FC236}">
                <a16:creationId xmlns:a16="http://schemas.microsoft.com/office/drawing/2014/main" id="{35DF5CF4-1DE3-49D8-A0A4-A0C208999547}"/>
              </a:ext>
            </a:extLst>
          </p:cNvPr>
          <p:cNvSpPr>
            <a:spLocks noGrp="1"/>
          </p:cNvSpPr>
          <p:nvPr>
            <p:ph type="chart" sz="quarter" idx="13"/>
          </p:nvPr>
        </p:nvSpPr>
        <p:spPr>
          <a:xfrm>
            <a:off x="4267200" y="1600200"/>
            <a:ext cx="3657600" cy="2286000"/>
          </a:xfrm>
        </p:spPr>
        <p:txBody>
          <a:bodyPr/>
          <a:lstStyle>
            <a:lvl1pPr marL="0" indent="0">
              <a:buNone/>
              <a:defRPr/>
            </a:lvl1pPr>
          </a:lstStyle>
          <a:p>
            <a:r>
              <a:rPr lang="en-US"/>
              <a:t>Click icon to add chart</a:t>
            </a:r>
          </a:p>
        </p:txBody>
      </p:sp>
      <p:sp>
        <p:nvSpPr>
          <p:cNvPr id="16" name="Text Placeholder 5">
            <a:extLst>
              <a:ext uri="{FF2B5EF4-FFF2-40B4-BE49-F238E27FC236}">
                <a16:creationId xmlns:a16="http://schemas.microsoft.com/office/drawing/2014/main" id="{FDE787F1-87E8-400C-B491-A08ED5544A54}"/>
              </a:ext>
            </a:extLst>
          </p:cNvPr>
          <p:cNvSpPr>
            <a:spLocks noGrp="1"/>
          </p:cNvSpPr>
          <p:nvPr>
            <p:ph type="body" sz="quarter" idx="14"/>
          </p:nvPr>
        </p:nvSpPr>
        <p:spPr>
          <a:xfrm>
            <a:off x="4267200" y="4038600"/>
            <a:ext cx="3657600" cy="2286000"/>
          </a:xfrm>
        </p:spPr>
        <p:txBody>
          <a:bodyPr>
            <a:norm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hart Placeholder 3">
            <a:extLst>
              <a:ext uri="{FF2B5EF4-FFF2-40B4-BE49-F238E27FC236}">
                <a16:creationId xmlns:a16="http://schemas.microsoft.com/office/drawing/2014/main" id="{6F447463-CAA7-428F-8E49-4F7B6F84A2BB}"/>
              </a:ext>
            </a:extLst>
          </p:cNvPr>
          <p:cNvSpPr>
            <a:spLocks noGrp="1"/>
          </p:cNvSpPr>
          <p:nvPr>
            <p:ph type="chart" sz="quarter" idx="15"/>
          </p:nvPr>
        </p:nvSpPr>
        <p:spPr>
          <a:xfrm>
            <a:off x="8153400" y="1600200"/>
            <a:ext cx="3657600" cy="2286000"/>
          </a:xfrm>
        </p:spPr>
        <p:txBody>
          <a:bodyPr/>
          <a:lstStyle>
            <a:lvl1pPr marL="0" indent="0">
              <a:buNone/>
              <a:defRPr/>
            </a:lvl1pPr>
          </a:lstStyle>
          <a:p>
            <a:r>
              <a:rPr lang="en-US"/>
              <a:t>Click icon to add chart</a:t>
            </a:r>
          </a:p>
        </p:txBody>
      </p:sp>
      <p:sp>
        <p:nvSpPr>
          <p:cNvPr id="18" name="Text Placeholder 5">
            <a:extLst>
              <a:ext uri="{FF2B5EF4-FFF2-40B4-BE49-F238E27FC236}">
                <a16:creationId xmlns:a16="http://schemas.microsoft.com/office/drawing/2014/main" id="{838F0D8C-48BE-4BA1-A4A4-A94D624B64CF}"/>
              </a:ext>
            </a:extLst>
          </p:cNvPr>
          <p:cNvSpPr>
            <a:spLocks noGrp="1"/>
          </p:cNvSpPr>
          <p:nvPr>
            <p:ph type="body" sz="quarter" idx="16"/>
          </p:nvPr>
        </p:nvSpPr>
        <p:spPr>
          <a:xfrm>
            <a:off x="8153400" y="4038600"/>
            <a:ext cx="3657600" cy="2286000"/>
          </a:xfrm>
        </p:spPr>
        <p:txBody>
          <a:bodyPr>
            <a:norm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A3AB92E7-5178-421A-B22C-0AB575D2A4F6}"/>
              </a:ext>
            </a:extLst>
          </p:cNvPr>
          <p:cNvSpPr>
            <a:spLocks noGrp="1"/>
          </p:cNvSpPr>
          <p:nvPr>
            <p:ph type="title"/>
          </p:nvPr>
        </p:nvSpPr>
        <p:spPr/>
        <p:txBody>
          <a:bodyPr/>
          <a:lstStyle/>
          <a:p>
            <a:r>
              <a:rPr lang="en-US"/>
              <a:t>Click to edit Master title style</a:t>
            </a:r>
          </a:p>
        </p:txBody>
      </p:sp>
      <p:sp>
        <p:nvSpPr>
          <p:cNvPr id="11" name="Slide Number Placeholder 5">
            <a:extLst>
              <a:ext uri="{FF2B5EF4-FFF2-40B4-BE49-F238E27FC236}">
                <a16:creationId xmlns:a16="http://schemas.microsoft.com/office/drawing/2014/main" id="{7BB80B6B-76CF-4D94-8AFC-4668848A9D34}"/>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2" name="Footer Placeholder 7">
            <a:extLst>
              <a:ext uri="{FF2B5EF4-FFF2-40B4-BE49-F238E27FC236}">
                <a16:creationId xmlns:a16="http://schemas.microsoft.com/office/drawing/2014/main" id="{1371CA75-0D8A-42C4-B70F-7B0ACD43BC8A}"/>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88022564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3 Chart &amp; Text Header Subheader">
    <p:spTree>
      <p:nvGrpSpPr>
        <p:cNvPr id="1" name=""/>
        <p:cNvGrpSpPr/>
        <p:nvPr/>
      </p:nvGrpSpPr>
      <p:grpSpPr>
        <a:xfrm>
          <a:off x="0" y="0"/>
          <a:ext cx="0" cy="0"/>
          <a:chOff x="0" y="0"/>
          <a:chExt cx="0" cy="0"/>
        </a:xfrm>
      </p:grpSpPr>
      <p:sp>
        <p:nvSpPr>
          <p:cNvPr id="24" name="Chart Placeholder 3">
            <a:extLst>
              <a:ext uri="{FF2B5EF4-FFF2-40B4-BE49-F238E27FC236}">
                <a16:creationId xmlns:a16="http://schemas.microsoft.com/office/drawing/2014/main" id="{2062AF27-726B-472D-9600-224CBE8589BA}"/>
              </a:ext>
            </a:extLst>
          </p:cNvPr>
          <p:cNvSpPr>
            <a:spLocks noGrp="1"/>
          </p:cNvSpPr>
          <p:nvPr>
            <p:ph type="chart" sz="quarter" idx="10"/>
          </p:nvPr>
        </p:nvSpPr>
        <p:spPr>
          <a:xfrm>
            <a:off x="381000" y="1600200"/>
            <a:ext cx="3657600" cy="2286000"/>
          </a:xfrm>
        </p:spPr>
        <p:txBody>
          <a:bodyPr/>
          <a:lstStyle>
            <a:lvl1pPr marL="0" indent="0">
              <a:buNone/>
              <a:defRPr/>
            </a:lvl1pPr>
          </a:lstStyle>
          <a:p>
            <a:r>
              <a:rPr lang="en-US"/>
              <a:t>Click icon to add chart</a:t>
            </a:r>
          </a:p>
        </p:txBody>
      </p:sp>
      <p:sp>
        <p:nvSpPr>
          <p:cNvPr id="25" name="Text Placeholder 5">
            <a:extLst>
              <a:ext uri="{FF2B5EF4-FFF2-40B4-BE49-F238E27FC236}">
                <a16:creationId xmlns:a16="http://schemas.microsoft.com/office/drawing/2014/main" id="{7BECFFB8-08EB-47F6-B862-8A2257286A00}"/>
              </a:ext>
            </a:extLst>
          </p:cNvPr>
          <p:cNvSpPr>
            <a:spLocks noGrp="1"/>
          </p:cNvSpPr>
          <p:nvPr>
            <p:ph type="body" sz="quarter" idx="12"/>
          </p:nvPr>
        </p:nvSpPr>
        <p:spPr>
          <a:xfrm>
            <a:off x="381000" y="4038600"/>
            <a:ext cx="3657600" cy="2286000"/>
          </a:xfrm>
        </p:spPr>
        <p:txBody>
          <a:bodyPr>
            <a:norm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hart Placeholder 3">
            <a:extLst>
              <a:ext uri="{FF2B5EF4-FFF2-40B4-BE49-F238E27FC236}">
                <a16:creationId xmlns:a16="http://schemas.microsoft.com/office/drawing/2014/main" id="{2D13778A-2A0A-4EC7-A501-8D10A08035AB}"/>
              </a:ext>
            </a:extLst>
          </p:cNvPr>
          <p:cNvSpPr>
            <a:spLocks noGrp="1"/>
          </p:cNvSpPr>
          <p:nvPr>
            <p:ph type="chart" sz="quarter" idx="13"/>
          </p:nvPr>
        </p:nvSpPr>
        <p:spPr>
          <a:xfrm>
            <a:off x="4267200" y="1600200"/>
            <a:ext cx="3657600" cy="2286000"/>
          </a:xfrm>
        </p:spPr>
        <p:txBody>
          <a:bodyPr/>
          <a:lstStyle>
            <a:lvl1pPr marL="0" indent="0">
              <a:buNone/>
              <a:defRPr/>
            </a:lvl1pPr>
          </a:lstStyle>
          <a:p>
            <a:r>
              <a:rPr lang="en-US"/>
              <a:t>Click icon to add chart</a:t>
            </a:r>
          </a:p>
        </p:txBody>
      </p:sp>
      <p:sp>
        <p:nvSpPr>
          <p:cNvPr id="27" name="Text Placeholder 5">
            <a:extLst>
              <a:ext uri="{FF2B5EF4-FFF2-40B4-BE49-F238E27FC236}">
                <a16:creationId xmlns:a16="http://schemas.microsoft.com/office/drawing/2014/main" id="{F15E32A7-2362-4A9E-8692-683700D4ACC6}"/>
              </a:ext>
            </a:extLst>
          </p:cNvPr>
          <p:cNvSpPr>
            <a:spLocks noGrp="1"/>
          </p:cNvSpPr>
          <p:nvPr>
            <p:ph type="body" sz="quarter" idx="14"/>
          </p:nvPr>
        </p:nvSpPr>
        <p:spPr>
          <a:xfrm>
            <a:off x="4267200" y="4038600"/>
            <a:ext cx="3657600" cy="2286000"/>
          </a:xfrm>
        </p:spPr>
        <p:txBody>
          <a:bodyPr>
            <a:norm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hart Placeholder 3">
            <a:extLst>
              <a:ext uri="{FF2B5EF4-FFF2-40B4-BE49-F238E27FC236}">
                <a16:creationId xmlns:a16="http://schemas.microsoft.com/office/drawing/2014/main" id="{823D7D71-DF9C-4AA8-9F69-2E3C3DE4E7F0}"/>
              </a:ext>
            </a:extLst>
          </p:cNvPr>
          <p:cNvSpPr>
            <a:spLocks noGrp="1"/>
          </p:cNvSpPr>
          <p:nvPr>
            <p:ph type="chart" sz="quarter" idx="15"/>
          </p:nvPr>
        </p:nvSpPr>
        <p:spPr>
          <a:xfrm>
            <a:off x="8153400" y="1600200"/>
            <a:ext cx="3657600" cy="2286000"/>
          </a:xfrm>
        </p:spPr>
        <p:txBody>
          <a:bodyPr/>
          <a:lstStyle>
            <a:lvl1pPr marL="0" indent="0">
              <a:buNone/>
              <a:defRPr/>
            </a:lvl1pPr>
          </a:lstStyle>
          <a:p>
            <a:r>
              <a:rPr lang="en-US"/>
              <a:t>Click icon to add chart</a:t>
            </a:r>
          </a:p>
        </p:txBody>
      </p:sp>
      <p:sp>
        <p:nvSpPr>
          <p:cNvPr id="29" name="Text Placeholder 5">
            <a:extLst>
              <a:ext uri="{FF2B5EF4-FFF2-40B4-BE49-F238E27FC236}">
                <a16:creationId xmlns:a16="http://schemas.microsoft.com/office/drawing/2014/main" id="{70CCF4C5-4051-4EDF-82ED-D4E748BEBED3}"/>
              </a:ext>
            </a:extLst>
          </p:cNvPr>
          <p:cNvSpPr>
            <a:spLocks noGrp="1"/>
          </p:cNvSpPr>
          <p:nvPr>
            <p:ph type="body" sz="quarter" idx="16"/>
          </p:nvPr>
        </p:nvSpPr>
        <p:spPr>
          <a:xfrm>
            <a:off x="8153400" y="4038600"/>
            <a:ext cx="3657600" cy="2286000"/>
          </a:xfrm>
        </p:spPr>
        <p:txBody>
          <a:bodyPr>
            <a:norm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E06DAE44-0998-4F32-97A0-753D5076693A}"/>
              </a:ext>
            </a:extLst>
          </p:cNvPr>
          <p:cNvSpPr>
            <a:spLocks noGrp="1"/>
          </p:cNvSpPr>
          <p:nvPr>
            <p:ph type="title"/>
          </p:nvPr>
        </p:nvSpPr>
        <p:spPr/>
        <p:txBody>
          <a:bodyPr/>
          <a:lstStyle/>
          <a:p>
            <a:r>
              <a:rPr lang="en-US"/>
              <a:t>Click to edit Master title style</a:t>
            </a:r>
          </a:p>
        </p:txBody>
      </p:sp>
      <p:sp>
        <p:nvSpPr>
          <p:cNvPr id="13" name="Text Placeholder 15">
            <a:extLst>
              <a:ext uri="{FF2B5EF4-FFF2-40B4-BE49-F238E27FC236}">
                <a16:creationId xmlns:a16="http://schemas.microsoft.com/office/drawing/2014/main" id="{883CE133-D5E1-4641-90F9-6A73836E36B8}"/>
              </a:ext>
            </a:extLst>
          </p:cNvPr>
          <p:cNvSpPr>
            <a:spLocks noGrp="1"/>
          </p:cNvSpPr>
          <p:nvPr>
            <p:ph type="body" sz="quarter" idx="11"/>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12" name="Slide Number Placeholder 5">
            <a:extLst>
              <a:ext uri="{FF2B5EF4-FFF2-40B4-BE49-F238E27FC236}">
                <a16:creationId xmlns:a16="http://schemas.microsoft.com/office/drawing/2014/main" id="{29F269C6-B360-41D0-AF9B-86BF05448EE4}"/>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4" name="Footer Placeholder 7">
            <a:extLst>
              <a:ext uri="{FF2B5EF4-FFF2-40B4-BE49-F238E27FC236}">
                <a16:creationId xmlns:a16="http://schemas.microsoft.com/office/drawing/2014/main" id="{CABE4F45-B975-489A-946A-C583EBF60B05}"/>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376452209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4 Chart Single Header">
    <p:spTree>
      <p:nvGrpSpPr>
        <p:cNvPr id="1" name=""/>
        <p:cNvGrpSpPr/>
        <p:nvPr/>
      </p:nvGrpSpPr>
      <p:grpSpPr>
        <a:xfrm>
          <a:off x="0" y="0"/>
          <a:ext cx="0" cy="0"/>
          <a:chOff x="0" y="0"/>
          <a:chExt cx="0" cy="0"/>
        </a:xfrm>
      </p:grpSpPr>
      <p:sp>
        <p:nvSpPr>
          <p:cNvPr id="13" name="Chart Placeholder 3">
            <a:extLst>
              <a:ext uri="{FF2B5EF4-FFF2-40B4-BE49-F238E27FC236}">
                <a16:creationId xmlns:a16="http://schemas.microsoft.com/office/drawing/2014/main" id="{03D3BA74-60EA-4C29-AF56-B7259BCD771B}"/>
              </a:ext>
            </a:extLst>
          </p:cNvPr>
          <p:cNvSpPr>
            <a:spLocks noGrp="1"/>
          </p:cNvSpPr>
          <p:nvPr>
            <p:ph type="chart" sz="quarter" idx="10"/>
          </p:nvPr>
        </p:nvSpPr>
        <p:spPr>
          <a:xfrm>
            <a:off x="381000" y="1600200"/>
            <a:ext cx="5562600" cy="2286000"/>
          </a:xfrm>
        </p:spPr>
        <p:txBody>
          <a:bodyPr/>
          <a:lstStyle>
            <a:lvl1pPr marL="0" indent="0">
              <a:buNone/>
              <a:defRPr/>
            </a:lvl1pPr>
          </a:lstStyle>
          <a:p>
            <a:r>
              <a:rPr lang="en-US"/>
              <a:t>Click icon to add chart</a:t>
            </a:r>
          </a:p>
        </p:txBody>
      </p:sp>
      <p:sp>
        <p:nvSpPr>
          <p:cNvPr id="14" name="Chart Placeholder 3">
            <a:extLst>
              <a:ext uri="{FF2B5EF4-FFF2-40B4-BE49-F238E27FC236}">
                <a16:creationId xmlns:a16="http://schemas.microsoft.com/office/drawing/2014/main" id="{0808DA0A-FCA0-4A62-B56F-C480EC3E45EE}"/>
              </a:ext>
            </a:extLst>
          </p:cNvPr>
          <p:cNvSpPr>
            <a:spLocks noGrp="1"/>
          </p:cNvSpPr>
          <p:nvPr>
            <p:ph type="chart" sz="quarter" idx="11"/>
          </p:nvPr>
        </p:nvSpPr>
        <p:spPr>
          <a:xfrm>
            <a:off x="6248400" y="1600200"/>
            <a:ext cx="5562600" cy="2286000"/>
          </a:xfrm>
        </p:spPr>
        <p:txBody>
          <a:bodyPr/>
          <a:lstStyle>
            <a:lvl1pPr marL="0" indent="0">
              <a:buNone/>
              <a:defRPr/>
            </a:lvl1pPr>
          </a:lstStyle>
          <a:p>
            <a:r>
              <a:rPr lang="en-US"/>
              <a:t>Click icon to add chart</a:t>
            </a:r>
          </a:p>
        </p:txBody>
      </p:sp>
      <p:sp>
        <p:nvSpPr>
          <p:cNvPr id="15" name="Chart Placeholder 3">
            <a:extLst>
              <a:ext uri="{FF2B5EF4-FFF2-40B4-BE49-F238E27FC236}">
                <a16:creationId xmlns:a16="http://schemas.microsoft.com/office/drawing/2014/main" id="{065ECE00-E49F-4FFD-B3BC-11097ADE947A}"/>
              </a:ext>
            </a:extLst>
          </p:cNvPr>
          <p:cNvSpPr>
            <a:spLocks noGrp="1"/>
          </p:cNvSpPr>
          <p:nvPr>
            <p:ph type="chart" sz="quarter" idx="12"/>
          </p:nvPr>
        </p:nvSpPr>
        <p:spPr>
          <a:xfrm>
            <a:off x="381000" y="4126832"/>
            <a:ext cx="5562600" cy="2286000"/>
          </a:xfrm>
        </p:spPr>
        <p:txBody>
          <a:bodyPr/>
          <a:lstStyle>
            <a:lvl1pPr marL="0" indent="0">
              <a:buNone/>
              <a:defRPr/>
            </a:lvl1pPr>
          </a:lstStyle>
          <a:p>
            <a:r>
              <a:rPr lang="en-US"/>
              <a:t>Click icon to add chart</a:t>
            </a:r>
          </a:p>
        </p:txBody>
      </p:sp>
      <p:sp>
        <p:nvSpPr>
          <p:cNvPr id="16" name="Chart Placeholder 3">
            <a:extLst>
              <a:ext uri="{FF2B5EF4-FFF2-40B4-BE49-F238E27FC236}">
                <a16:creationId xmlns:a16="http://schemas.microsoft.com/office/drawing/2014/main" id="{15458037-4A27-4617-A080-FC1BEF097007}"/>
              </a:ext>
            </a:extLst>
          </p:cNvPr>
          <p:cNvSpPr>
            <a:spLocks noGrp="1"/>
          </p:cNvSpPr>
          <p:nvPr>
            <p:ph type="chart" sz="quarter" idx="13"/>
          </p:nvPr>
        </p:nvSpPr>
        <p:spPr>
          <a:xfrm>
            <a:off x="6248400" y="4126832"/>
            <a:ext cx="5562600" cy="2286000"/>
          </a:xfrm>
        </p:spPr>
        <p:txBody>
          <a:bodyPr/>
          <a:lstStyle>
            <a:lvl1pPr marL="0" indent="0">
              <a:buNone/>
              <a:defRPr/>
            </a:lvl1pPr>
          </a:lstStyle>
          <a:p>
            <a:r>
              <a:rPr lang="en-US"/>
              <a:t>Click icon to add chart</a:t>
            </a:r>
          </a:p>
        </p:txBody>
      </p:sp>
      <p:sp>
        <p:nvSpPr>
          <p:cNvPr id="2" name="Title 1">
            <a:extLst>
              <a:ext uri="{FF2B5EF4-FFF2-40B4-BE49-F238E27FC236}">
                <a16:creationId xmlns:a16="http://schemas.microsoft.com/office/drawing/2014/main" id="{F1993A08-37F5-4EC6-97F5-AEE811C63955}"/>
              </a:ext>
            </a:extLst>
          </p:cNvPr>
          <p:cNvSpPr>
            <a:spLocks noGrp="1"/>
          </p:cNvSpPr>
          <p:nvPr>
            <p:ph type="title"/>
          </p:nvPr>
        </p:nvSpPr>
        <p:spPr/>
        <p:txBody>
          <a:bodyPr/>
          <a:lstStyle/>
          <a:p>
            <a:r>
              <a:rPr lang="en-US"/>
              <a:t>Click to edit Master title style</a:t>
            </a:r>
          </a:p>
        </p:txBody>
      </p:sp>
      <p:sp>
        <p:nvSpPr>
          <p:cNvPr id="9" name="Slide Number Placeholder 5">
            <a:extLst>
              <a:ext uri="{FF2B5EF4-FFF2-40B4-BE49-F238E27FC236}">
                <a16:creationId xmlns:a16="http://schemas.microsoft.com/office/drawing/2014/main" id="{6DC789B3-2B35-4495-AE78-2F62A40266B2}"/>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0" name="Footer Placeholder 7">
            <a:extLst>
              <a:ext uri="{FF2B5EF4-FFF2-40B4-BE49-F238E27FC236}">
                <a16:creationId xmlns:a16="http://schemas.microsoft.com/office/drawing/2014/main" id="{EBAD284F-D615-43D5-ABDE-40B70AA4C4DE}"/>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27045201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4 Chart Header Subheader">
    <p:spTree>
      <p:nvGrpSpPr>
        <p:cNvPr id="1" name=""/>
        <p:cNvGrpSpPr/>
        <p:nvPr/>
      </p:nvGrpSpPr>
      <p:grpSpPr>
        <a:xfrm>
          <a:off x="0" y="0"/>
          <a:ext cx="0" cy="0"/>
          <a:chOff x="0" y="0"/>
          <a:chExt cx="0" cy="0"/>
        </a:xfrm>
      </p:grpSpPr>
      <p:sp>
        <p:nvSpPr>
          <p:cNvPr id="24" name="Chart Placeholder 3">
            <a:extLst>
              <a:ext uri="{FF2B5EF4-FFF2-40B4-BE49-F238E27FC236}">
                <a16:creationId xmlns:a16="http://schemas.microsoft.com/office/drawing/2014/main" id="{A9E564CA-61D6-4133-91BA-4015264737A5}"/>
              </a:ext>
            </a:extLst>
          </p:cNvPr>
          <p:cNvSpPr>
            <a:spLocks noGrp="1"/>
          </p:cNvSpPr>
          <p:nvPr>
            <p:ph type="chart" sz="quarter" idx="10"/>
          </p:nvPr>
        </p:nvSpPr>
        <p:spPr>
          <a:xfrm>
            <a:off x="381000" y="1600200"/>
            <a:ext cx="5562600" cy="2286000"/>
          </a:xfrm>
        </p:spPr>
        <p:txBody>
          <a:bodyPr/>
          <a:lstStyle>
            <a:lvl1pPr marL="0" indent="0">
              <a:buNone/>
              <a:defRPr/>
            </a:lvl1pPr>
          </a:lstStyle>
          <a:p>
            <a:r>
              <a:rPr lang="en-US"/>
              <a:t>Click icon to add chart</a:t>
            </a:r>
          </a:p>
        </p:txBody>
      </p:sp>
      <p:sp>
        <p:nvSpPr>
          <p:cNvPr id="25" name="Chart Placeholder 3">
            <a:extLst>
              <a:ext uri="{FF2B5EF4-FFF2-40B4-BE49-F238E27FC236}">
                <a16:creationId xmlns:a16="http://schemas.microsoft.com/office/drawing/2014/main" id="{36E8EDEF-E8D8-428D-B186-411007092E08}"/>
              </a:ext>
            </a:extLst>
          </p:cNvPr>
          <p:cNvSpPr>
            <a:spLocks noGrp="1"/>
          </p:cNvSpPr>
          <p:nvPr>
            <p:ph type="chart" sz="quarter" idx="11"/>
          </p:nvPr>
        </p:nvSpPr>
        <p:spPr>
          <a:xfrm>
            <a:off x="6248400" y="1600200"/>
            <a:ext cx="5562600" cy="2286000"/>
          </a:xfrm>
        </p:spPr>
        <p:txBody>
          <a:bodyPr/>
          <a:lstStyle>
            <a:lvl1pPr marL="0" indent="0">
              <a:buNone/>
              <a:defRPr/>
            </a:lvl1pPr>
          </a:lstStyle>
          <a:p>
            <a:r>
              <a:rPr lang="en-US"/>
              <a:t>Click icon to add chart</a:t>
            </a:r>
          </a:p>
        </p:txBody>
      </p:sp>
      <p:sp>
        <p:nvSpPr>
          <p:cNvPr id="26" name="Chart Placeholder 3">
            <a:extLst>
              <a:ext uri="{FF2B5EF4-FFF2-40B4-BE49-F238E27FC236}">
                <a16:creationId xmlns:a16="http://schemas.microsoft.com/office/drawing/2014/main" id="{9298ED55-3210-47A0-828F-36829D90A15D}"/>
              </a:ext>
            </a:extLst>
          </p:cNvPr>
          <p:cNvSpPr>
            <a:spLocks noGrp="1"/>
          </p:cNvSpPr>
          <p:nvPr>
            <p:ph type="chart" sz="quarter" idx="12"/>
          </p:nvPr>
        </p:nvSpPr>
        <p:spPr>
          <a:xfrm>
            <a:off x="381000" y="4126832"/>
            <a:ext cx="5562600" cy="2286000"/>
          </a:xfrm>
        </p:spPr>
        <p:txBody>
          <a:bodyPr/>
          <a:lstStyle>
            <a:lvl1pPr marL="0" indent="0">
              <a:buNone/>
              <a:defRPr/>
            </a:lvl1pPr>
          </a:lstStyle>
          <a:p>
            <a:r>
              <a:rPr lang="en-US"/>
              <a:t>Click icon to add chart</a:t>
            </a:r>
          </a:p>
        </p:txBody>
      </p:sp>
      <p:sp>
        <p:nvSpPr>
          <p:cNvPr id="27" name="Chart Placeholder 3">
            <a:extLst>
              <a:ext uri="{FF2B5EF4-FFF2-40B4-BE49-F238E27FC236}">
                <a16:creationId xmlns:a16="http://schemas.microsoft.com/office/drawing/2014/main" id="{09A678C7-F167-4E65-BE1C-11801C3CD562}"/>
              </a:ext>
            </a:extLst>
          </p:cNvPr>
          <p:cNvSpPr>
            <a:spLocks noGrp="1"/>
          </p:cNvSpPr>
          <p:nvPr>
            <p:ph type="chart" sz="quarter" idx="13"/>
          </p:nvPr>
        </p:nvSpPr>
        <p:spPr>
          <a:xfrm>
            <a:off x="6248400" y="4126832"/>
            <a:ext cx="5562600" cy="2286000"/>
          </a:xfrm>
        </p:spPr>
        <p:txBody>
          <a:bodyPr/>
          <a:lstStyle>
            <a:lvl1pPr marL="0" indent="0">
              <a:buNone/>
              <a:defRPr/>
            </a:lvl1pPr>
          </a:lstStyle>
          <a:p>
            <a:r>
              <a:rPr lang="en-US"/>
              <a:t>Click icon to add chart</a:t>
            </a:r>
          </a:p>
        </p:txBody>
      </p:sp>
      <p:sp>
        <p:nvSpPr>
          <p:cNvPr id="2" name="Title 1">
            <a:extLst>
              <a:ext uri="{FF2B5EF4-FFF2-40B4-BE49-F238E27FC236}">
                <a16:creationId xmlns:a16="http://schemas.microsoft.com/office/drawing/2014/main" id="{B660EDF3-F37A-4A1E-951B-C17C3CFA31D3}"/>
              </a:ext>
            </a:extLst>
          </p:cNvPr>
          <p:cNvSpPr>
            <a:spLocks noGrp="1"/>
          </p:cNvSpPr>
          <p:nvPr>
            <p:ph type="title"/>
          </p:nvPr>
        </p:nvSpPr>
        <p:spPr/>
        <p:txBody>
          <a:bodyPr/>
          <a:lstStyle/>
          <a:p>
            <a:r>
              <a:rPr lang="en-US"/>
              <a:t>Click to edit Master title style</a:t>
            </a:r>
          </a:p>
        </p:txBody>
      </p:sp>
      <p:sp>
        <p:nvSpPr>
          <p:cNvPr id="11" name="Text Placeholder 15">
            <a:extLst>
              <a:ext uri="{FF2B5EF4-FFF2-40B4-BE49-F238E27FC236}">
                <a16:creationId xmlns:a16="http://schemas.microsoft.com/office/drawing/2014/main" id="{FC6F7EA4-81EC-4790-B12F-45359BF2C538}"/>
              </a:ext>
            </a:extLst>
          </p:cNvPr>
          <p:cNvSpPr>
            <a:spLocks noGrp="1"/>
          </p:cNvSpPr>
          <p:nvPr>
            <p:ph type="body" sz="quarter" idx="14"/>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10" name="Slide Number Placeholder 5">
            <a:extLst>
              <a:ext uri="{FF2B5EF4-FFF2-40B4-BE49-F238E27FC236}">
                <a16:creationId xmlns:a16="http://schemas.microsoft.com/office/drawing/2014/main" id="{F5042FF4-170A-4AB8-9559-267F3CF50364}"/>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2" name="Footer Placeholder 7">
            <a:extLst>
              <a:ext uri="{FF2B5EF4-FFF2-40B4-BE49-F238E27FC236}">
                <a16:creationId xmlns:a16="http://schemas.microsoft.com/office/drawing/2014/main" id="{B8DF5ABB-41AB-467E-A6EE-7B7A7BB1FF5F}"/>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226207229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Table Single Header">
    <p:spTree>
      <p:nvGrpSpPr>
        <p:cNvPr id="1" name=""/>
        <p:cNvGrpSpPr/>
        <p:nvPr/>
      </p:nvGrpSpPr>
      <p:grpSpPr>
        <a:xfrm>
          <a:off x="0" y="0"/>
          <a:ext cx="0" cy="0"/>
          <a:chOff x="0" y="0"/>
          <a:chExt cx="0" cy="0"/>
        </a:xfrm>
      </p:grpSpPr>
      <p:sp>
        <p:nvSpPr>
          <p:cNvPr id="14" name="Table Placeholder 13">
            <a:extLst>
              <a:ext uri="{FF2B5EF4-FFF2-40B4-BE49-F238E27FC236}">
                <a16:creationId xmlns:a16="http://schemas.microsoft.com/office/drawing/2014/main" id="{83B9B5D8-E8BB-4425-A3C2-DD3A585B0524}"/>
              </a:ext>
            </a:extLst>
          </p:cNvPr>
          <p:cNvSpPr>
            <a:spLocks noGrp="1"/>
          </p:cNvSpPr>
          <p:nvPr>
            <p:ph type="tbl" sz="quarter" idx="12"/>
          </p:nvPr>
        </p:nvSpPr>
        <p:spPr>
          <a:xfrm>
            <a:off x="373062" y="1604296"/>
            <a:ext cx="11445875" cy="4719012"/>
          </a:xfrm>
        </p:spPr>
        <p:txBody>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 name="Title 1">
            <a:extLst>
              <a:ext uri="{FF2B5EF4-FFF2-40B4-BE49-F238E27FC236}">
                <a16:creationId xmlns:a16="http://schemas.microsoft.com/office/drawing/2014/main" id="{B3D5CE7F-3C0C-4FDF-93F9-6348B24DBC58}"/>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C8B74E4A-7254-400A-9DF4-848D2EF88572}"/>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7" name="Footer Placeholder 7">
            <a:extLst>
              <a:ext uri="{FF2B5EF4-FFF2-40B4-BE49-F238E27FC236}">
                <a16:creationId xmlns:a16="http://schemas.microsoft.com/office/drawing/2014/main" id="{2CF42F7A-5C7B-424D-AB3C-2D4C61B08566}"/>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83394522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Table Header Subheader">
    <p:spTree>
      <p:nvGrpSpPr>
        <p:cNvPr id="1" name=""/>
        <p:cNvGrpSpPr/>
        <p:nvPr/>
      </p:nvGrpSpPr>
      <p:grpSpPr>
        <a:xfrm>
          <a:off x="0" y="0"/>
          <a:ext cx="0" cy="0"/>
          <a:chOff x="0" y="0"/>
          <a:chExt cx="0" cy="0"/>
        </a:xfrm>
      </p:grpSpPr>
      <p:sp>
        <p:nvSpPr>
          <p:cNvPr id="25" name="Table Placeholder 13">
            <a:extLst>
              <a:ext uri="{FF2B5EF4-FFF2-40B4-BE49-F238E27FC236}">
                <a16:creationId xmlns:a16="http://schemas.microsoft.com/office/drawing/2014/main" id="{EE916ACB-2923-42C4-9CE6-B3A9EFB45916}"/>
              </a:ext>
            </a:extLst>
          </p:cNvPr>
          <p:cNvSpPr>
            <a:spLocks noGrp="1"/>
          </p:cNvSpPr>
          <p:nvPr>
            <p:ph type="tbl" sz="quarter" idx="13"/>
          </p:nvPr>
        </p:nvSpPr>
        <p:spPr>
          <a:xfrm>
            <a:off x="373062" y="1604296"/>
            <a:ext cx="11445875" cy="4719012"/>
          </a:xfrm>
        </p:spPr>
        <p:txBody>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 name="Title 1">
            <a:extLst>
              <a:ext uri="{FF2B5EF4-FFF2-40B4-BE49-F238E27FC236}">
                <a16:creationId xmlns:a16="http://schemas.microsoft.com/office/drawing/2014/main" id="{F38DF99A-80DE-4D33-A6CC-FE2526443465}"/>
              </a:ext>
            </a:extLst>
          </p:cNvPr>
          <p:cNvSpPr>
            <a:spLocks noGrp="1"/>
          </p:cNvSpPr>
          <p:nvPr>
            <p:ph type="title"/>
          </p:nvPr>
        </p:nvSpPr>
        <p:spPr/>
        <p:txBody>
          <a:bodyPr/>
          <a:lstStyle/>
          <a:p>
            <a:r>
              <a:rPr lang="en-US"/>
              <a:t>Click to edit Master title style</a:t>
            </a:r>
          </a:p>
        </p:txBody>
      </p:sp>
      <p:sp>
        <p:nvSpPr>
          <p:cNvPr id="8" name="Text Placeholder 15">
            <a:extLst>
              <a:ext uri="{FF2B5EF4-FFF2-40B4-BE49-F238E27FC236}">
                <a16:creationId xmlns:a16="http://schemas.microsoft.com/office/drawing/2014/main" id="{755822AA-70D4-4E42-A513-A6503193E91E}"/>
              </a:ext>
            </a:extLst>
          </p:cNvPr>
          <p:cNvSpPr>
            <a:spLocks noGrp="1"/>
          </p:cNvSpPr>
          <p:nvPr>
            <p:ph type="body" sz="quarter" idx="11"/>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7" name="Slide Number Placeholder 5">
            <a:extLst>
              <a:ext uri="{FF2B5EF4-FFF2-40B4-BE49-F238E27FC236}">
                <a16:creationId xmlns:a16="http://schemas.microsoft.com/office/drawing/2014/main" id="{DD16BEF3-3807-4B42-B484-F668C2D982FB}"/>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9" name="Footer Placeholder 7">
            <a:extLst>
              <a:ext uri="{FF2B5EF4-FFF2-40B4-BE49-F238E27FC236}">
                <a16:creationId xmlns:a16="http://schemas.microsoft.com/office/drawing/2014/main" id="{1A8A572C-B160-486C-91D5-3A0EA7A17A95}"/>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313239925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2 Table Single Header">
    <p:spTree>
      <p:nvGrpSpPr>
        <p:cNvPr id="1" name=""/>
        <p:cNvGrpSpPr/>
        <p:nvPr/>
      </p:nvGrpSpPr>
      <p:grpSpPr>
        <a:xfrm>
          <a:off x="0" y="0"/>
          <a:ext cx="0" cy="0"/>
          <a:chOff x="0" y="0"/>
          <a:chExt cx="0" cy="0"/>
        </a:xfrm>
      </p:grpSpPr>
      <p:sp>
        <p:nvSpPr>
          <p:cNvPr id="15" name="Table Placeholder 13">
            <a:extLst>
              <a:ext uri="{FF2B5EF4-FFF2-40B4-BE49-F238E27FC236}">
                <a16:creationId xmlns:a16="http://schemas.microsoft.com/office/drawing/2014/main" id="{3B5C8C70-9F6F-4142-8675-2A924E954B90}"/>
              </a:ext>
            </a:extLst>
          </p:cNvPr>
          <p:cNvSpPr>
            <a:spLocks noGrp="1"/>
          </p:cNvSpPr>
          <p:nvPr>
            <p:ph type="tbl" sz="quarter" idx="13"/>
          </p:nvPr>
        </p:nvSpPr>
        <p:spPr>
          <a:xfrm>
            <a:off x="373062" y="1565329"/>
            <a:ext cx="5562601" cy="4803720"/>
          </a:xfrm>
        </p:spPr>
        <p:txBody>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16" name="Table Placeholder 13">
            <a:extLst>
              <a:ext uri="{FF2B5EF4-FFF2-40B4-BE49-F238E27FC236}">
                <a16:creationId xmlns:a16="http://schemas.microsoft.com/office/drawing/2014/main" id="{16C55EFE-BD77-49A2-801B-DA0B4A980CC1}"/>
              </a:ext>
            </a:extLst>
          </p:cNvPr>
          <p:cNvSpPr>
            <a:spLocks noGrp="1"/>
          </p:cNvSpPr>
          <p:nvPr>
            <p:ph type="tbl" sz="quarter" idx="14"/>
          </p:nvPr>
        </p:nvSpPr>
        <p:spPr>
          <a:xfrm>
            <a:off x="6250068" y="1565329"/>
            <a:ext cx="5562601" cy="4803720"/>
          </a:xfrm>
        </p:spPr>
        <p:txBody>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 name="Title 1">
            <a:extLst>
              <a:ext uri="{FF2B5EF4-FFF2-40B4-BE49-F238E27FC236}">
                <a16:creationId xmlns:a16="http://schemas.microsoft.com/office/drawing/2014/main" id="{1D057E65-D4E5-40A9-9B9C-3F1AFBBDAC38}"/>
              </a:ext>
            </a:extLst>
          </p:cNvPr>
          <p:cNvSpPr>
            <a:spLocks noGrp="1"/>
          </p:cNvSpPr>
          <p:nvPr>
            <p:ph type="title"/>
          </p:nvPr>
        </p:nvSpPr>
        <p:spPr/>
        <p:txBody>
          <a:bodyPr/>
          <a:lstStyle/>
          <a:p>
            <a:r>
              <a:rPr lang="en-US"/>
              <a:t>Click to edit Master title style</a:t>
            </a:r>
          </a:p>
        </p:txBody>
      </p:sp>
      <p:sp>
        <p:nvSpPr>
          <p:cNvPr id="7" name="Slide Number Placeholder 5">
            <a:extLst>
              <a:ext uri="{FF2B5EF4-FFF2-40B4-BE49-F238E27FC236}">
                <a16:creationId xmlns:a16="http://schemas.microsoft.com/office/drawing/2014/main" id="{77A872B3-8FB3-4C7A-B07A-0077EB1E214E}"/>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8" name="Footer Placeholder 7">
            <a:extLst>
              <a:ext uri="{FF2B5EF4-FFF2-40B4-BE49-F238E27FC236}">
                <a16:creationId xmlns:a16="http://schemas.microsoft.com/office/drawing/2014/main" id="{6B393C3D-1211-4610-86C6-301A43474A4C}"/>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3350619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8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3396913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lide Transition Option 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8D63BE9-FAB4-43CE-910A-7E323EA9E781}"/>
              </a:ext>
            </a:extLst>
          </p:cNvPr>
          <p:cNvSpPr>
            <a:spLocks noGrp="1"/>
          </p:cNvSpPr>
          <p:nvPr>
            <p:ph type="title" hasCustomPrompt="1"/>
          </p:nvPr>
        </p:nvSpPr>
        <p:spPr>
          <a:xfrm>
            <a:off x="5128036" y="1943984"/>
            <a:ext cx="6701475" cy="2799037"/>
          </a:xfrm>
          <a:prstGeom prst="rect">
            <a:avLst/>
          </a:prstGeom>
        </p:spPr>
        <p:txBody>
          <a:bodyPr anchor="ctr" anchorCtr="0"/>
          <a:lstStyle>
            <a:lvl1pPr>
              <a:defRPr/>
            </a:lvl1pPr>
          </a:lstStyle>
          <a:p>
            <a:r>
              <a:rPr lang="en-US"/>
              <a:t>Slide Transition Title</a:t>
            </a:r>
            <a:br>
              <a:rPr lang="en-US"/>
            </a:br>
            <a:r>
              <a:rPr lang="en-US"/>
              <a:t>Option 1</a:t>
            </a:r>
          </a:p>
        </p:txBody>
      </p:sp>
      <p:sp>
        <p:nvSpPr>
          <p:cNvPr id="2" name="Rectangle 1">
            <a:extLst>
              <a:ext uri="{FF2B5EF4-FFF2-40B4-BE49-F238E27FC236}">
                <a16:creationId xmlns:a16="http://schemas.microsoft.com/office/drawing/2014/main" id="{D529839A-8356-46BF-AC24-94B14007C4B5}"/>
              </a:ext>
            </a:extLst>
          </p:cNvPr>
          <p:cNvSpPr/>
          <p:nvPr/>
        </p:nvSpPr>
        <p:spPr>
          <a:xfrm>
            <a:off x="0" y="0"/>
            <a:ext cx="1575582" cy="1601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C1E1F31-C9DE-4367-B055-38061D40C832}"/>
              </a:ext>
            </a:extLst>
          </p:cNvPr>
          <p:cNvSpPr/>
          <p:nvPr/>
        </p:nvSpPr>
        <p:spPr>
          <a:xfrm>
            <a:off x="794825" y="1209822"/>
            <a:ext cx="11397175" cy="3094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16">
            <a:extLst>
              <a:ext uri="{FF2B5EF4-FFF2-40B4-BE49-F238E27FC236}">
                <a16:creationId xmlns:a16="http://schemas.microsoft.com/office/drawing/2014/main" id="{4F68078C-713A-4E2E-8150-8CAA5B65B9C8}"/>
              </a:ext>
            </a:extLst>
          </p:cNvPr>
          <p:cNvSpPr>
            <a:spLocks noGrp="1"/>
          </p:cNvSpPr>
          <p:nvPr>
            <p:ph type="pic" sz="quarter" idx="14" hasCustomPrompt="1"/>
          </p:nvPr>
        </p:nvSpPr>
        <p:spPr>
          <a:xfrm>
            <a:off x="613219" y="595694"/>
            <a:ext cx="3943620" cy="5495618"/>
          </a:xfrm>
          <a:custGeom>
            <a:avLst/>
            <a:gdLst>
              <a:gd name="connsiteX0" fmla="*/ 335873 w 3302616"/>
              <a:gd name="connsiteY0" fmla="*/ 1241 h 4602348"/>
              <a:gd name="connsiteX1" fmla="*/ 498624 w 3302616"/>
              <a:gd name="connsiteY1" fmla="*/ 67608 h 4602348"/>
              <a:gd name="connsiteX2" fmla="*/ 1941204 w 3302616"/>
              <a:gd name="connsiteY2" fmla="*/ 1218478 h 4602348"/>
              <a:gd name="connsiteX3" fmla="*/ 3302616 w 3302616"/>
              <a:gd name="connsiteY3" fmla="*/ 2304586 h 4602348"/>
              <a:gd name="connsiteX4" fmla="*/ 1941204 w 3302616"/>
              <a:gd name="connsiteY4" fmla="*/ 3390695 h 4602348"/>
              <a:gd name="connsiteX5" fmla="*/ 507190 w 3302616"/>
              <a:gd name="connsiteY5" fmla="*/ 4534740 h 4602348"/>
              <a:gd name="connsiteX6" fmla="*/ 8567 w 3302616"/>
              <a:gd name="connsiteY6" fmla="*/ 4294720 h 4602348"/>
              <a:gd name="connsiteX7" fmla="*/ 8567 w 3302616"/>
              <a:gd name="connsiteY7" fmla="*/ 3846192 h 4602348"/>
              <a:gd name="connsiteX8" fmla="*/ 8567 w 3302616"/>
              <a:gd name="connsiteY8" fmla="*/ 3845176 h 4602348"/>
              <a:gd name="connsiteX9" fmla="*/ 8567 w 3302616"/>
              <a:gd name="connsiteY9" fmla="*/ 2759212 h 4602348"/>
              <a:gd name="connsiteX10" fmla="*/ 579646 w 3302616"/>
              <a:gd name="connsiteY10" fmla="*/ 2303568 h 4602348"/>
              <a:gd name="connsiteX11" fmla="*/ 0 w 3302616"/>
              <a:gd name="connsiteY11" fmla="*/ 1841101 h 4602348"/>
              <a:gd name="connsiteX12" fmla="*/ 0 w 3302616"/>
              <a:gd name="connsiteY12" fmla="*/ 756010 h 4602348"/>
              <a:gd name="connsiteX13" fmla="*/ 0 w 3302616"/>
              <a:gd name="connsiteY13" fmla="*/ 754992 h 4602348"/>
              <a:gd name="connsiteX14" fmla="*/ 0 w 3302616"/>
              <a:gd name="connsiteY14" fmla="*/ 307628 h 4602348"/>
              <a:gd name="connsiteX15" fmla="*/ 335873 w 3302616"/>
              <a:gd name="connsiteY15" fmla="*/ 1241 h 460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02616" h="4602348">
                <a:moveTo>
                  <a:pt x="335873" y="1241"/>
                </a:moveTo>
                <a:cubicBezTo>
                  <a:pt x="392045" y="6360"/>
                  <a:pt x="448348" y="27496"/>
                  <a:pt x="498624" y="67608"/>
                </a:cubicBezTo>
                <a:lnTo>
                  <a:pt x="1941204" y="1218478"/>
                </a:lnTo>
                <a:lnTo>
                  <a:pt x="3302616" y="2304586"/>
                </a:lnTo>
                <a:lnTo>
                  <a:pt x="1941204" y="3390695"/>
                </a:lnTo>
                <a:lnTo>
                  <a:pt x="507190" y="4534740"/>
                </a:lnTo>
                <a:cubicBezTo>
                  <a:pt x="306086" y="4695187"/>
                  <a:pt x="8567" y="4552018"/>
                  <a:pt x="8567" y="4294720"/>
                </a:cubicBezTo>
                <a:lnTo>
                  <a:pt x="8567" y="3846192"/>
                </a:lnTo>
                <a:lnTo>
                  <a:pt x="8567" y="3845176"/>
                </a:lnTo>
                <a:lnTo>
                  <a:pt x="8567" y="2759212"/>
                </a:lnTo>
                <a:lnTo>
                  <a:pt x="579646" y="2303568"/>
                </a:lnTo>
                <a:lnTo>
                  <a:pt x="0" y="1841101"/>
                </a:lnTo>
                <a:lnTo>
                  <a:pt x="0" y="756010"/>
                </a:lnTo>
                <a:lnTo>
                  <a:pt x="0" y="754992"/>
                </a:lnTo>
                <a:lnTo>
                  <a:pt x="0" y="307628"/>
                </a:lnTo>
                <a:cubicBezTo>
                  <a:pt x="0" y="114655"/>
                  <a:pt x="167355" y="-14121"/>
                  <a:pt x="335873" y="1241"/>
                </a:cubicBezTo>
                <a:close/>
              </a:path>
            </a:pathLst>
          </a:custGeom>
          <a:solidFill>
            <a:schemeClr val="bg1"/>
          </a:solidFill>
          <a:ln w="12700">
            <a:solidFill>
              <a:schemeClr val="tx2"/>
            </a:solidFill>
          </a:ln>
        </p:spPr>
        <p:txBody>
          <a:bodyPr wrap="square" tIns="1554480">
            <a:noAutofit/>
          </a:bodyPr>
          <a:lstStyle>
            <a:lvl1pPr marL="0" indent="0">
              <a:buNone/>
              <a:defRPr sz="1333">
                <a:solidFill>
                  <a:schemeClr val="tx2"/>
                </a:solidFill>
              </a:defRPr>
            </a:lvl1pPr>
          </a:lstStyle>
          <a:p>
            <a:r>
              <a:rPr lang="en-US"/>
              <a:t>Insert Picture</a:t>
            </a:r>
          </a:p>
        </p:txBody>
      </p:sp>
      <p:pic>
        <p:nvPicPr>
          <p:cNvPr id="14" name="Picture 13">
            <a:extLst>
              <a:ext uri="{FF2B5EF4-FFF2-40B4-BE49-F238E27FC236}">
                <a16:creationId xmlns:a16="http://schemas.microsoft.com/office/drawing/2014/main" id="{20DE971C-9288-4A77-86C5-8D0202FE32C8}"/>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83597" y="3095395"/>
            <a:ext cx="659243" cy="494432"/>
          </a:xfrm>
          <a:prstGeom prst="rect">
            <a:avLst/>
          </a:prstGeom>
          <a:ln>
            <a:noFill/>
          </a:ln>
        </p:spPr>
      </p:pic>
      <p:sp>
        <p:nvSpPr>
          <p:cNvPr id="10" name="Slide Number Placeholder 5">
            <a:extLst>
              <a:ext uri="{FF2B5EF4-FFF2-40B4-BE49-F238E27FC236}">
                <a16:creationId xmlns:a16="http://schemas.microsoft.com/office/drawing/2014/main" id="{5F69866C-9689-42FE-9985-1554263E5786}"/>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1" name="Footer Placeholder 7">
            <a:extLst>
              <a:ext uri="{FF2B5EF4-FFF2-40B4-BE49-F238E27FC236}">
                <a16:creationId xmlns:a16="http://schemas.microsoft.com/office/drawing/2014/main" id="{CA75159D-2CB1-48DD-B7B4-62580EE8D806}"/>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347746760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2 Table Header Subheader">
    <p:spTree>
      <p:nvGrpSpPr>
        <p:cNvPr id="1" name=""/>
        <p:cNvGrpSpPr/>
        <p:nvPr/>
      </p:nvGrpSpPr>
      <p:grpSpPr>
        <a:xfrm>
          <a:off x="0" y="0"/>
          <a:ext cx="0" cy="0"/>
          <a:chOff x="0" y="0"/>
          <a:chExt cx="0" cy="0"/>
        </a:xfrm>
      </p:grpSpPr>
      <p:sp>
        <p:nvSpPr>
          <p:cNvPr id="26" name="Table Placeholder 13">
            <a:extLst>
              <a:ext uri="{FF2B5EF4-FFF2-40B4-BE49-F238E27FC236}">
                <a16:creationId xmlns:a16="http://schemas.microsoft.com/office/drawing/2014/main" id="{37F13832-E98E-4ECF-93F8-6972B2232F63}"/>
              </a:ext>
            </a:extLst>
          </p:cNvPr>
          <p:cNvSpPr>
            <a:spLocks noGrp="1"/>
          </p:cNvSpPr>
          <p:nvPr>
            <p:ph type="tbl" sz="quarter" idx="13"/>
          </p:nvPr>
        </p:nvSpPr>
        <p:spPr>
          <a:xfrm>
            <a:off x="373062" y="1565329"/>
            <a:ext cx="5562601" cy="4803720"/>
          </a:xfrm>
        </p:spPr>
        <p:txBody>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7" name="Table Placeholder 13">
            <a:extLst>
              <a:ext uri="{FF2B5EF4-FFF2-40B4-BE49-F238E27FC236}">
                <a16:creationId xmlns:a16="http://schemas.microsoft.com/office/drawing/2014/main" id="{6A3819D7-97A0-475A-9434-FB009DC42C3A}"/>
              </a:ext>
            </a:extLst>
          </p:cNvPr>
          <p:cNvSpPr>
            <a:spLocks noGrp="1"/>
          </p:cNvSpPr>
          <p:nvPr>
            <p:ph type="tbl" sz="quarter" idx="14"/>
          </p:nvPr>
        </p:nvSpPr>
        <p:spPr>
          <a:xfrm>
            <a:off x="6250068" y="1565329"/>
            <a:ext cx="5562601" cy="4803720"/>
          </a:xfrm>
        </p:spPr>
        <p:txBody>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 name="Title 1">
            <a:extLst>
              <a:ext uri="{FF2B5EF4-FFF2-40B4-BE49-F238E27FC236}">
                <a16:creationId xmlns:a16="http://schemas.microsoft.com/office/drawing/2014/main" id="{43C482C1-D952-4140-BC8E-D84991D72845}"/>
              </a:ext>
            </a:extLst>
          </p:cNvPr>
          <p:cNvSpPr>
            <a:spLocks noGrp="1"/>
          </p:cNvSpPr>
          <p:nvPr>
            <p:ph type="title"/>
          </p:nvPr>
        </p:nvSpPr>
        <p:spPr/>
        <p:txBody>
          <a:bodyPr/>
          <a:lstStyle/>
          <a:p>
            <a:r>
              <a:rPr lang="en-US"/>
              <a:t>Click to edit Master title style</a:t>
            </a:r>
          </a:p>
        </p:txBody>
      </p:sp>
      <p:sp>
        <p:nvSpPr>
          <p:cNvPr id="9" name="Text Placeholder 15">
            <a:extLst>
              <a:ext uri="{FF2B5EF4-FFF2-40B4-BE49-F238E27FC236}">
                <a16:creationId xmlns:a16="http://schemas.microsoft.com/office/drawing/2014/main" id="{D0DEF204-3658-4CCA-9481-9CD5640AAF86}"/>
              </a:ext>
            </a:extLst>
          </p:cNvPr>
          <p:cNvSpPr>
            <a:spLocks noGrp="1"/>
          </p:cNvSpPr>
          <p:nvPr>
            <p:ph type="body" sz="quarter" idx="11"/>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8" name="Slide Number Placeholder 5">
            <a:extLst>
              <a:ext uri="{FF2B5EF4-FFF2-40B4-BE49-F238E27FC236}">
                <a16:creationId xmlns:a16="http://schemas.microsoft.com/office/drawing/2014/main" id="{3048308A-6E1D-4DDA-A17C-5484B7AA9288}"/>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0" name="Footer Placeholder 7">
            <a:extLst>
              <a:ext uri="{FF2B5EF4-FFF2-40B4-BE49-F238E27FC236}">
                <a16:creationId xmlns:a16="http://schemas.microsoft.com/office/drawing/2014/main" id="{01448156-280C-4452-8F45-E960667D1FA0}"/>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360447648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able &amp; Text Single Header">
    <p:spTree>
      <p:nvGrpSpPr>
        <p:cNvPr id="1" name=""/>
        <p:cNvGrpSpPr/>
        <p:nvPr/>
      </p:nvGrpSpPr>
      <p:grpSpPr>
        <a:xfrm>
          <a:off x="0" y="0"/>
          <a:ext cx="0" cy="0"/>
          <a:chOff x="0" y="0"/>
          <a:chExt cx="0" cy="0"/>
        </a:xfrm>
      </p:grpSpPr>
      <p:sp>
        <p:nvSpPr>
          <p:cNvPr id="14" name="Text Placeholder 5">
            <a:extLst>
              <a:ext uri="{FF2B5EF4-FFF2-40B4-BE49-F238E27FC236}">
                <a16:creationId xmlns:a16="http://schemas.microsoft.com/office/drawing/2014/main" id="{306748BF-D77E-4AD0-AB49-22A07DCF6ACF}"/>
              </a:ext>
            </a:extLst>
          </p:cNvPr>
          <p:cNvSpPr>
            <a:spLocks noGrp="1"/>
          </p:cNvSpPr>
          <p:nvPr>
            <p:ph type="body" sz="quarter" idx="11"/>
          </p:nvPr>
        </p:nvSpPr>
        <p:spPr>
          <a:xfrm>
            <a:off x="6172200" y="1565329"/>
            <a:ext cx="5638800" cy="4803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able Placeholder 13">
            <a:extLst>
              <a:ext uri="{FF2B5EF4-FFF2-40B4-BE49-F238E27FC236}">
                <a16:creationId xmlns:a16="http://schemas.microsoft.com/office/drawing/2014/main" id="{783F0E57-9FA6-4D14-A397-0ABB6DB3A037}"/>
              </a:ext>
            </a:extLst>
          </p:cNvPr>
          <p:cNvSpPr>
            <a:spLocks noGrp="1"/>
          </p:cNvSpPr>
          <p:nvPr>
            <p:ph type="tbl" sz="quarter" idx="13"/>
          </p:nvPr>
        </p:nvSpPr>
        <p:spPr>
          <a:xfrm>
            <a:off x="373062" y="1565329"/>
            <a:ext cx="5562601" cy="4803720"/>
          </a:xfrm>
        </p:spPr>
        <p:txBody>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 name="Title 1">
            <a:extLst>
              <a:ext uri="{FF2B5EF4-FFF2-40B4-BE49-F238E27FC236}">
                <a16:creationId xmlns:a16="http://schemas.microsoft.com/office/drawing/2014/main" id="{86C09CB0-8D68-422F-ACC9-8EB5EFF4976E}"/>
              </a:ext>
            </a:extLst>
          </p:cNvPr>
          <p:cNvSpPr>
            <a:spLocks noGrp="1"/>
          </p:cNvSpPr>
          <p:nvPr>
            <p:ph type="title"/>
          </p:nvPr>
        </p:nvSpPr>
        <p:spPr/>
        <p:txBody>
          <a:bodyPr/>
          <a:lstStyle/>
          <a:p>
            <a:r>
              <a:rPr lang="en-US"/>
              <a:t>Click to edit Master title style</a:t>
            </a:r>
          </a:p>
        </p:txBody>
      </p:sp>
      <p:sp>
        <p:nvSpPr>
          <p:cNvPr id="7" name="Slide Number Placeholder 5">
            <a:extLst>
              <a:ext uri="{FF2B5EF4-FFF2-40B4-BE49-F238E27FC236}">
                <a16:creationId xmlns:a16="http://schemas.microsoft.com/office/drawing/2014/main" id="{7F13CEA5-B713-4E50-8371-EAAAE5DD2FCA}"/>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8" name="Footer Placeholder 7">
            <a:extLst>
              <a:ext uri="{FF2B5EF4-FFF2-40B4-BE49-F238E27FC236}">
                <a16:creationId xmlns:a16="http://schemas.microsoft.com/office/drawing/2014/main" id="{1B624A4A-1C19-4B8F-B89B-8392FACEF569}"/>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169444162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able &amp; Text Header Subheader">
    <p:spTree>
      <p:nvGrpSpPr>
        <p:cNvPr id="1" name=""/>
        <p:cNvGrpSpPr/>
        <p:nvPr/>
      </p:nvGrpSpPr>
      <p:grpSpPr>
        <a:xfrm>
          <a:off x="0" y="0"/>
          <a:ext cx="0" cy="0"/>
          <a:chOff x="0" y="0"/>
          <a:chExt cx="0" cy="0"/>
        </a:xfrm>
      </p:grpSpPr>
      <p:sp>
        <p:nvSpPr>
          <p:cNvPr id="26" name="Text Placeholder 5">
            <a:extLst>
              <a:ext uri="{FF2B5EF4-FFF2-40B4-BE49-F238E27FC236}">
                <a16:creationId xmlns:a16="http://schemas.microsoft.com/office/drawing/2014/main" id="{A5243E65-B3FD-48ED-8DC3-B8D0E1320B2C}"/>
              </a:ext>
            </a:extLst>
          </p:cNvPr>
          <p:cNvSpPr>
            <a:spLocks noGrp="1"/>
          </p:cNvSpPr>
          <p:nvPr>
            <p:ph type="body" sz="quarter" idx="13"/>
          </p:nvPr>
        </p:nvSpPr>
        <p:spPr>
          <a:xfrm>
            <a:off x="6172200" y="1565329"/>
            <a:ext cx="5638800" cy="4803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able Placeholder 13">
            <a:extLst>
              <a:ext uri="{FF2B5EF4-FFF2-40B4-BE49-F238E27FC236}">
                <a16:creationId xmlns:a16="http://schemas.microsoft.com/office/drawing/2014/main" id="{0EBAADDD-53A9-412D-A20F-F029D95AE794}"/>
              </a:ext>
            </a:extLst>
          </p:cNvPr>
          <p:cNvSpPr>
            <a:spLocks noGrp="1"/>
          </p:cNvSpPr>
          <p:nvPr>
            <p:ph type="tbl" sz="quarter" idx="14"/>
          </p:nvPr>
        </p:nvSpPr>
        <p:spPr>
          <a:xfrm>
            <a:off x="373062" y="1565329"/>
            <a:ext cx="5562601" cy="4803720"/>
          </a:xfrm>
        </p:spPr>
        <p:txBody>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 name="Title 1">
            <a:extLst>
              <a:ext uri="{FF2B5EF4-FFF2-40B4-BE49-F238E27FC236}">
                <a16:creationId xmlns:a16="http://schemas.microsoft.com/office/drawing/2014/main" id="{B5ABC2DA-D70D-4858-89F1-204AEF41C662}"/>
              </a:ext>
            </a:extLst>
          </p:cNvPr>
          <p:cNvSpPr>
            <a:spLocks noGrp="1"/>
          </p:cNvSpPr>
          <p:nvPr>
            <p:ph type="title"/>
          </p:nvPr>
        </p:nvSpPr>
        <p:spPr/>
        <p:txBody>
          <a:bodyPr/>
          <a:lstStyle/>
          <a:p>
            <a:r>
              <a:rPr lang="en-US"/>
              <a:t>Click to edit Master title style</a:t>
            </a:r>
          </a:p>
        </p:txBody>
      </p:sp>
      <p:sp>
        <p:nvSpPr>
          <p:cNvPr id="9" name="Text Placeholder 15">
            <a:extLst>
              <a:ext uri="{FF2B5EF4-FFF2-40B4-BE49-F238E27FC236}">
                <a16:creationId xmlns:a16="http://schemas.microsoft.com/office/drawing/2014/main" id="{0E1E08B9-D67D-40F2-9DB2-1D160CE2F4A5}"/>
              </a:ext>
            </a:extLst>
          </p:cNvPr>
          <p:cNvSpPr>
            <a:spLocks noGrp="1"/>
          </p:cNvSpPr>
          <p:nvPr>
            <p:ph type="body" sz="quarter" idx="11"/>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8" name="Slide Number Placeholder 5">
            <a:extLst>
              <a:ext uri="{FF2B5EF4-FFF2-40B4-BE49-F238E27FC236}">
                <a16:creationId xmlns:a16="http://schemas.microsoft.com/office/drawing/2014/main" id="{7E10EAA3-601A-4AE6-823A-4CD5E2780448}"/>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0" name="Footer Placeholder 7">
            <a:extLst>
              <a:ext uri="{FF2B5EF4-FFF2-40B4-BE49-F238E27FC236}">
                <a16:creationId xmlns:a16="http://schemas.microsoft.com/office/drawing/2014/main" id="{36ED3265-A4F6-4972-A38C-DA857AA497E1}"/>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186540916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2 Table &amp; Text Single Header">
    <p:spTree>
      <p:nvGrpSpPr>
        <p:cNvPr id="1" name=""/>
        <p:cNvGrpSpPr/>
        <p:nvPr/>
      </p:nvGrpSpPr>
      <p:grpSpPr>
        <a:xfrm>
          <a:off x="0" y="0"/>
          <a:ext cx="0" cy="0"/>
          <a:chOff x="0" y="0"/>
          <a:chExt cx="0" cy="0"/>
        </a:xfrm>
      </p:grpSpPr>
      <p:sp>
        <p:nvSpPr>
          <p:cNvPr id="15" name="Text Placeholder 5">
            <a:extLst>
              <a:ext uri="{FF2B5EF4-FFF2-40B4-BE49-F238E27FC236}">
                <a16:creationId xmlns:a16="http://schemas.microsoft.com/office/drawing/2014/main" id="{DF8B6D71-4FC2-4100-8853-2152138668A5}"/>
              </a:ext>
            </a:extLst>
          </p:cNvPr>
          <p:cNvSpPr>
            <a:spLocks noGrp="1"/>
          </p:cNvSpPr>
          <p:nvPr>
            <p:ph type="body" sz="quarter" idx="12"/>
          </p:nvPr>
        </p:nvSpPr>
        <p:spPr>
          <a:xfrm>
            <a:off x="381000" y="4038600"/>
            <a:ext cx="5562600" cy="2286000"/>
          </a:xfrm>
        </p:spPr>
        <p:txBody>
          <a:bodyPr>
            <a:normAutofit/>
          </a:bodyPr>
          <a:lstStyle>
            <a:lvl1pPr>
              <a:defRPr sz="2000"/>
            </a:lvl1pPr>
            <a:lvl2pP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5">
            <a:extLst>
              <a:ext uri="{FF2B5EF4-FFF2-40B4-BE49-F238E27FC236}">
                <a16:creationId xmlns:a16="http://schemas.microsoft.com/office/drawing/2014/main" id="{8D943BF2-E4CE-4E61-B4B5-CFF967638482}"/>
              </a:ext>
            </a:extLst>
          </p:cNvPr>
          <p:cNvSpPr>
            <a:spLocks noGrp="1"/>
          </p:cNvSpPr>
          <p:nvPr>
            <p:ph type="body" sz="quarter" idx="13"/>
          </p:nvPr>
        </p:nvSpPr>
        <p:spPr>
          <a:xfrm>
            <a:off x="6248400" y="4038600"/>
            <a:ext cx="5562600" cy="2286000"/>
          </a:xfrm>
        </p:spPr>
        <p:txBody>
          <a:bodyPr>
            <a:normAutofit/>
          </a:bodyPr>
          <a:lstStyle>
            <a:lvl1pPr>
              <a:defRPr sz="2000"/>
            </a:lvl1pPr>
            <a:lvl2pP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able Placeholder 13">
            <a:extLst>
              <a:ext uri="{FF2B5EF4-FFF2-40B4-BE49-F238E27FC236}">
                <a16:creationId xmlns:a16="http://schemas.microsoft.com/office/drawing/2014/main" id="{B844421A-4B35-46BA-876D-4772D2BDBB13}"/>
              </a:ext>
            </a:extLst>
          </p:cNvPr>
          <p:cNvSpPr>
            <a:spLocks noGrp="1"/>
          </p:cNvSpPr>
          <p:nvPr>
            <p:ph type="tbl" sz="quarter" idx="14"/>
          </p:nvPr>
        </p:nvSpPr>
        <p:spPr>
          <a:xfrm>
            <a:off x="363888" y="1565329"/>
            <a:ext cx="5562601" cy="2320871"/>
          </a:xfrm>
        </p:spPr>
        <p:txBody>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18" name="Table Placeholder 13">
            <a:extLst>
              <a:ext uri="{FF2B5EF4-FFF2-40B4-BE49-F238E27FC236}">
                <a16:creationId xmlns:a16="http://schemas.microsoft.com/office/drawing/2014/main" id="{FBB3584C-DAE3-4C1D-B38C-AF0BFBC0A9F6}"/>
              </a:ext>
            </a:extLst>
          </p:cNvPr>
          <p:cNvSpPr>
            <a:spLocks noGrp="1"/>
          </p:cNvSpPr>
          <p:nvPr>
            <p:ph type="tbl" sz="quarter" idx="15"/>
          </p:nvPr>
        </p:nvSpPr>
        <p:spPr>
          <a:xfrm>
            <a:off x="6265511" y="1565329"/>
            <a:ext cx="5562601" cy="2320871"/>
          </a:xfrm>
        </p:spPr>
        <p:txBody>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 name="Title 1">
            <a:extLst>
              <a:ext uri="{FF2B5EF4-FFF2-40B4-BE49-F238E27FC236}">
                <a16:creationId xmlns:a16="http://schemas.microsoft.com/office/drawing/2014/main" id="{79D97086-4CEB-4504-A139-DE9FFD572195}"/>
              </a:ext>
            </a:extLst>
          </p:cNvPr>
          <p:cNvSpPr>
            <a:spLocks noGrp="1"/>
          </p:cNvSpPr>
          <p:nvPr>
            <p:ph type="title"/>
          </p:nvPr>
        </p:nvSpPr>
        <p:spPr/>
        <p:txBody>
          <a:bodyPr/>
          <a:lstStyle/>
          <a:p>
            <a:r>
              <a:rPr lang="en-US"/>
              <a:t>Click to edit Master title style</a:t>
            </a:r>
          </a:p>
        </p:txBody>
      </p:sp>
      <p:sp>
        <p:nvSpPr>
          <p:cNvPr id="9" name="Slide Number Placeholder 5">
            <a:extLst>
              <a:ext uri="{FF2B5EF4-FFF2-40B4-BE49-F238E27FC236}">
                <a16:creationId xmlns:a16="http://schemas.microsoft.com/office/drawing/2014/main" id="{8D9F2C48-3963-4799-AD0A-09F0D654718C}"/>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0" name="Footer Placeholder 7">
            <a:extLst>
              <a:ext uri="{FF2B5EF4-FFF2-40B4-BE49-F238E27FC236}">
                <a16:creationId xmlns:a16="http://schemas.microsoft.com/office/drawing/2014/main" id="{1A7BFEB6-CF57-41A1-B0C5-00C5B4BF2A7A}"/>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258250478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2 Table &amp; Text Header Subheader">
    <p:spTree>
      <p:nvGrpSpPr>
        <p:cNvPr id="1" name=""/>
        <p:cNvGrpSpPr/>
        <p:nvPr/>
      </p:nvGrpSpPr>
      <p:grpSpPr>
        <a:xfrm>
          <a:off x="0" y="0"/>
          <a:ext cx="0" cy="0"/>
          <a:chOff x="0" y="0"/>
          <a:chExt cx="0" cy="0"/>
        </a:xfrm>
      </p:grpSpPr>
      <p:sp>
        <p:nvSpPr>
          <p:cNvPr id="28" name="Text Placeholder 5">
            <a:extLst>
              <a:ext uri="{FF2B5EF4-FFF2-40B4-BE49-F238E27FC236}">
                <a16:creationId xmlns:a16="http://schemas.microsoft.com/office/drawing/2014/main" id="{69D1F01A-E7AA-47D3-B994-B742A56C684A}"/>
              </a:ext>
            </a:extLst>
          </p:cNvPr>
          <p:cNvSpPr>
            <a:spLocks noGrp="1"/>
          </p:cNvSpPr>
          <p:nvPr>
            <p:ph type="body" sz="quarter" idx="13"/>
          </p:nvPr>
        </p:nvSpPr>
        <p:spPr>
          <a:xfrm>
            <a:off x="381000" y="4038600"/>
            <a:ext cx="5562600" cy="2286000"/>
          </a:xfrm>
        </p:spPr>
        <p:txBody>
          <a:bodyPr>
            <a:normAutofit/>
          </a:bodyPr>
          <a:lstStyle>
            <a:lvl1pPr>
              <a:defRPr sz="2000"/>
            </a:lvl1pPr>
            <a:lvl2pP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ext Placeholder 5">
            <a:extLst>
              <a:ext uri="{FF2B5EF4-FFF2-40B4-BE49-F238E27FC236}">
                <a16:creationId xmlns:a16="http://schemas.microsoft.com/office/drawing/2014/main" id="{81FA34D0-CCEA-48A5-9DC9-358E505B4D0E}"/>
              </a:ext>
            </a:extLst>
          </p:cNvPr>
          <p:cNvSpPr>
            <a:spLocks noGrp="1"/>
          </p:cNvSpPr>
          <p:nvPr>
            <p:ph type="body" sz="quarter" idx="14"/>
          </p:nvPr>
        </p:nvSpPr>
        <p:spPr>
          <a:xfrm>
            <a:off x="6248400" y="4038600"/>
            <a:ext cx="5562600" cy="2286000"/>
          </a:xfrm>
        </p:spPr>
        <p:txBody>
          <a:bodyPr>
            <a:normAutofit/>
          </a:bodyPr>
          <a:lstStyle>
            <a:lvl1pPr>
              <a:defRPr sz="2000"/>
            </a:lvl1pPr>
            <a:lvl2pP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Table Placeholder 13">
            <a:extLst>
              <a:ext uri="{FF2B5EF4-FFF2-40B4-BE49-F238E27FC236}">
                <a16:creationId xmlns:a16="http://schemas.microsoft.com/office/drawing/2014/main" id="{7C7AD8B9-2244-4703-A183-BC91D841C426}"/>
              </a:ext>
            </a:extLst>
          </p:cNvPr>
          <p:cNvSpPr>
            <a:spLocks noGrp="1"/>
          </p:cNvSpPr>
          <p:nvPr>
            <p:ph type="tbl" sz="quarter" idx="15"/>
          </p:nvPr>
        </p:nvSpPr>
        <p:spPr>
          <a:xfrm>
            <a:off x="363888" y="1565329"/>
            <a:ext cx="5562601" cy="2320871"/>
          </a:xfrm>
        </p:spPr>
        <p:txBody>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31" name="Table Placeholder 13">
            <a:extLst>
              <a:ext uri="{FF2B5EF4-FFF2-40B4-BE49-F238E27FC236}">
                <a16:creationId xmlns:a16="http://schemas.microsoft.com/office/drawing/2014/main" id="{D02676E0-547D-49AE-812B-CB975E7BD483}"/>
              </a:ext>
            </a:extLst>
          </p:cNvPr>
          <p:cNvSpPr>
            <a:spLocks noGrp="1"/>
          </p:cNvSpPr>
          <p:nvPr>
            <p:ph type="tbl" sz="quarter" idx="16"/>
          </p:nvPr>
        </p:nvSpPr>
        <p:spPr>
          <a:xfrm>
            <a:off x="6265511" y="1565329"/>
            <a:ext cx="5562601" cy="2320871"/>
          </a:xfrm>
        </p:spPr>
        <p:txBody>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 name="Title 1">
            <a:extLst>
              <a:ext uri="{FF2B5EF4-FFF2-40B4-BE49-F238E27FC236}">
                <a16:creationId xmlns:a16="http://schemas.microsoft.com/office/drawing/2014/main" id="{CFA91B1A-64B6-4BC1-8631-78EF78015769}"/>
              </a:ext>
            </a:extLst>
          </p:cNvPr>
          <p:cNvSpPr>
            <a:spLocks noGrp="1"/>
          </p:cNvSpPr>
          <p:nvPr>
            <p:ph type="title"/>
          </p:nvPr>
        </p:nvSpPr>
        <p:spPr/>
        <p:txBody>
          <a:bodyPr/>
          <a:lstStyle/>
          <a:p>
            <a:r>
              <a:rPr lang="en-US"/>
              <a:t>Click to edit Master title style</a:t>
            </a:r>
          </a:p>
        </p:txBody>
      </p:sp>
      <p:sp>
        <p:nvSpPr>
          <p:cNvPr id="11" name="Text Placeholder 15">
            <a:extLst>
              <a:ext uri="{FF2B5EF4-FFF2-40B4-BE49-F238E27FC236}">
                <a16:creationId xmlns:a16="http://schemas.microsoft.com/office/drawing/2014/main" id="{CAB507C4-DDBB-4655-98C3-7C7C170A358D}"/>
              </a:ext>
            </a:extLst>
          </p:cNvPr>
          <p:cNvSpPr>
            <a:spLocks noGrp="1"/>
          </p:cNvSpPr>
          <p:nvPr>
            <p:ph type="body" sz="quarter" idx="11"/>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10" name="Slide Number Placeholder 5">
            <a:extLst>
              <a:ext uri="{FF2B5EF4-FFF2-40B4-BE49-F238E27FC236}">
                <a16:creationId xmlns:a16="http://schemas.microsoft.com/office/drawing/2014/main" id="{DFC3649B-4878-4D2B-BA1F-CE665ABEEFE0}"/>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2" name="Footer Placeholder 7">
            <a:extLst>
              <a:ext uri="{FF2B5EF4-FFF2-40B4-BE49-F238E27FC236}">
                <a16:creationId xmlns:a16="http://schemas.microsoft.com/office/drawing/2014/main" id="{1505853A-5952-43D1-ADB9-8735144FE997}"/>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15400868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3 Table &amp; Text Single Header">
    <p:spTree>
      <p:nvGrpSpPr>
        <p:cNvPr id="1" name=""/>
        <p:cNvGrpSpPr/>
        <p:nvPr/>
      </p:nvGrpSpPr>
      <p:grpSpPr>
        <a:xfrm>
          <a:off x="0" y="0"/>
          <a:ext cx="0" cy="0"/>
          <a:chOff x="0" y="0"/>
          <a:chExt cx="0" cy="0"/>
        </a:xfrm>
      </p:grpSpPr>
      <p:sp>
        <p:nvSpPr>
          <p:cNvPr id="14" name="Text Placeholder 5">
            <a:extLst>
              <a:ext uri="{FF2B5EF4-FFF2-40B4-BE49-F238E27FC236}">
                <a16:creationId xmlns:a16="http://schemas.microsoft.com/office/drawing/2014/main" id="{96AE73D3-FE49-4025-8181-3FEDAF912FC5}"/>
              </a:ext>
            </a:extLst>
          </p:cNvPr>
          <p:cNvSpPr>
            <a:spLocks noGrp="1"/>
          </p:cNvSpPr>
          <p:nvPr>
            <p:ph type="body" sz="quarter" idx="12"/>
          </p:nvPr>
        </p:nvSpPr>
        <p:spPr>
          <a:xfrm>
            <a:off x="381000" y="4038600"/>
            <a:ext cx="3657600" cy="2286000"/>
          </a:xfrm>
        </p:spPr>
        <p:txBody>
          <a:bodyPr>
            <a:norm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5">
            <a:extLst>
              <a:ext uri="{FF2B5EF4-FFF2-40B4-BE49-F238E27FC236}">
                <a16:creationId xmlns:a16="http://schemas.microsoft.com/office/drawing/2014/main" id="{FDE787F1-87E8-400C-B491-A08ED5544A54}"/>
              </a:ext>
            </a:extLst>
          </p:cNvPr>
          <p:cNvSpPr>
            <a:spLocks noGrp="1"/>
          </p:cNvSpPr>
          <p:nvPr>
            <p:ph type="body" sz="quarter" idx="14"/>
          </p:nvPr>
        </p:nvSpPr>
        <p:spPr>
          <a:xfrm>
            <a:off x="4267200" y="4038600"/>
            <a:ext cx="3657600" cy="2286000"/>
          </a:xfrm>
        </p:spPr>
        <p:txBody>
          <a:bodyPr>
            <a:norm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5">
            <a:extLst>
              <a:ext uri="{FF2B5EF4-FFF2-40B4-BE49-F238E27FC236}">
                <a16:creationId xmlns:a16="http://schemas.microsoft.com/office/drawing/2014/main" id="{838F0D8C-48BE-4BA1-A4A4-A94D624B64CF}"/>
              </a:ext>
            </a:extLst>
          </p:cNvPr>
          <p:cNvSpPr>
            <a:spLocks noGrp="1"/>
          </p:cNvSpPr>
          <p:nvPr>
            <p:ph type="body" sz="quarter" idx="16"/>
          </p:nvPr>
        </p:nvSpPr>
        <p:spPr>
          <a:xfrm>
            <a:off x="8153400" y="4038600"/>
            <a:ext cx="3657600" cy="2286000"/>
          </a:xfrm>
        </p:spPr>
        <p:txBody>
          <a:bodyPr>
            <a:norm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able Placeholder 13">
            <a:extLst>
              <a:ext uri="{FF2B5EF4-FFF2-40B4-BE49-F238E27FC236}">
                <a16:creationId xmlns:a16="http://schemas.microsoft.com/office/drawing/2014/main" id="{83D9A553-89A5-4318-B8A1-AFE41952A308}"/>
              </a:ext>
            </a:extLst>
          </p:cNvPr>
          <p:cNvSpPr>
            <a:spLocks noGrp="1"/>
          </p:cNvSpPr>
          <p:nvPr>
            <p:ph type="tbl" sz="quarter" idx="15"/>
          </p:nvPr>
        </p:nvSpPr>
        <p:spPr>
          <a:xfrm>
            <a:off x="363889" y="1565329"/>
            <a:ext cx="3674712" cy="2320871"/>
          </a:xfrm>
        </p:spPr>
        <p:txBody>
          <a:bodyPr>
            <a:normAutofit/>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sz="2000"/>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0" name="Table Placeholder 13">
            <a:extLst>
              <a:ext uri="{FF2B5EF4-FFF2-40B4-BE49-F238E27FC236}">
                <a16:creationId xmlns:a16="http://schemas.microsoft.com/office/drawing/2014/main" id="{F407E5EB-CFE9-4516-8207-647A69A0C315}"/>
              </a:ext>
            </a:extLst>
          </p:cNvPr>
          <p:cNvSpPr>
            <a:spLocks noGrp="1"/>
          </p:cNvSpPr>
          <p:nvPr>
            <p:ph type="tbl" sz="quarter" idx="17"/>
          </p:nvPr>
        </p:nvSpPr>
        <p:spPr>
          <a:xfrm>
            <a:off x="4258645" y="1565329"/>
            <a:ext cx="3674712" cy="2320871"/>
          </a:xfrm>
        </p:spPr>
        <p:txBody>
          <a:bodyPr>
            <a:normAutofit/>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sz="2000"/>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1" name="Table Placeholder 13">
            <a:extLst>
              <a:ext uri="{FF2B5EF4-FFF2-40B4-BE49-F238E27FC236}">
                <a16:creationId xmlns:a16="http://schemas.microsoft.com/office/drawing/2014/main" id="{ABC9DC26-80C2-4A7F-BB9C-9C0DAEA93030}"/>
              </a:ext>
            </a:extLst>
          </p:cNvPr>
          <p:cNvSpPr>
            <a:spLocks noGrp="1"/>
          </p:cNvSpPr>
          <p:nvPr>
            <p:ph type="tbl" sz="quarter" idx="18"/>
          </p:nvPr>
        </p:nvSpPr>
        <p:spPr>
          <a:xfrm>
            <a:off x="8153400" y="1565329"/>
            <a:ext cx="3674712" cy="2320871"/>
          </a:xfrm>
        </p:spPr>
        <p:txBody>
          <a:bodyPr>
            <a:normAutofit/>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sz="2000"/>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 name="Title 1">
            <a:extLst>
              <a:ext uri="{FF2B5EF4-FFF2-40B4-BE49-F238E27FC236}">
                <a16:creationId xmlns:a16="http://schemas.microsoft.com/office/drawing/2014/main" id="{822FD433-E1A0-4D1F-A10F-AD3A0E3350B9}"/>
              </a:ext>
            </a:extLst>
          </p:cNvPr>
          <p:cNvSpPr>
            <a:spLocks noGrp="1"/>
          </p:cNvSpPr>
          <p:nvPr>
            <p:ph type="title"/>
          </p:nvPr>
        </p:nvSpPr>
        <p:spPr/>
        <p:txBody>
          <a:bodyPr/>
          <a:lstStyle/>
          <a:p>
            <a:r>
              <a:rPr lang="en-US"/>
              <a:t>Click to edit Master title style</a:t>
            </a:r>
          </a:p>
        </p:txBody>
      </p:sp>
      <p:sp>
        <p:nvSpPr>
          <p:cNvPr id="11" name="Slide Number Placeholder 5">
            <a:extLst>
              <a:ext uri="{FF2B5EF4-FFF2-40B4-BE49-F238E27FC236}">
                <a16:creationId xmlns:a16="http://schemas.microsoft.com/office/drawing/2014/main" id="{69FDBF9B-9035-452B-AD78-B709954C60A4}"/>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2" name="Footer Placeholder 7">
            <a:extLst>
              <a:ext uri="{FF2B5EF4-FFF2-40B4-BE49-F238E27FC236}">
                <a16:creationId xmlns:a16="http://schemas.microsoft.com/office/drawing/2014/main" id="{0AB1322B-3038-4B24-8345-0E0DE394E758}"/>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251018739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3 Table &amp; Text Header Subheader">
    <p:spTree>
      <p:nvGrpSpPr>
        <p:cNvPr id="1" name=""/>
        <p:cNvGrpSpPr/>
        <p:nvPr/>
      </p:nvGrpSpPr>
      <p:grpSpPr>
        <a:xfrm>
          <a:off x="0" y="0"/>
          <a:ext cx="0" cy="0"/>
          <a:chOff x="0" y="0"/>
          <a:chExt cx="0" cy="0"/>
        </a:xfrm>
      </p:grpSpPr>
      <p:sp>
        <p:nvSpPr>
          <p:cNvPr id="30" name="Text Placeholder 5">
            <a:extLst>
              <a:ext uri="{FF2B5EF4-FFF2-40B4-BE49-F238E27FC236}">
                <a16:creationId xmlns:a16="http://schemas.microsoft.com/office/drawing/2014/main" id="{B957253E-72D6-443D-94B5-6D27197BFD07}"/>
              </a:ext>
            </a:extLst>
          </p:cNvPr>
          <p:cNvSpPr>
            <a:spLocks noGrp="1"/>
          </p:cNvSpPr>
          <p:nvPr>
            <p:ph type="body" sz="quarter" idx="13"/>
          </p:nvPr>
        </p:nvSpPr>
        <p:spPr>
          <a:xfrm>
            <a:off x="381000" y="4038600"/>
            <a:ext cx="3657600" cy="2286000"/>
          </a:xfrm>
        </p:spPr>
        <p:txBody>
          <a:bodyPr>
            <a:norm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Text Placeholder 5">
            <a:extLst>
              <a:ext uri="{FF2B5EF4-FFF2-40B4-BE49-F238E27FC236}">
                <a16:creationId xmlns:a16="http://schemas.microsoft.com/office/drawing/2014/main" id="{966C6535-B029-4395-954F-AE4D286EE790}"/>
              </a:ext>
            </a:extLst>
          </p:cNvPr>
          <p:cNvSpPr>
            <a:spLocks noGrp="1"/>
          </p:cNvSpPr>
          <p:nvPr>
            <p:ph type="body" sz="quarter" idx="14"/>
          </p:nvPr>
        </p:nvSpPr>
        <p:spPr>
          <a:xfrm>
            <a:off x="4267200" y="4038600"/>
            <a:ext cx="3657600" cy="2286000"/>
          </a:xfrm>
        </p:spPr>
        <p:txBody>
          <a:bodyPr>
            <a:norm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Text Placeholder 5">
            <a:extLst>
              <a:ext uri="{FF2B5EF4-FFF2-40B4-BE49-F238E27FC236}">
                <a16:creationId xmlns:a16="http://schemas.microsoft.com/office/drawing/2014/main" id="{342C0C03-5D7B-480A-A74C-15A799E6D2E8}"/>
              </a:ext>
            </a:extLst>
          </p:cNvPr>
          <p:cNvSpPr>
            <a:spLocks noGrp="1"/>
          </p:cNvSpPr>
          <p:nvPr>
            <p:ph type="body" sz="quarter" idx="16"/>
          </p:nvPr>
        </p:nvSpPr>
        <p:spPr>
          <a:xfrm>
            <a:off x="8153400" y="4038600"/>
            <a:ext cx="3657600" cy="2286000"/>
          </a:xfrm>
        </p:spPr>
        <p:txBody>
          <a:bodyPr>
            <a:norm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 name="Table Placeholder 13">
            <a:extLst>
              <a:ext uri="{FF2B5EF4-FFF2-40B4-BE49-F238E27FC236}">
                <a16:creationId xmlns:a16="http://schemas.microsoft.com/office/drawing/2014/main" id="{C357D770-988F-46C1-BFA7-68B6574D1BA9}"/>
              </a:ext>
            </a:extLst>
          </p:cNvPr>
          <p:cNvSpPr>
            <a:spLocks noGrp="1"/>
          </p:cNvSpPr>
          <p:nvPr>
            <p:ph type="tbl" sz="quarter" idx="15"/>
          </p:nvPr>
        </p:nvSpPr>
        <p:spPr>
          <a:xfrm>
            <a:off x="363889" y="1565329"/>
            <a:ext cx="3674712" cy="2320871"/>
          </a:xfrm>
        </p:spPr>
        <p:txBody>
          <a:bodyPr>
            <a:normAutofit/>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sz="2000"/>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34" name="Table Placeholder 13">
            <a:extLst>
              <a:ext uri="{FF2B5EF4-FFF2-40B4-BE49-F238E27FC236}">
                <a16:creationId xmlns:a16="http://schemas.microsoft.com/office/drawing/2014/main" id="{A8FF5040-75B6-4CC5-94D0-2B608469D320}"/>
              </a:ext>
            </a:extLst>
          </p:cNvPr>
          <p:cNvSpPr>
            <a:spLocks noGrp="1"/>
          </p:cNvSpPr>
          <p:nvPr>
            <p:ph type="tbl" sz="quarter" idx="17"/>
          </p:nvPr>
        </p:nvSpPr>
        <p:spPr>
          <a:xfrm>
            <a:off x="4258645" y="1565329"/>
            <a:ext cx="3674712" cy="2320871"/>
          </a:xfrm>
        </p:spPr>
        <p:txBody>
          <a:bodyPr>
            <a:normAutofit/>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sz="2000"/>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35" name="Table Placeholder 13">
            <a:extLst>
              <a:ext uri="{FF2B5EF4-FFF2-40B4-BE49-F238E27FC236}">
                <a16:creationId xmlns:a16="http://schemas.microsoft.com/office/drawing/2014/main" id="{BCBC6B57-D782-4A7D-9767-CF237D29F65D}"/>
              </a:ext>
            </a:extLst>
          </p:cNvPr>
          <p:cNvSpPr>
            <a:spLocks noGrp="1"/>
          </p:cNvSpPr>
          <p:nvPr>
            <p:ph type="tbl" sz="quarter" idx="18"/>
          </p:nvPr>
        </p:nvSpPr>
        <p:spPr>
          <a:xfrm>
            <a:off x="8153400" y="1565329"/>
            <a:ext cx="3674712" cy="2320871"/>
          </a:xfrm>
        </p:spPr>
        <p:txBody>
          <a:bodyPr>
            <a:normAutofit/>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sz="2000"/>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 name="Title 1">
            <a:extLst>
              <a:ext uri="{FF2B5EF4-FFF2-40B4-BE49-F238E27FC236}">
                <a16:creationId xmlns:a16="http://schemas.microsoft.com/office/drawing/2014/main" id="{77BA7045-3175-462E-803A-D8715955BDA7}"/>
              </a:ext>
            </a:extLst>
          </p:cNvPr>
          <p:cNvSpPr>
            <a:spLocks noGrp="1"/>
          </p:cNvSpPr>
          <p:nvPr>
            <p:ph type="title"/>
          </p:nvPr>
        </p:nvSpPr>
        <p:spPr/>
        <p:txBody>
          <a:bodyPr/>
          <a:lstStyle/>
          <a:p>
            <a:r>
              <a:rPr lang="en-US"/>
              <a:t>Click to edit Master title style</a:t>
            </a:r>
          </a:p>
        </p:txBody>
      </p:sp>
      <p:sp>
        <p:nvSpPr>
          <p:cNvPr id="13" name="Text Placeholder 15">
            <a:extLst>
              <a:ext uri="{FF2B5EF4-FFF2-40B4-BE49-F238E27FC236}">
                <a16:creationId xmlns:a16="http://schemas.microsoft.com/office/drawing/2014/main" id="{EF4FC2E7-EDEA-4A9A-8EB4-33A4080BC748}"/>
              </a:ext>
            </a:extLst>
          </p:cNvPr>
          <p:cNvSpPr>
            <a:spLocks noGrp="1"/>
          </p:cNvSpPr>
          <p:nvPr>
            <p:ph type="body" sz="quarter" idx="11"/>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12" name="Slide Number Placeholder 5">
            <a:extLst>
              <a:ext uri="{FF2B5EF4-FFF2-40B4-BE49-F238E27FC236}">
                <a16:creationId xmlns:a16="http://schemas.microsoft.com/office/drawing/2014/main" id="{A81B9BCD-4F6A-408F-91A5-E495FA4262C6}"/>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4" name="Footer Placeholder 7">
            <a:extLst>
              <a:ext uri="{FF2B5EF4-FFF2-40B4-BE49-F238E27FC236}">
                <a16:creationId xmlns:a16="http://schemas.microsoft.com/office/drawing/2014/main" id="{CC39480D-FF9E-4C31-92E1-BD8123A93A98}"/>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136316073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4 Table Single Header">
    <p:spTree>
      <p:nvGrpSpPr>
        <p:cNvPr id="1" name=""/>
        <p:cNvGrpSpPr/>
        <p:nvPr/>
      </p:nvGrpSpPr>
      <p:grpSpPr>
        <a:xfrm>
          <a:off x="0" y="0"/>
          <a:ext cx="0" cy="0"/>
          <a:chOff x="0" y="0"/>
          <a:chExt cx="0" cy="0"/>
        </a:xfrm>
      </p:grpSpPr>
      <p:sp>
        <p:nvSpPr>
          <p:cNvPr id="18" name="Table Placeholder 13">
            <a:extLst>
              <a:ext uri="{FF2B5EF4-FFF2-40B4-BE49-F238E27FC236}">
                <a16:creationId xmlns:a16="http://schemas.microsoft.com/office/drawing/2014/main" id="{11F74FD3-B772-4FBC-81C7-858D79891C3A}"/>
              </a:ext>
            </a:extLst>
          </p:cNvPr>
          <p:cNvSpPr>
            <a:spLocks noGrp="1"/>
          </p:cNvSpPr>
          <p:nvPr>
            <p:ph type="tbl" sz="quarter" idx="15"/>
          </p:nvPr>
        </p:nvSpPr>
        <p:spPr>
          <a:xfrm>
            <a:off x="364633" y="1518466"/>
            <a:ext cx="5609961" cy="2297509"/>
          </a:xfrm>
        </p:spPr>
        <p:txBody>
          <a:bodyPr>
            <a:normAutofit/>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sz="2000"/>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19" name="Table Placeholder 13">
            <a:extLst>
              <a:ext uri="{FF2B5EF4-FFF2-40B4-BE49-F238E27FC236}">
                <a16:creationId xmlns:a16="http://schemas.microsoft.com/office/drawing/2014/main" id="{3FEA743D-9EA5-4409-B000-4928A1D584A0}"/>
              </a:ext>
            </a:extLst>
          </p:cNvPr>
          <p:cNvSpPr>
            <a:spLocks noGrp="1"/>
          </p:cNvSpPr>
          <p:nvPr>
            <p:ph type="tbl" sz="quarter" idx="16"/>
          </p:nvPr>
        </p:nvSpPr>
        <p:spPr>
          <a:xfrm>
            <a:off x="6217407" y="1518466"/>
            <a:ext cx="5609961" cy="2297509"/>
          </a:xfrm>
        </p:spPr>
        <p:txBody>
          <a:bodyPr>
            <a:normAutofit/>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sz="2000"/>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0" name="Table Placeholder 13">
            <a:extLst>
              <a:ext uri="{FF2B5EF4-FFF2-40B4-BE49-F238E27FC236}">
                <a16:creationId xmlns:a16="http://schemas.microsoft.com/office/drawing/2014/main" id="{A834BA27-B30C-4E1C-90F3-9D002CBF4A5E}"/>
              </a:ext>
            </a:extLst>
          </p:cNvPr>
          <p:cNvSpPr>
            <a:spLocks noGrp="1"/>
          </p:cNvSpPr>
          <p:nvPr>
            <p:ph type="tbl" sz="quarter" idx="17"/>
          </p:nvPr>
        </p:nvSpPr>
        <p:spPr>
          <a:xfrm>
            <a:off x="364633" y="4060188"/>
            <a:ext cx="5609961" cy="2297509"/>
          </a:xfrm>
        </p:spPr>
        <p:txBody>
          <a:bodyPr>
            <a:normAutofit/>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sz="2000"/>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1" name="Table Placeholder 13">
            <a:extLst>
              <a:ext uri="{FF2B5EF4-FFF2-40B4-BE49-F238E27FC236}">
                <a16:creationId xmlns:a16="http://schemas.microsoft.com/office/drawing/2014/main" id="{0C9D2F63-BA0E-434D-A3AB-76B8077CEFA1}"/>
              </a:ext>
            </a:extLst>
          </p:cNvPr>
          <p:cNvSpPr>
            <a:spLocks noGrp="1"/>
          </p:cNvSpPr>
          <p:nvPr>
            <p:ph type="tbl" sz="quarter" idx="18"/>
          </p:nvPr>
        </p:nvSpPr>
        <p:spPr>
          <a:xfrm>
            <a:off x="6217407" y="4060188"/>
            <a:ext cx="5609961" cy="2297509"/>
          </a:xfrm>
        </p:spPr>
        <p:txBody>
          <a:bodyPr>
            <a:normAutofit/>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sz="2000"/>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 name="Title 1">
            <a:extLst>
              <a:ext uri="{FF2B5EF4-FFF2-40B4-BE49-F238E27FC236}">
                <a16:creationId xmlns:a16="http://schemas.microsoft.com/office/drawing/2014/main" id="{DFAF9141-3D47-4A4E-A2D1-FC48CFAFDC43}"/>
              </a:ext>
            </a:extLst>
          </p:cNvPr>
          <p:cNvSpPr>
            <a:spLocks noGrp="1"/>
          </p:cNvSpPr>
          <p:nvPr>
            <p:ph type="title"/>
          </p:nvPr>
        </p:nvSpPr>
        <p:spPr/>
        <p:txBody>
          <a:bodyPr/>
          <a:lstStyle/>
          <a:p>
            <a:r>
              <a:rPr lang="en-US"/>
              <a:t>Click to edit Master title style</a:t>
            </a:r>
          </a:p>
        </p:txBody>
      </p:sp>
      <p:sp>
        <p:nvSpPr>
          <p:cNvPr id="9" name="Slide Number Placeholder 5">
            <a:extLst>
              <a:ext uri="{FF2B5EF4-FFF2-40B4-BE49-F238E27FC236}">
                <a16:creationId xmlns:a16="http://schemas.microsoft.com/office/drawing/2014/main" id="{0629FAA9-A931-405E-AD2F-9B30E60B48FF}"/>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0" name="Footer Placeholder 7">
            <a:extLst>
              <a:ext uri="{FF2B5EF4-FFF2-40B4-BE49-F238E27FC236}">
                <a16:creationId xmlns:a16="http://schemas.microsoft.com/office/drawing/2014/main" id="{73206964-4250-47C4-93E5-786FE1428F79}"/>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39327470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4 Table Header Subheader">
    <p:spTree>
      <p:nvGrpSpPr>
        <p:cNvPr id="1" name=""/>
        <p:cNvGrpSpPr/>
        <p:nvPr/>
      </p:nvGrpSpPr>
      <p:grpSpPr>
        <a:xfrm>
          <a:off x="0" y="0"/>
          <a:ext cx="0" cy="0"/>
          <a:chOff x="0" y="0"/>
          <a:chExt cx="0" cy="0"/>
        </a:xfrm>
      </p:grpSpPr>
      <p:sp>
        <p:nvSpPr>
          <p:cNvPr id="28" name="Table Placeholder 13">
            <a:extLst>
              <a:ext uri="{FF2B5EF4-FFF2-40B4-BE49-F238E27FC236}">
                <a16:creationId xmlns:a16="http://schemas.microsoft.com/office/drawing/2014/main" id="{9C33DD3A-6734-4B3E-B6D3-24702D3026AD}"/>
              </a:ext>
            </a:extLst>
          </p:cNvPr>
          <p:cNvSpPr>
            <a:spLocks noGrp="1"/>
          </p:cNvSpPr>
          <p:nvPr>
            <p:ph type="tbl" sz="quarter" idx="15"/>
          </p:nvPr>
        </p:nvSpPr>
        <p:spPr>
          <a:xfrm>
            <a:off x="364633" y="1518466"/>
            <a:ext cx="5609961" cy="2297509"/>
          </a:xfrm>
        </p:spPr>
        <p:txBody>
          <a:bodyPr>
            <a:normAutofit/>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sz="2000"/>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9" name="Table Placeholder 13">
            <a:extLst>
              <a:ext uri="{FF2B5EF4-FFF2-40B4-BE49-F238E27FC236}">
                <a16:creationId xmlns:a16="http://schemas.microsoft.com/office/drawing/2014/main" id="{33DFE768-F269-4182-8DDA-997A6DFFDDB1}"/>
              </a:ext>
            </a:extLst>
          </p:cNvPr>
          <p:cNvSpPr>
            <a:spLocks noGrp="1"/>
          </p:cNvSpPr>
          <p:nvPr>
            <p:ph type="tbl" sz="quarter" idx="16"/>
          </p:nvPr>
        </p:nvSpPr>
        <p:spPr>
          <a:xfrm>
            <a:off x="6217407" y="1518466"/>
            <a:ext cx="5609961" cy="2297509"/>
          </a:xfrm>
        </p:spPr>
        <p:txBody>
          <a:bodyPr>
            <a:normAutofit/>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sz="2000"/>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30" name="Table Placeholder 13">
            <a:extLst>
              <a:ext uri="{FF2B5EF4-FFF2-40B4-BE49-F238E27FC236}">
                <a16:creationId xmlns:a16="http://schemas.microsoft.com/office/drawing/2014/main" id="{1FA10AD1-0BFB-4E99-ABBD-371AB7563828}"/>
              </a:ext>
            </a:extLst>
          </p:cNvPr>
          <p:cNvSpPr>
            <a:spLocks noGrp="1"/>
          </p:cNvSpPr>
          <p:nvPr>
            <p:ph type="tbl" sz="quarter" idx="17"/>
          </p:nvPr>
        </p:nvSpPr>
        <p:spPr>
          <a:xfrm>
            <a:off x="364633" y="4060188"/>
            <a:ext cx="5609961" cy="2297509"/>
          </a:xfrm>
        </p:spPr>
        <p:txBody>
          <a:bodyPr>
            <a:normAutofit/>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sz="2000"/>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31" name="Table Placeholder 13">
            <a:extLst>
              <a:ext uri="{FF2B5EF4-FFF2-40B4-BE49-F238E27FC236}">
                <a16:creationId xmlns:a16="http://schemas.microsoft.com/office/drawing/2014/main" id="{9666291B-5783-4516-8B01-5998647E50E8}"/>
              </a:ext>
            </a:extLst>
          </p:cNvPr>
          <p:cNvSpPr>
            <a:spLocks noGrp="1"/>
          </p:cNvSpPr>
          <p:nvPr>
            <p:ph type="tbl" sz="quarter" idx="18"/>
          </p:nvPr>
        </p:nvSpPr>
        <p:spPr>
          <a:xfrm>
            <a:off x="6217407" y="4060188"/>
            <a:ext cx="5609961" cy="2297509"/>
          </a:xfrm>
        </p:spPr>
        <p:txBody>
          <a:bodyPr>
            <a:normAutofit/>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sz="2000"/>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 name="Title 1">
            <a:extLst>
              <a:ext uri="{FF2B5EF4-FFF2-40B4-BE49-F238E27FC236}">
                <a16:creationId xmlns:a16="http://schemas.microsoft.com/office/drawing/2014/main" id="{6CA90B3C-6984-4F71-9FCB-D4117C94FD25}"/>
              </a:ext>
            </a:extLst>
          </p:cNvPr>
          <p:cNvSpPr>
            <a:spLocks noGrp="1"/>
          </p:cNvSpPr>
          <p:nvPr>
            <p:ph type="title"/>
          </p:nvPr>
        </p:nvSpPr>
        <p:spPr/>
        <p:txBody>
          <a:bodyPr/>
          <a:lstStyle/>
          <a:p>
            <a:r>
              <a:rPr lang="en-US"/>
              <a:t>Click to edit Master title style</a:t>
            </a:r>
          </a:p>
        </p:txBody>
      </p:sp>
      <p:sp>
        <p:nvSpPr>
          <p:cNvPr id="11" name="Text Placeholder 15">
            <a:extLst>
              <a:ext uri="{FF2B5EF4-FFF2-40B4-BE49-F238E27FC236}">
                <a16:creationId xmlns:a16="http://schemas.microsoft.com/office/drawing/2014/main" id="{6140D2C3-985D-49FB-8BE6-48ABED6BDF17}"/>
              </a:ext>
            </a:extLst>
          </p:cNvPr>
          <p:cNvSpPr>
            <a:spLocks noGrp="1"/>
          </p:cNvSpPr>
          <p:nvPr>
            <p:ph type="body" sz="quarter" idx="11"/>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10" name="Slide Number Placeholder 5">
            <a:extLst>
              <a:ext uri="{FF2B5EF4-FFF2-40B4-BE49-F238E27FC236}">
                <a16:creationId xmlns:a16="http://schemas.microsoft.com/office/drawing/2014/main" id="{6C0A5664-3780-480D-B31F-F8CB8D1EFDC9}"/>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2" name="Footer Placeholder 7">
            <a:extLst>
              <a:ext uri="{FF2B5EF4-FFF2-40B4-BE49-F238E27FC236}">
                <a16:creationId xmlns:a16="http://schemas.microsoft.com/office/drawing/2014/main" id="{B3341901-FDE9-439E-83B4-530AEA51B4BF}"/>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9233494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Image Single Header">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A58FB2F8-9BC2-4127-9BF2-84B8CD5ED5C9}"/>
              </a:ext>
            </a:extLst>
          </p:cNvPr>
          <p:cNvSpPr>
            <a:spLocks noGrp="1"/>
          </p:cNvSpPr>
          <p:nvPr>
            <p:ph type="pic" sz="quarter" idx="10"/>
          </p:nvPr>
        </p:nvSpPr>
        <p:spPr>
          <a:xfrm>
            <a:off x="0" y="1376624"/>
            <a:ext cx="12192000" cy="5200022"/>
          </a:xfrm>
        </p:spPr>
        <p:txBody>
          <a:bodyPr/>
          <a:lstStyle>
            <a:lvl1pPr marL="0" indent="0">
              <a:buNone/>
              <a:defRPr/>
            </a:lvl1pPr>
          </a:lstStyle>
          <a:p>
            <a:r>
              <a:rPr lang="en-US"/>
              <a:t>Click icon to add picture</a:t>
            </a:r>
          </a:p>
        </p:txBody>
      </p:sp>
      <p:sp>
        <p:nvSpPr>
          <p:cNvPr id="2" name="Title 1">
            <a:extLst>
              <a:ext uri="{FF2B5EF4-FFF2-40B4-BE49-F238E27FC236}">
                <a16:creationId xmlns:a16="http://schemas.microsoft.com/office/drawing/2014/main" id="{C70FB6E2-4515-4AEC-AC7F-BCAAC12E68B4}"/>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A2874595-138E-40D1-8CEC-97B9151C92BF}"/>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7" name="Footer Placeholder 7">
            <a:extLst>
              <a:ext uri="{FF2B5EF4-FFF2-40B4-BE49-F238E27FC236}">
                <a16:creationId xmlns:a16="http://schemas.microsoft.com/office/drawing/2014/main" id="{BDBB9A3A-05CC-4308-9B1E-3DA396E2C5EC}"/>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13610896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lide Transition Option 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8D63BE9-FAB4-43CE-910A-7E323EA9E781}"/>
              </a:ext>
            </a:extLst>
          </p:cNvPr>
          <p:cNvSpPr>
            <a:spLocks noGrp="1"/>
          </p:cNvSpPr>
          <p:nvPr>
            <p:ph type="title" hasCustomPrompt="1"/>
          </p:nvPr>
        </p:nvSpPr>
        <p:spPr>
          <a:xfrm>
            <a:off x="5128036" y="2185567"/>
            <a:ext cx="6701475" cy="2799037"/>
          </a:xfrm>
          <a:prstGeom prst="rect">
            <a:avLst/>
          </a:prstGeom>
        </p:spPr>
        <p:txBody>
          <a:bodyPr anchor="ctr" anchorCtr="0"/>
          <a:lstStyle>
            <a:lvl1pPr>
              <a:defRPr/>
            </a:lvl1pPr>
          </a:lstStyle>
          <a:p>
            <a:r>
              <a:rPr lang="en-US"/>
              <a:t>Slide Transition Title</a:t>
            </a:r>
            <a:br>
              <a:rPr lang="en-US"/>
            </a:br>
            <a:r>
              <a:rPr lang="en-US"/>
              <a:t>Option 2</a:t>
            </a:r>
          </a:p>
        </p:txBody>
      </p:sp>
      <p:sp>
        <p:nvSpPr>
          <p:cNvPr id="2" name="Rectangle 1">
            <a:extLst>
              <a:ext uri="{FF2B5EF4-FFF2-40B4-BE49-F238E27FC236}">
                <a16:creationId xmlns:a16="http://schemas.microsoft.com/office/drawing/2014/main" id="{D529839A-8356-46BF-AC24-94B14007C4B5}"/>
              </a:ext>
            </a:extLst>
          </p:cNvPr>
          <p:cNvSpPr/>
          <p:nvPr/>
        </p:nvSpPr>
        <p:spPr>
          <a:xfrm>
            <a:off x="0" y="0"/>
            <a:ext cx="1575582" cy="1601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C1E1F31-C9DE-4367-B055-38061D40C832}"/>
              </a:ext>
            </a:extLst>
          </p:cNvPr>
          <p:cNvSpPr/>
          <p:nvPr/>
        </p:nvSpPr>
        <p:spPr>
          <a:xfrm>
            <a:off x="794825" y="1209822"/>
            <a:ext cx="11397175" cy="3094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0DE971C-9288-4A77-86C5-8D0202FE32C8}"/>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76223" y="3616221"/>
            <a:ext cx="659243" cy="494432"/>
          </a:xfrm>
          <a:prstGeom prst="rect">
            <a:avLst/>
          </a:prstGeom>
          <a:ln>
            <a:noFill/>
          </a:ln>
        </p:spPr>
      </p:pic>
      <p:sp>
        <p:nvSpPr>
          <p:cNvPr id="13" name="Graphic 2">
            <a:extLst>
              <a:ext uri="{FF2B5EF4-FFF2-40B4-BE49-F238E27FC236}">
                <a16:creationId xmlns:a16="http://schemas.microsoft.com/office/drawing/2014/main" id="{A88DFA3B-48F1-4382-BFC0-E0223DCB11FB}"/>
              </a:ext>
            </a:extLst>
          </p:cNvPr>
          <p:cNvSpPr/>
          <p:nvPr/>
        </p:nvSpPr>
        <p:spPr>
          <a:xfrm>
            <a:off x="674769" y="1639466"/>
            <a:ext cx="3193475" cy="4450020"/>
          </a:xfrm>
          <a:custGeom>
            <a:avLst/>
            <a:gdLst>
              <a:gd name="connsiteX0" fmla="*/ 1273493 w 2166937"/>
              <a:gd name="connsiteY0" fmla="*/ 799475 h 3019568"/>
              <a:gd name="connsiteX1" fmla="*/ 326708 w 2166937"/>
              <a:gd name="connsiteY1" fmla="*/ 44142 h 3019568"/>
              <a:gd name="connsiteX2" fmla="*/ 0 w 2166937"/>
              <a:gd name="connsiteY2" fmla="*/ 202257 h 3019568"/>
              <a:gd name="connsiteX3" fmla="*/ 0 w 2166937"/>
              <a:gd name="connsiteY3" fmla="*/ 495627 h 3019568"/>
              <a:gd name="connsiteX4" fmla="*/ 0 w 2166937"/>
              <a:gd name="connsiteY4" fmla="*/ 1208097 h 3019568"/>
              <a:gd name="connsiteX5" fmla="*/ 380048 w 2166937"/>
              <a:gd name="connsiteY5" fmla="*/ 1510992 h 3019568"/>
              <a:gd name="connsiteX6" fmla="*/ 5715 w 2166937"/>
              <a:gd name="connsiteY6" fmla="*/ 1811030 h 3019568"/>
              <a:gd name="connsiteX7" fmla="*/ 5715 w 2166937"/>
              <a:gd name="connsiteY7" fmla="*/ 2523500 h 3019568"/>
              <a:gd name="connsiteX8" fmla="*/ 5715 w 2166937"/>
              <a:gd name="connsiteY8" fmla="*/ 2817822 h 3019568"/>
              <a:gd name="connsiteX9" fmla="*/ 332423 w 2166937"/>
              <a:gd name="connsiteY9" fmla="*/ 2974985 h 3019568"/>
              <a:gd name="connsiteX10" fmla="*/ 1273493 w 2166937"/>
              <a:gd name="connsiteY10" fmla="*/ 2224415 h 3019568"/>
              <a:gd name="connsiteX11" fmla="*/ 2166938 w 2166937"/>
              <a:gd name="connsiteY11" fmla="*/ 1511945 h 3019568"/>
              <a:gd name="connsiteX12" fmla="*/ 1273493 w 2166937"/>
              <a:gd name="connsiteY12" fmla="*/ 799475 h 30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6937" h="3019568">
                <a:moveTo>
                  <a:pt x="1273493" y="799475"/>
                </a:moveTo>
                <a:lnTo>
                  <a:pt x="326708" y="44142"/>
                </a:lnTo>
                <a:cubicBezTo>
                  <a:pt x="195263" y="-60633"/>
                  <a:pt x="0" y="32712"/>
                  <a:pt x="0" y="202257"/>
                </a:cubicBezTo>
                <a:lnTo>
                  <a:pt x="0" y="495627"/>
                </a:lnTo>
                <a:lnTo>
                  <a:pt x="0" y="1208097"/>
                </a:lnTo>
                <a:lnTo>
                  <a:pt x="380048" y="1510992"/>
                </a:lnTo>
                <a:lnTo>
                  <a:pt x="5715" y="1811030"/>
                </a:lnTo>
                <a:lnTo>
                  <a:pt x="5715" y="2523500"/>
                </a:lnTo>
                <a:lnTo>
                  <a:pt x="5715" y="2817822"/>
                </a:lnTo>
                <a:cubicBezTo>
                  <a:pt x="5715" y="2986415"/>
                  <a:pt x="200978" y="3080712"/>
                  <a:pt x="332423" y="2974985"/>
                </a:cubicBezTo>
                <a:lnTo>
                  <a:pt x="1273493" y="2224415"/>
                </a:lnTo>
                <a:lnTo>
                  <a:pt x="2166938" y="1511945"/>
                </a:lnTo>
                <a:lnTo>
                  <a:pt x="1273493" y="799475"/>
                </a:lnTo>
                <a:close/>
              </a:path>
            </a:pathLst>
          </a:custGeom>
          <a:noFill/>
          <a:ln w="12700" cap="flat">
            <a:solidFill>
              <a:schemeClr val="tx2"/>
            </a:solidFill>
            <a:prstDash val="solid"/>
            <a:miter/>
          </a:ln>
        </p:spPr>
        <p:txBody>
          <a:bodyPr rtlCol="0" anchor="ctr"/>
          <a:lstStyle/>
          <a:p>
            <a:endParaRPr lang="en-US"/>
          </a:p>
        </p:txBody>
      </p:sp>
      <p:sp>
        <p:nvSpPr>
          <p:cNvPr id="15" name="Graphic 2">
            <a:extLst>
              <a:ext uri="{FF2B5EF4-FFF2-40B4-BE49-F238E27FC236}">
                <a16:creationId xmlns:a16="http://schemas.microsoft.com/office/drawing/2014/main" id="{454CBC42-3408-4EFB-B9F6-807F2943EC84}"/>
              </a:ext>
            </a:extLst>
          </p:cNvPr>
          <p:cNvSpPr/>
          <p:nvPr/>
        </p:nvSpPr>
        <p:spPr>
          <a:xfrm>
            <a:off x="2370407" y="367762"/>
            <a:ext cx="2508607" cy="3495675"/>
          </a:xfrm>
          <a:custGeom>
            <a:avLst/>
            <a:gdLst>
              <a:gd name="connsiteX0" fmla="*/ 1273493 w 2166937"/>
              <a:gd name="connsiteY0" fmla="*/ 799475 h 3019568"/>
              <a:gd name="connsiteX1" fmla="*/ 326708 w 2166937"/>
              <a:gd name="connsiteY1" fmla="*/ 44142 h 3019568"/>
              <a:gd name="connsiteX2" fmla="*/ 0 w 2166937"/>
              <a:gd name="connsiteY2" fmla="*/ 202257 h 3019568"/>
              <a:gd name="connsiteX3" fmla="*/ 0 w 2166937"/>
              <a:gd name="connsiteY3" fmla="*/ 495627 h 3019568"/>
              <a:gd name="connsiteX4" fmla="*/ 0 w 2166937"/>
              <a:gd name="connsiteY4" fmla="*/ 1208097 h 3019568"/>
              <a:gd name="connsiteX5" fmla="*/ 380048 w 2166937"/>
              <a:gd name="connsiteY5" fmla="*/ 1510992 h 3019568"/>
              <a:gd name="connsiteX6" fmla="*/ 5715 w 2166937"/>
              <a:gd name="connsiteY6" fmla="*/ 1811030 h 3019568"/>
              <a:gd name="connsiteX7" fmla="*/ 5715 w 2166937"/>
              <a:gd name="connsiteY7" fmla="*/ 2523500 h 3019568"/>
              <a:gd name="connsiteX8" fmla="*/ 5715 w 2166937"/>
              <a:gd name="connsiteY8" fmla="*/ 2817822 h 3019568"/>
              <a:gd name="connsiteX9" fmla="*/ 332423 w 2166937"/>
              <a:gd name="connsiteY9" fmla="*/ 2974985 h 3019568"/>
              <a:gd name="connsiteX10" fmla="*/ 1273493 w 2166937"/>
              <a:gd name="connsiteY10" fmla="*/ 2224415 h 3019568"/>
              <a:gd name="connsiteX11" fmla="*/ 2166938 w 2166937"/>
              <a:gd name="connsiteY11" fmla="*/ 1511945 h 3019568"/>
              <a:gd name="connsiteX12" fmla="*/ 1273493 w 2166937"/>
              <a:gd name="connsiteY12" fmla="*/ 799475 h 30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6937" h="3019568">
                <a:moveTo>
                  <a:pt x="1273493" y="799475"/>
                </a:moveTo>
                <a:lnTo>
                  <a:pt x="326708" y="44142"/>
                </a:lnTo>
                <a:cubicBezTo>
                  <a:pt x="195263" y="-60633"/>
                  <a:pt x="0" y="32712"/>
                  <a:pt x="0" y="202257"/>
                </a:cubicBezTo>
                <a:lnTo>
                  <a:pt x="0" y="495627"/>
                </a:lnTo>
                <a:lnTo>
                  <a:pt x="0" y="1208097"/>
                </a:lnTo>
                <a:lnTo>
                  <a:pt x="380048" y="1510992"/>
                </a:lnTo>
                <a:lnTo>
                  <a:pt x="5715" y="1811030"/>
                </a:lnTo>
                <a:lnTo>
                  <a:pt x="5715" y="2523500"/>
                </a:lnTo>
                <a:lnTo>
                  <a:pt x="5715" y="2817822"/>
                </a:lnTo>
                <a:cubicBezTo>
                  <a:pt x="5715" y="2986415"/>
                  <a:pt x="200978" y="3080712"/>
                  <a:pt x="332423" y="2974985"/>
                </a:cubicBezTo>
                <a:lnTo>
                  <a:pt x="1273493" y="2224415"/>
                </a:lnTo>
                <a:lnTo>
                  <a:pt x="2166938" y="1511945"/>
                </a:lnTo>
                <a:lnTo>
                  <a:pt x="1273493" y="799475"/>
                </a:lnTo>
                <a:close/>
              </a:path>
            </a:pathLst>
          </a:custGeom>
          <a:noFill/>
          <a:ln w="12700" cap="flat">
            <a:solidFill>
              <a:schemeClr val="accent1"/>
            </a:solidFill>
            <a:prstDash val="solid"/>
            <a:miter/>
          </a:ln>
        </p:spPr>
        <p:txBody>
          <a:bodyPr rtlCol="0" anchor="ctr"/>
          <a:lstStyle/>
          <a:p>
            <a:endParaRPr lang="en-US"/>
          </a:p>
        </p:txBody>
      </p:sp>
      <p:sp>
        <p:nvSpPr>
          <p:cNvPr id="16" name="Graphic 2">
            <a:extLst>
              <a:ext uri="{FF2B5EF4-FFF2-40B4-BE49-F238E27FC236}">
                <a16:creationId xmlns:a16="http://schemas.microsoft.com/office/drawing/2014/main" id="{1D041992-2252-4723-B529-25AFD55A8179}"/>
              </a:ext>
            </a:extLst>
          </p:cNvPr>
          <p:cNvSpPr/>
          <p:nvPr/>
        </p:nvSpPr>
        <p:spPr>
          <a:xfrm>
            <a:off x="2980538" y="3866137"/>
            <a:ext cx="1504879" cy="2097007"/>
          </a:xfrm>
          <a:custGeom>
            <a:avLst/>
            <a:gdLst>
              <a:gd name="connsiteX0" fmla="*/ 1273493 w 2166937"/>
              <a:gd name="connsiteY0" fmla="*/ 799475 h 3019568"/>
              <a:gd name="connsiteX1" fmla="*/ 326708 w 2166937"/>
              <a:gd name="connsiteY1" fmla="*/ 44142 h 3019568"/>
              <a:gd name="connsiteX2" fmla="*/ 0 w 2166937"/>
              <a:gd name="connsiteY2" fmla="*/ 202257 h 3019568"/>
              <a:gd name="connsiteX3" fmla="*/ 0 w 2166937"/>
              <a:gd name="connsiteY3" fmla="*/ 495627 h 3019568"/>
              <a:gd name="connsiteX4" fmla="*/ 0 w 2166937"/>
              <a:gd name="connsiteY4" fmla="*/ 1208097 h 3019568"/>
              <a:gd name="connsiteX5" fmla="*/ 380048 w 2166937"/>
              <a:gd name="connsiteY5" fmla="*/ 1510992 h 3019568"/>
              <a:gd name="connsiteX6" fmla="*/ 5715 w 2166937"/>
              <a:gd name="connsiteY6" fmla="*/ 1811030 h 3019568"/>
              <a:gd name="connsiteX7" fmla="*/ 5715 w 2166937"/>
              <a:gd name="connsiteY7" fmla="*/ 2523500 h 3019568"/>
              <a:gd name="connsiteX8" fmla="*/ 5715 w 2166937"/>
              <a:gd name="connsiteY8" fmla="*/ 2817822 h 3019568"/>
              <a:gd name="connsiteX9" fmla="*/ 332423 w 2166937"/>
              <a:gd name="connsiteY9" fmla="*/ 2974985 h 3019568"/>
              <a:gd name="connsiteX10" fmla="*/ 1273493 w 2166937"/>
              <a:gd name="connsiteY10" fmla="*/ 2224415 h 3019568"/>
              <a:gd name="connsiteX11" fmla="*/ 2166938 w 2166937"/>
              <a:gd name="connsiteY11" fmla="*/ 1511945 h 3019568"/>
              <a:gd name="connsiteX12" fmla="*/ 1273493 w 2166937"/>
              <a:gd name="connsiteY12" fmla="*/ 799475 h 30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6937" h="3019568">
                <a:moveTo>
                  <a:pt x="1273493" y="799475"/>
                </a:moveTo>
                <a:lnTo>
                  <a:pt x="326708" y="44142"/>
                </a:lnTo>
                <a:cubicBezTo>
                  <a:pt x="195263" y="-60633"/>
                  <a:pt x="0" y="32712"/>
                  <a:pt x="0" y="202257"/>
                </a:cubicBezTo>
                <a:lnTo>
                  <a:pt x="0" y="495627"/>
                </a:lnTo>
                <a:lnTo>
                  <a:pt x="0" y="1208097"/>
                </a:lnTo>
                <a:lnTo>
                  <a:pt x="380048" y="1510992"/>
                </a:lnTo>
                <a:lnTo>
                  <a:pt x="5715" y="1811030"/>
                </a:lnTo>
                <a:lnTo>
                  <a:pt x="5715" y="2523500"/>
                </a:lnTo>
                <a:lnTo>
                  <a:pt x="5715" y="2817822"/>
                </a:lnTo>
                <a:cubicBezTo>
                  <a:pt x="5715" y="2986415"/>
                  <a:pt x="200978" y="3080712"/>
                  <a:pt x="332423" y="2974985"/>
                </a:cubicBezTo>
                <a:lnTo>
                  <a:pt x="1273493" y="2224415"/>
                </a:lnTo>
                <a:lnTo>
                  <a:pt x="2166938" y="1511945"/>
                </a:lnTo>
                <a:lnTo>
                  <a:pt x="1273493" y="799475"/>
                </a:lnTo>
                <a:close/>
              </a:path>
            </a:pathLst>
          </a:custGeom>
          <a:noFill/>
          <a:ln w="12700" cap="flat">
            <a:solidFill>
              <a:schemeClr val="accent3"/>
            </a:solidFill>
            <a:prstDash val="solid"/>
            <a:miter/>
          </a:ln>
        </p:spPr>
        <p:txBody>
          <a:bodyPr rtlCol="0" anchor="ctr"/>
          <a:lstStyle/>
          <a:p>
            <a:endParaRPr lang="en-US"/>
          </a:p>
        </p:txBody>
      </p:sp>
      <p:sp>
        <p:nvSpPr>
          <p:cNvPr id="11" name="Slide Number Placeholder 5">
            <a:extLst>
              <a:ext uri="{FF2B5EF4-FFF2-40B4-BE49-F238E27FC236}">
                <a16:creationId xmlns:a16="http://schemas.microsoft.com/office/drawing/2014/main" id="{E6BB2396-F15B-483F-A53B-4635BC914D43}"/>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7" name="Footer Placeholder 7">
            <a:extLst>
              <a:ext uri="{FF2B5EF4-FFF2-40B4-BE49-F238E27FC236}">
                <a16:creationId xmlns:a16="http://schemas.microsoft.com/office/drawing/2014/main" id="{D3417BBF-76A4-4EAD-A65A-AA837BDD6373}"/>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197288895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Image Header Sub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52173-EF81-461F-83E2-A47559ADB41F}"/>
              </a:ext>
            </a:extLst>
          </p:cNvPr>
          <p:cNvSpPr>
            <a:spLocks noGrp="1"/>
          </p:cNvSpPr>
          <p:nvPr>
            <p:ph type="title"/>
          </p:nvPr>
        </p:nvSpPr>
        <p:spPr/>
        <p:txBody>
          <a:bodyPr/>
          <a:lstStyle/>
          <a:p>
            <a:r>
              <a:rPr lang="en-US"/>
              <a:t>Click to edit Master title style</a:t>
            </a:r>
          </a:p>
        </p:txBody>
      </p:sp>
      <p:sp>
        <p:nvSpPr>
          <p:cNvPr id="8" name="Text Placeholder 15">
            <a:extLst>
              <a:ext uri="{FF2B5EF4-FFF2-40B4-BE49-F238E27FC236}">
                <a16:creationId xmlns:a16="http://schemas.microsoft.com/office/drawing/2014/main" id="{10853B04-E9E1-41E8-9B86-5149E5F21DDC}"/>
              </a:ext>
            </a:extLst>
          </p:cNvPr>
          <p:cNvSpPr>
            <a:spLocks noGrp="1"/>
          </p:cNvSpPr>
          <p:nvPr>
            <p:ph type="body" sz="quarter" idx="11"/>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9" name="Picture Placeholder 3">
            <a:extLst>
              <a:ext uri="{FF2B5EF4-FFF2-40B4-BE49-F238E27FC236}">
                <a16:creationId xmlns:a16="http://schemas.microsoft.com/office/drawing/2014/main" id="{94F52E3C-659F-4541-862D-455B5B350906}"/>
              </a:ext>
            </a:extLst>
          </p:cNvPr>
          <p:cNvSpPr>
            <a:spLocks noGrp="1"/>
          </p:cNvSpPr>
          <p:nvPr>
            <p:ph type="pic" sz="quarter" idx="10"/>
          </p:nvPr>
        </p:nvSpPr>
        <p:spPr>
          <a:xfrm>
            <a:off x="0" y="1376624"/>
            <a:ext cx="12192000" cy="5223468"/>
          </a:xfrm>
        </p:spPr>
        <p:txBody>
          <a:bodyPr/>
          <a:lstStyle>
            <a:lvl1pPr marL="0" indent="0">
              <a:buNone/>
              <a:defRPr/>
            </a:lvl1pPr>
          </a:lstStyle>
          <a:p>
            <a:r>
              <a:rPr lang="en-US"/>
              <a:t>Click icon to add picture</a:t>
            </a:r>
          </a:p>
        </p:txBody>
      </p:sp>
      <p:sp>
        <p:nvSpPr>
          <p:cNvPr id="7" name="Slide Number Placeholder 5">
            <a:extLst>
              <a:ext uri="{FF2B5EF4-FFF2-40B4-BE49-F238E27FC236}">
                <a16:creationId xmlns:a16="http://schemas.microsoft.com/office/drawing/2014/main" id="{613CFE33-2DDE-47BD-83BB-D35CAA196620}"/>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0" name="Footer Placeholder 7">
            <a:extLst>
              <a:ext uri="{FF2B5EF4-FFF2-40B4-BE49-F238E27FC236}">
                <a16:creationId xmlns:a16="http://schemas.microsoft.com/office/drawing/2014/main" id="{33D4A638-7B75-4D3B-9B29-3A5836FEAC91}"/>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384457435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Image &amp; Text Single Header">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CA8A3743-B69D-473F-B818-C99BC3622B3F}"/>
              </a:ext>
            </a:extLst>
          </p:cNvPr>
          <p:cNvSpPr>
            <a:spLocks noGrp="1"/>
          </p:cNvSpPr>
          <p:nvPr>
            <p:ph type="pic" sz="quarter" idx="11"/>
          </p:nvPr>
        </p:nvSpPr>
        <p:spPr>
          <a:xfrm>
            <a:off x="6124073" y="1376624"/>
            <a:ext cx="6067928" cy="5223468"/>
          </a:xfrm>
        </p:spPr>
        <p:txBody>
          <a:bodyPr/>
          <a:lstStyle>
            <a:lvl1pPr marL="0" indent="0">
              <a:buNone/>
              <a:defRPr/>
            </a:lvl1pPr>
          </a:lstStyle>
          <a:p>
            <a:r>
              <a:rPr lang="en-US"/>
              <a:t>Click icon to add picture</a:t>
            </a:r>
          </a:p>
        </p:txBody>
      </p:sp>
      <p:sp>
        <p:nvSpPr>
          <p:cNvPr id="14" name="Text Placeholder 4">
            <a:extLst>
              <a:ext uri="{FF2B5EF4-FFF2-40B4-BE49-F238E27FC236}">
                <a16:creationId xmlns:a16="http://schemas.microsoft.com/office/drawing/2014/main" id="{C7EDD991-B7F6-40AC-A822-7E1FB180B240}"/>
              </a:ext>
            </a:extLst>
          </p:cNvPr>
          <p:cNvSpPr>
            <a:spLocks noGrp="1"/>
          </p:cNvSpPr>
          <p:nvPr>
            <p:ph type="body" sz="quarter" idx="14"/>
          </p:nvPr>
        </p:nvSpPr>
        <p:spPr>
          <a:xfrm>
            <a:off x="381000" y="1600200"/>
            <a:ext cx="54864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2F869079-CC3F-40CC-B7D6-FB8AAC1B9717}"/>
              </a:ext>
            </a:extLst>
          </p:cNvPr>
          <p:cNvSpPr>
            <a:spLocks noGrp="1"/>
          </p:cNvSpPr>
          <p:nvPr>
            <p:ph type="title"/>
          </p:nvPr>
        </p:nvSpPr>
        <p:spPr/>
        <p:txBody>
          <a:bodyPr/>
          <a:lstStyle/>
          <a:p>
            <a:r>
              <a:rPr lang="en-US"/>
              <a:t>Click to edit Master title style</a:t>
            </a:r>
          </a:p>
        </p:txBody>
      </p:sp>
      <p:sp>
        <p:nvSpPr>
          <p:cNvPr id="7" name="Slide Number Placeholder 5">
            <a:extLst>
              <a:ext uri="{FF2B5EF4-FFF2-40B4-BE49-F238E27FC236}">
                <a16:creationId xmlns:a16="http://schemas.microsoft.com/office/drawing/2014/main" id="{95D26482-68FB-46DC-9940-44DA8E2C1804}"/>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8" name="Footer Placeholder 7">
            <a:extLst>
              <a:ext uri="{FF2B5EF4-FFF2-40B4-BE49-F238E27FC236}">
                <a16:creationId xmlns:a16="http://schemas.microsoft.com/office/drawing/2014/main" id="{0A17B1AA-D6BA-4222-81C5-AFF3F525EE01}"/>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313641009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Image &amp; Text Header Subheader">
    <p:spTree>
      <p:nvGrpSpPr>
        <p:cNvPr id="1" name=""/>
        <p:cNvGrpSpPr/>
        <p:nvPr/>
      </p:nvGrpSpPr>
      <p:grpSpPr>
        <a:xfrm>
          <a:off x="0" y="0"/>
          <a:ext cx="0" cy="0"/>
          <a:chOff x="0" y="0"/>
          <a:chExt cx="0" cy="0"/>
        </a:xfrm>
      </p:grpSpPr>
      <p:sp>
        <p:nvSpPr>
          <p:cNvPr id="25" name="Text Placeholder 4">
            <a:extLst>
              <a:ext uri="{FF2B5EF4-FFF2-40B4-BE49-F238E27FC236}">
                <a16:creationId xmlns:a16="http://schemas.microsoft.com/office/drawing/2014/main" id="{2B41DADE-B540-44A0-9087-3E8DAE72CB7F}"/>
              </a:ext>
            </a:extLst>
          </p:cNvPr>
          <p:cNvSpPr>
            <a:spLocks noGrp="1"/>
          </p:cNvSpPr>
          <p:nvPr>
            <p:ph type="body" sz="quarter" idx="14"/>
          </p:nvPr>
        </p:nvSpPr>
        <p:spPr>
          <a:xfrm>
            <a:off x="381000" y="1600200"/>
            <a:ext cx="54864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3">
            <a:extLst>
              <a:ext uri="{FF2B5EF4-FFF2-40B4-BE49-F238E27FC236}">
                <a16:creationId xmlns:a16="http://schemas.microsoft.com/office/drawing/2014/main" id="{24B652DB-177B-47B2-A59A-BB3A179D35CC}"/>
              </a:ext>
            </a:extLst>
          </p:cNvPr>
          <p:cNvSpPr>
            <a:spLocks noGrp="1"/>
          </p:cNvSpPr>
          <p:nvPr>
            <p:ph type="pic" sz="quarter" idx="11"/>
          </p:nvPr>
        </p:nvSpPr>
        <p:spPr>
          <a:xfrm>
            <a:off x="6124073" y="1376624"/>
            <a:ext cx="6067928" cy="5200022"/>
          </a:xfrm>
        </p:spPr>
        <p:txBody>
          <a:bodyPr/>
          <a:lstStyle>
            <a:lvl1pPr marL="0" indent="0">
              <a:buNone/>
              <a:defRPr/>
            </a:lvl1pPr>
          </a:lstStyle>
          <a:p>
            <a:r>
              <a:rPr lang="en-US"/>
              <a:t>Click icon to add picture</a:t>
            </a:r>
          </a:p>
        </p:txBody>
      </p:sp>
      <p:sp>
        <p:nvSpPr>
          <p:cNvPr id="2" name="Title 1">
            <a:extLst>
              <a:ext uri="{FF2B5EF4-FFF2-40B4-BE49-F238E27FC236}">
                <a16:creationId xmlns:a16="http://schemas.microsoft.com/office/drawing/2014/main" id="{80FCD011-8C66-4C4C-9735-E16A11AC1944}"/>
              </a:ext>
            </a:extLst>
          </p:cNvPr>
          <p:cNvSpPr>
            <a:spLocks noGrp="1"/>
          </p:cNvSpPr>
          <p:nvPr>
            <p:ph type="title"/>
          </p:nvPr>
        </p:nvSpPr>
        <p:spPr/>
        <p:txBody>
          <a:bodyPr/>
          <a:lstStyle/>
          <a:p>
            <a:r>
              <a:rPr lang="en-US"/>
              <a:t>Click to edit Master title style</a:t>
            </a:r>
          </a:p>
        </p:txBody>
      </p:sp>
      <p:sp>
        <p:nvSpPr>
          <p:cNvPr id="10" name="Text Placeholder 15">
            <a:extLst>
              <a:ext uri="{FF2B5EF4-FFF2-40B4-BE49-F238E27FC236}">
                <a16:creationId xmlns:a16="http://schemas.microsoft.com/office/drawing/2014/main" id="{864EC7C3-D521-4849-A3E0-1981C60BA75F}"/>
              </a:ext>
            </a:extLst>
          </p:cNvPr>
          <p:cNvSpPr>
            <a:spLocks noGrp="1"/>
          </p:cNvSpPr>
          <p:nvPr>
            <p:ph type="body" sz="quarter" idx="15"/>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9" name="Slide Number Placeholder 5">
            <a:extLst>
              <a:ext uri="{FF2B5EF4-FFF2-40B4-BE49-F238E27FC236}">
                <a16:creationId xmlns:a16="http://schemas.microsoft.com/office/drawing/2014/main" id="{2BF41F56-A564-46AF-9425-44991E60A5C5}"/>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1" name="Footer Placeholder 7">
            <a:extLst>
              <a:ext uri="{FF2B5EF4-FFF2-40B4-BE49-F238E27FC236}">
                <a16:creationId xmlns:a16="http://schemas.microsoft.com/office/drawing/2014/main" id="{F8969BE9-691D-4F0D-A2AC-042283273C41}"/>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72837765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2 Image Single Header">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DD3F9E77-BEF7-4767-8F63-D5D205B4CBE3}"/>
              </a:ext>
            </a:extLst>
          </p:cNvPr>
          <p:cNvSpPr>
            <a:spLocks noGrp="1"/>
          </p:cNvSpPr>
          <p:nvPr>
            <p:ph type="pic" sz="quarter" idx="10"/>
          </p:nvPr>
        </p:nvSpPr>
        <p:spPr>
          <a:xfrm>
            <a:off x="0" y="1371599"/>
            <a:ext cx="6067929" cy="5210909"/>
          </a:xfrm>
        </p:spPr>
        <p:txBody>
          <a:bodyPr/>
          <a:lstStyle>
            <a:lvl1pPr marL="0" indent="0">
              <a:buNone/>
              <a:defRPr/>
            </a:lvl1pPr>
          </a:lstStyle>
          <a:p>
            <a:r>
              <a:rPr lang="en-US"/>
              <a:t>Click icon to add picture</a:t>
            </a:r>
          </a:p>
        </p:txBody>
      </p:sp>
      <p:sp>
        <p:nvSpPr>
          <p:cNvPr id="14" name="Picture Placeholder 3">
            <a:extLst>
              <a:ext uri="{FF2B5EF4-FFF2-40B4-BE49-F238E27FC236}">
                <a16:creationId xmlns:a16="http://schemas.microsoft.com/office/drawing/2014/main" id="{082B696C-F92D-4D3D-8F53-6CCA941EBD39}"/>
              </a:ext>
            </a:extLst>
          </p:cNvPr>
          <p:cNvSpPr>
            <a:spLocks noGrp="1"/>
          </p:cNvSpPr>
          <p:nvPr>
            <p:ph type="pic" sz="quarter" idx="11"/>
          </p:nvPr>
        </p:nvSpPr>
        <p:spPr>
          <a:xfrm>
            <a:off x="6124073" y="1371599"/>
            <a:ext cx="6067928" cy="5210909"/>
          </a:xfrm>
        </p:spPr>
        <p:txBody>
          <a:bodyPr/>
          <a:lstStyle>
            <a:lvl1pPr marL="0" indent="0">
              <a:buNone/>
              <a:defRPr/>
            </a:lvl1pPr>
          </a:lstStyle>
          <a:p>
            <a:r>
              <a:rPr lang="en-US"/>
              <a:t>Click icon to add picture</a:t>
            </a:r>
          </a:p>
        </p:txBody>
      </p:sp>
      <p:sp>
        <p:nvSpPr>
          <p:cNvPr id="15" name="Text Placeholder 9">
            <a:extLst>
              <a:ext uri="{FF2B5EF4-FFF2-40B4-BE49-F238E27FC236}">
                <a16:creationId xmlns:a16="http://schemas.microsoft.com/office/drawing/2014/main" id="{3E3F7645-6CAB-419F-A596-A09E50271D37}"/>
              </a:ext>
            </a:extLst>
          </p:cNvPr>
          <p:cNvSpPr>
            <a:spLocks noGrp="1"/>
          </p:cNvSpPr>
          <p:nvPr>
            <p:ph type="body" sz="quarter" idx="12"/>
          </p:nvPr>
        </p:nvSpPr>
        <p:spPr>
          <a:xfrm>
            <a:off x="1" y="5668108"/>
            <a:ext cx="6067425" cy="914400"/>
          </a:xfrm>
          <a:solidFill>
            <a:schemeClr val="bg1">
              <a:lumMod val="50000"/>
              <a:alpha val="60000"/>
            </a:schemeClr>
          </a:solidFill>
        </p:spPr>
        <p:txBody>
          <a:bodyPr anchor="ctr" anchorCtr="0">
            <a:noAutofit/>
          </a:bodyPr>
          <a:lstStyle>
            <a:lvl1pPr marL="0" indent="0" algn="ctr">
              <a:buNone/>
              <a:defRPr sz="18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16" name="Text Placeholder 9">
            <a:extLst>
              <a:ext uri="{FF2B5EF4-FFF2-40B4-BE49-F238E27FC236}">
                <a16:creationId xmlns:a16="http://schemas.microsoft.com/office/drawing/2014/main" id="{3BF6F2A6-E489-4192-BAD7-BE6ED9D75EE1}"/>
              </a:ext>
            </a:extLst>
          </p:cNvPr>
          <p:cNvSpPr>
            <a:spLocks noGrp="1"/>
          </p:cNvSpPr>
          <p:nvPr>
            <p:ph type="body" sz="quarter" idx="13"/>
          </p:nvPr>
        </p:nvSpPr>
        <p:spPr>
          <a:xfrm>
            <a:off x="6124072" y="5668108"/>
            <a:ext cx="6067929" cy="914400"/>
          </a:xfrm>
          <a:solidFill>
            <a:schemeClr val="bg1">
              <a:lumMod val="50000"/>
              <a:alpha val="60000"/>
            </a:schemeClr>
          </a:solidFill>
        </p:spPr>
        <p:txBody>
          <a:bodyPr anchor="ctr" anchorCtr="0">
            <a:noAutofit/>
          </a:bodyPr>
          <a:lstStyle>
            <a:lvl1pPr marL="0" indent="0" algn="ctr">
              <a:buNone/>
              <a:defRPr sz="18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2" name="Title 1">
            <a:extLst>
              <a:ext uri="{FF2B5EF4-FFF2-40B4-BE49-F238E27FC236}">
                <a16:creationId xmlns:a16="http://schemas.microsoft.com/office/drawing/2014/main" id="{14BE8008-C395-4533-8081-38F31A38AC39}"/>
              </a:ext>
            </a:extLst>
          </p:cNvPr>
          <p:cNvSpPr>
            <a:spLocks noGrp="1"/>
          </p:cNvSpPr>
          <p:nvPr>
            <p:ph type="title"/>
          </p:nvPr>
        </p:nvSpPr>
        <p:spPr/>
        <p:txBody>
          <a:bodyPr/>
          <a:lstStyle/>
          <a:p>
            <a:r>
              <a:rPr lang="en-US"/>
              <a:t>Click to edit Master title style</a:t>
            </a:r>
          </a:p>
        </p:txBody>
      </p:sp>
      <p:sp>
        <p:nvSpPr>
          <p:cNvPr id="9" name="Slide Number Placeholder 5">
            <a:extLst>
              <a:ext uri="{FF2B5EF4-FFF2-40B4-BE49-F238E27FC236}">
                <a16:creationId xmlns:a16="http://schemas.microsoft.com/office/drawing/2014/main" id="{E16C8E2F-B404-4B38-9FD4-4AB543FFD766}"/>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0" name="Footer Placeholder 7">
            <a:extLst>
              <a:ext uri="{FF2B5EF4-FFF2-40B4-BE49-F238E27FC236}">
                <a16:creationId xmlns:a16="http://schemas.microsoft.com/office/drawing/2014/main" id="{3D7A10A3-026B-465A-8DE2-383F33551E3D}"/>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45722333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2 Image Header Sub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6A40D-7AF3-46A3-952D-98EF2362CC5D}"/>
              </a:ext>
            </a:extLst>
          </p:cNvPr>
          <p:cNvSpPr>
            <a:spLocks noGrp="1"/>
          </p:cNvSpPr>
          <p:nvPr>
            <p:ph type="title"/>
          </p:nvPr>
        </p:nvSpPr>
        <p:spPr/>
        <p:txBody>
          <a:bodyPr/>
          <a:lstStyle/>
          <a:p>
            <a:r>
              <a:rPr lang="en-US"/>
              <a:t>Click to edit Master title style</a:t>
            </a:r>
          </a:p>
        </p:txBody>
      </p:sp>
      <p:sp>
        <p:nvSpPr>
          <p:cNvPr id="15" name="Text Placeholder 15">
            <a:extLst>
              <a:ext uri="{FF2B5EF4-FFF2-40B4-BE49-F238E27FC236}">
                <a16:creationId xmlns:a16="http://schemas.microsoft.com/office/drawing/2014/main" id="{BA3A253B-F7E2-4094-A6D3-3E7209EE2D83}"/>
              </a:ext>
            </a:extLst>
          </p:cNvPr>
          <p:cNvSpPr>
            <a:spLocks noGrp="1"/>
          </p:cNvSpPr>
          <p:nvPr>
            <p:ph type="body" sz="quarter" idx="15"/>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14" name="Picture Placeholder 3">
            <a:extLst>
              <a:ext uri="{FF2B5EF4-FFF2-40B4-BE49-F238E27FC236}">
                <a16:creationId xmlns:a16="http://schemas.microsoft.com/office/drawing/2014/main" id="{67D0CB20-CC4C-49A3-884F-5AB0F89796B2}"/>
              </a:ext>
            </a:extLst>
          </p:cNvPr>
          <p:cNvSpPr>
            <a:spLocks noGrp="1"/>
          </p:cNvSpPr>
          <p:nvPr>
            <p:ph type="pic" sz="quarter" idx="10"/>
          </p:nvPr>
        </p:nvSpPr>
        <p:spPr>
          <a:xfrm>
            <a:off x="0" y="1371599"/>
            <a:ext cx="6067929" cy="5210909"/>
          </a:xfrm>
        </p:spPr>
        <p:txBody>
          <a:bodyPr/>
          <a:lstStyle>
            <a:lvl1pPr marL="0" indent="0">
              <a:buNone/>
              <a:defRPr/>
            </a:lvl1pPr>
          </a:lstStyle>
          <a:p>
            <a:r>
              <a:rPr lang="en-US"/>
              <a:t>Click icon to add picture</a:t>
            </a:r>
          </a:p>
        </p:txBody>
      </p:sp>
      <p:sp>
        <p:nvSpPr>
          <p:cNvPr id="16" name="Picture Placeholder 3">
            <a:extLst>
              <a:ext uri="{FF2B5EF4-FFF2-40B4-BE49-F238E27FC236}">
                <a16:creationId xmlns:a16="http://schemas.microsoft.com/office/drawing/2014/main" id="{814E469F-39D1-4A61-AB91-F60C253D0539}"/>
              </a:ext>
            </a:extLst>
          </p:cNvPr>
          <p:cNvSpPr>
            <a:spLocks noGrp="1"/>
          </p:cNvSpPr>
          <p:nvPr>
            <p:ph type="pic" sz="quarter" idx="11"/>
          </p:nvPr>
        </p:nvSpPr>
        <p:spPr>
          <a:xfrm>
            <a:off x="6124073" y="1371599"/>
            <a:ext cx="6067928" cy="5210909"/>
          </a:xfrm>
        </p:spPr>
        <p:txBody>
          <a:bodyPr/>
          <a:lstStyle>
            <a:lvl1pPr marL="0" indent="0">
              <a:buNone/>
              <a:defRPr/>
            </a:lvl1pPr>
          </a:lstStyle>
          <a:p>
            <a:r>
              <a:rPr lang="en-US"/>
              <a:t>Click icon to add picture</a:t>
            </a:r>
          </a:p>
        </p:txBody>
      </p:sp>
      <p:sp>
        <p:nvSpPr>
          <p:cNvPr id="17" name="Text Placeholder 9">
            <a:extLst>
              <a:ext uri="{FF2B5EF4-FFF2-40B4-BE49-F238E27FC236}">
                <a16:creationId xmlns:a16="http://schemas.microsoft.com/office/drawing/2014/main" id="{2292C53A-9517-4E60-A0EE-838EAC09CE3C}"/>
              </a:ext>
            </a:extLst>
          </p:cNvPr>
          <p:cNvSpPr>
            <a:spLocks noGrp="1"/>
          </p:cNvSpPr>
          <p:nvPr>
            <p:ph type="body" sz="quarter" idx="12"/>
          </p:nvPr>
        </p:nvSpPr>
        <p:spPr>
          <a:xfrm>
            <a:off x="1" y="5668108"/>
            <a:ext cx="6067425" cy="914400"/>
          </a:xfrm>
          <a:solidFill>
            <a:schemeClr val="bg1">
              <a:lumMod val="50000"/>
              <a:alpha val="60000"/>
            </a:schemeClr>
          </a:solidFill>
        </p:spPr>
        <p:txBody>
          <a:bodyPr anchor="ctr" anchorCtr="0">
            <a:noAutofit/>
          </a:bodyPr>
          <a:lstStyle>
            <a:lvl1pPr marL="0" indent="0" algn="ctr">
              <a:buNone/>
              <a:defRPr sz="18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18" name="Text Placeholder 9">
            <a:extLst>
              <a:ext uri="{FF2B5EF4-FFF2-40B4-BE49-F238E27FC236}">
                <a16:creationId xmlns:a16="http://schemas.microsoft.com/office/drawing/2014/main" id="{CE73F39D-3876-4839-B984-47F579E5DFBC}"/>
              </a:ext>
            </a:extLst>
          </p:cNvPr>
          <p:cNvSpPr>
            <a:spLocks noGrp="1"/>
          </p:cNvSpPr>
          <p:nvPr>
            <p:ph type="body" sz="quarter" idx="13"/>
          </p:nvPr>
        </p:nvSpPr>
        <p:spPr>
          <a:xfrm>
            <a:off x="6124072" y="5668108"/>
            <a:ext cx="6067929" cy="914400"/>
          </a:xfrm>
          <a:solidFill>
            <a:schemeClr val="bg1">
              <a:lumMod val="50000"/>
              <a:alpha val="60000"/>
            </a:schemeClr>
          </a:solidFill>
        </p:spPr>
        <p:txBody>
          <a:bodyPr anchor="ctr" anchorCtr="0">
            <a:noAutofit/>
          </a:bodyPr>
          <a:lstStyle>
            <a:lvl1pPr marL="0" indent="0" algn="ctr">
              <a:buNone/>
              <a:defRPr sz="18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10" name="Slide Number Placeholder 5">
            <a:extLst>
              <a:ext uri="{FF2B5EF4-FFF2-40B4-BE49-F238E27FC236}">
                <a16:creationId xmlns:a16="http://schemas.microsoft.com/office/drawing/2014/main" id="{4A5AC9FB-9CC3-4E17-983A-931EF877C0E6}"/>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1" name="Footer Placeholder 7">
            <a:extLst>
              <a:ext uri="{FF2B5EF4-FFF2-40B4-BE49-F238E27FC236}">
                <a16:creationId xmlns:a16="http://schemas.microsoft.com/office/drawing/2014/main" id="{7F7E8BA0-A258-4324-8960-65BF85BD122D}"/>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3443552268"/>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3 Image Single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B4156-7564-4C8F-A6FE-4B6BA7749974}"/>
              </a:ext>
            </a:extLst>
          </p:cNvPr>
          <p:cNvSpPr>
            <a:spLocks noGrp="1"/>
          </p:cNvSpPr>
          <p:nvPr>
            <p:ph type="title"/>
          </p:nvPr>
        </p:nvSpPr>
        <p:spPr/>
        <p:txBody>
          <a:bodyPr/>
          <a:lstStyle/>
          <a:p>
            <a:r>
              <a:rPr lang="en-US"/>
              <a:t>Click to edit Master title style</a:t>
            </a:r>
          </a:p>
        </p:txBody>
      </p:sp>
      <p:sp>
        <p:nvSpPr>
          <p:cNvPr id="19" name="Picture Placeholder 3">
            <a:extLst>
              <a:ext uri="{FF2B5EF4-FFF2-40B4-BE49-F238E27FC236}">
                <a16:creationId xmlns:a16="http://schemas.microsoft.com/office/drawing/2014/main" id="{1EC913B5-049F-4032-A216-71B26662EC7C}"/>
              </a:ext>
            </a:extLst>
          </p:cNvPr>
          <p:cNvSpPr>
            <a:spLocks noGrp="1"/>
          </p:cNvSpPr>
          <p:nvPr>
            <p:ph type="pic" sz="quarter" idx="10"/>
          </p:nvPr>
        </p:nvSpPr>
        <p:spPr>
          <a:xfrm>
            <a:off x="1" y="1359877"/>
            <a:ext cx="4023360" cy="5234354"/>
          </a:xfrm>
        </p:spPr>
        <p:txBody>
          <a:bodyPr/>
          <a:lstStyle>
            <a:lvl1pPr marL="0" indent="0">
              <a:buNone/>
              <a:defRPr sz="2000"/>
            </a:lvl1pPr>
          </a:lstStyle>
          <a:p>
            <a:r>
              <a:rPr lang="en-US"/>
              <a:t>Click icon to add picture</a:t>
            </a:r>
          </a:p>
        </p:txBody>
      </p:sp>
      <p:sp>
        <p:nvSpPr>
          <p:cNvPr id="22" name="Text Placeholder 9">
            <a:extLst>
              <a:ext uri="{FF2B5EF4-FFF2-40B4-BE49-F238E27FC236}">
                <a16:creationId xmlns:a16="http://schemas.microsoft.com/office/drawing/2014/main" id="{15D5767B-5C8D-4D45-9AAF-FE3DC9A16005}"/>
              </a:ext>
            </a:extLst>
          </p:cNvPr>
          <p:cNvSpPr>
            <a:spLocks noGrp="1"/>
          </p:cNvSpPr>
          <p:nvPr>
            <p:ph type="body" sz="quarter" idx="12"/>
          </p:nvPr>
        </p:nvSpPr>
        <p:spPr>
          <a:xfrm>
            <a:off x="0" y="5679831"/>
            <a:ext cx="4023360" cy="914400"/>
          </a:xfrm>
          <a:solidFill>
            <a:schemeClr val="bg1">
              <a:lumMod val="50000"/>
              <a:alpha val="60000"/>
            </a:schemeClr>
          </a:solidFill>
        </p:spPr>
        <p:txBody>
          <a:bodyPr anchor="ctr" anchorCtr="0">
            <a:noAutofit/>
          </a:bodyPr>
          <a:lstStyle>
            <a:lvl1pPr marL="0" indent="0" algn="ctr">
              <a:buNone/>
              <a:defRPr sz="16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23" name="Picture Placeholder 3">
            <a:extLst>
              <a:ext uri="{FF2B5EF4-FFF2-40B4-BE49-F238E27FC236}">
                <a16:creationId xmlns:a16="http://schemas.microsoft.com/office/drawing/2014/main" id="{A8B6CE04-591E-4EB8-A977-6294B7043A3D}"/>
              </a:ext>
            </a:extLst>
          </p:cNvPr>
          <p:cNvSpPr>
            <a:spLocks noGrp="1"/>
          </p:cNvSpPr>
          <p:nvPr>
            <p:ph type="pic" sz="quarter" idx="20"/>
          </p:nvPr>
        </p:nvSpPr>
        <p:spPr>
          <a:xfrm>
            <a:off x="8163308" y="1359877"/>
            <a:ext cx="4023360" cy="5234354"/>
          </a:xfrm>
        </p:spPr>
        <p:txBody>
          <a:bodyPr/>
          <a:lstStyle>
            <a:lvl1pPr marL="0" indent="0">
              <a:buNone/>
              <a:defRPr sz="2000"/>
            </a:lvl1pPr>
          </a:lstStyle>
          <a:p>
            <a:r>
              <a:rPr lang="en-US"/>
              <a:t>Click icon to add picture</a:t>
            </a:r>
          </a:p>
        </p:txBody>
      </p:sp>
      <p:sp>
        <p:nvSpPr>
          <p:cNvPr id="24" name="Text Placeholder 9">
            <a:extLst>
              <a:ext uri="{FF2B5EF4-FFF2-40B4-BE49-F238E27FC236}">
                <a16:creationId xmlns:a16="http://schemas.microsoft.com/office/drawing/2014/main" id="{4AE3089D-EE10-487F-82AD-D4293B0DDECC}"/>
              </a:ext>
            </a:extLst>
          </p:cNvPr>
          <p:cNvSpPr>
            <a:spLocks noGrp="1"/>
          </p:cNvSpPr>
          <p:nvPr>
            <p:ph type="body" sz="quarter" idx="21"/>
          </p:nvPr>
        </p:nvSpPr>
        <p:spPr>
          <a:xfrm>
            <a:off x="8163307" y="5679831"/>
            <a:ext cx="4023360" cy="914400"/>
          </a:xfrm>
          <a:solidFill>
            <a:schemeClr val="bg1">
              <a:lumMod val="50000"/>
              <a:alpha val="60000"/>
            </a:schemeClr>
          </a:solidFill>
        </p:spPr>
        <p:txBody>
          <a:bodyPr anchor="ctr" anchorCtr="0">
            <a:noAutofit/>
          </a:bodyPr>
          <a:lstStyle>
            <a:lvl1pPr marL="0" indent="0" algn="ctr">
              <a:buNone/>
              <a:defRPr sz="16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25" name="Picture Placeholder 3">
            <a:extLst>
              <a:ext uri="{FF2B5EF4-FFF2-40B4-BE49-F238E27FC236}">
                <a16:creationId xmlns:a16="http://schemas.microsoft.com/office/drawing/2014/main" id="{8F3B0D13-93DA-4CC3-B927-CBB1E9D54E35}"/>
              </a:ext>
            </a:extLst>
          </p:cNvPr>
          <p:cNvSpPr>
            <a:spLocks noGrp="1"/>
          </p:cNvSpPr>
          <p:nvPr>
            <p:ph type="pic" sz="quarter" idx="22"/>
          </p:nvPr>
        </p:nvSpPr>
        <p:spPr>
          <a:xfrm>
            <a:off x="4081653" y="1359877"/>
            <a:ext cx="4023360" cy="5234354"/>
          </a:xfrm>
        </p:spPr>
        <p:txBody>
          <a:bodyPr/>
          <a:lstStyle>
            <a:lvl1pPr marL="0" indent="0">
              <a:buNone/>
              <a:defRPr sz="2000"/>
            </a:lvl1pPr>
          </a:lstStyle>
          <a:p>
            <a:r>
              <a:rPr lang="en-US"/>
              <a:t>Click icon to add picture</a:t>
            </a:r>
          </a:p>
        </p:txBody>
      </p:sp>
      <p:sp>
        <p:nvSpPr>
          <p:cNvPr id="26" name="Text Placeholder 9">
            <a:extLst>
              <a:ext uri="{FF2B5EF4-FFF2-40B4-BE49-F238E27FC236}">
                <a16:creationId xmlns:a16="http://schemas.microsoft.com/office/drawing/2014/main" id="{E4B703DF-92FF-41D1-B1A3-3B3F3BB90D92}"/>
              </a:ext>
            </a:extLst>
          </p:cNvPr>
          <p:cNvSpPr>
            <a:spLocks noGrp="1"/>
          </p:cNvSpPr>
          <p:nvPr>
            <p:ph type="body" sz="quarter" idx="23"/>
          </p:nvPr>
        </p:nvSpPr>
        <p:spPr>
          <a:xfrm>
            <a:off x="4081652" y="5679831"/>
            <a:ext cx="4023360" cy="914400"/>
          </a:xfrm>
          <a:solidFill>
            <a:schemeClr val="bg1">
              <a:lumMod val="50000"/>
              <a:alpha val="60000"/>
            </a:schemeClr>
          </a:solidFill>
        </p:spPr>
        <p:txBody>
          <a:bodyPr anchor="ctr" anchorCtr="0">
            <a:noAutofit/>
          </a:bodyPr>
          <a:lstStyle>
            <a:lvl1pPr marL="0" indent="0" algn="ctr">
              <a:buNone/>
              <a:defRPr sz="16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11" name="Slide Number Placeholder 5">
            <a:extLst>
              <a:ext uri="{FF2B5EF4-FFF2-40B4-BE49-F238E27FC236}">
                <a16:creationId xmlns:a16="http://schemas.microsoft.com/office/drawing/2014/main" id="{F004E0B8-C1E3-43C5-87B1-C690345FD10E}"/>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2" name="Footer Placeholder 7">
            <a:extLst>
              <a:ext uri="{FF2B5EF4-FFF2-40B4-BE49-F238E27FC236}">
                <a16:creationId xmlns:a16="http://schemas.microsoft.com/office/drawing/2014/main" id="{03C2A849-A6B9-48E1-A953-7B91EB5ACC57}"/>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31547809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3 Image Header Sub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58E24-C3DF-44FE-93A2-E10C52B7B9DE}"/>
              </a:ext>
            </a:extLst>
          </p:cNvPr>
          <p:cNvSpPr>
            <a:spLocks noGrp="1"/>
          </p:cNvSpPr>
          <p:nvPr>
            <p:ph type="title"/>
          </p:nvPr>
        </p:nvSpPr>
        <p:spPr/>
        <p:txBody>
          <a:bodyPr/>
          <a:lstStyle/>
          <a:p>
            <a:r>
              <a:rPr lang="en-US"/>
              <a:t>Click to edit Master title style</a:t>
            </a:r>
          </a:p>
        </p:txBody>
      </p:sp>
      <p:sp>
        <p:nvSpPr>
          <p:cNvPr id="19" name="Text Placeholder 15">
            <a:extLst>
              <a:ext uri="{FF2B5EF4-FFF2-40B4-BE49-F238E27FC236}">
                <a16:creationId xmlns:a16="http://schemas.microsoft.com/office/drawing/2014/main" id="{3B4120BE-5840-4C29-AAA1-62962498EE0D}"/>
              </a:ext>
            </a:extLst>
          </p:cNvPr>
          <p:cNvSpPr>
            <a:spLocks noGrp="1"/>
          </p:cNvSpPr>
          <p:nvPr>
            <p:ph type="body" sz="quarter" idx="17"/>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23" name="Picture Placeholder 3">
            <a:extLst>
              <a:ext uri="{FF2B5EF4-FFF2-40B4-BE49-F238E27FC236}">
                <a16:creationId xmlns:a16="http://schemas.microsoft.com/office/drawing/2014/main" id="{8C6670E4-9CFE-49D0-96AF-7047C8BBF938}"/>
              </a:ext>
            </a:extLst>
          </p:cNvPr>
          <p:cNvSpPr>
            <a:spLocks noGrp="1"/>
          </p:cNvSpPr>
          <p:nvPr>
            <p:ph type="pic" sz="quarter" idx="10"/>
          </p:nvPr>
        </p:nvSpPr>
        <p:spPr>
          <a:xfrm>
            <a:off x="1" y="1359877"/>
            <a:ext cx="4023360" cy="5234354"/>
          </a:xfrm>
        </p:spPr>
        <p:txBody>
          <a:bodyPr/>
          <a:lstStyle>
            <a:lvl1pPr marL="0" indent="0">
              <a:buNone/>
              <a:defRPr sz="2000"/>
            </a:lvl1pPr>
          </a:lstStyle>
          <a:p>
            <a:r>
              <a:rPr lang="en-US"/>
              <a:t>Click icon to add picture</a:t>
            </a:r>
          </a:p>
        </p:txBody>
      </p:sp>
      <p:sp>
        <p:nvSpPr>
          <p:cNvPr id="24" name="Text Placeholder 9">
            <a:extLst>
              <a:ext uri="{FF2B5EF4-FFF2-40B4-BE49-F238E27FC236}">
                <a16:creationId xmlns:a16="http://schemas.microsoft.com/office/drawing/2014/main" id="{75010C01-145A-44D6-B8D0-8B6F8142A356}"/>
              </a:ext>
            </a:extLst>
          </p:cNvPr>
          <p:cNvSpPr>
            <a:spLocks noGrp="1"/>
          </p:cNvSpPr>
          <p:nvPr>
            <p:ph type="body" sz="quarter" idx="12"/>
          </p:nvPr>
        </p:nvSpPr>
        <p:spPr>
          <a:xfrm>
            <a:off x="0" y="5679831"/>
            <a:ext cx="4023360" cy="914400"/>
          </a:xfrm>
          <a:solidFill>
            <a:schemeClr val="bg1">
              <a:lumMod val="50000"/>
              <a:alpha val="60000"/>
            </a:schemeClr>
          </a:solidFill>
        </p:spPr>
        <p:txBody>
          <a:bodyPr anchor="ctr" anchorCtr="0">
            <a:noAutofit/>
          </a:bodyPr>
          <a:lstStyle>
            <a:lvl1pPr marL="0" indent="0" algn="ctr">
              <a:buNone/>
              <a:defRPr sz="16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25" name="Picture Placeholder 3">
            <a:extLst>
              <a:ext uri="{FF2B5EF4-FFF2-40B4-BE49-F238E27FC236}">
                <a16:creationId xmlns:a16="http://schemas.microsoft.com/office/drawing/2014/main" id="{16812CA9-C38B-4053-9A8A-34B359CB14D2}"/>
              </a:ext>
            </a:extLst>
          </p:cNvPr>
          <p:cNvSpPr>
            <a:spLocks noGrp="1"/>
          </p:cNvSpPr>
          <p:nvPr>
            <p:ph type="pic" sz="quarter" idx="20"/>
          </p:nvPr>
        </p:nvSpPr>
        <p:spPr>
          <a:xfrm>
            <a:off x="8163308" y="1359877"/>
            <a:ext cx="4023360" cy="5234354"/>
          </a:xfrm>
        </p:spPr>
        <p:txBody>
          <a:bodyPr/>
          <a:lstStyle>
            <a:lvl1pPr marL="0" indent="0">
              <a:buNone/>
              <a:defRPr sz="2000"/>
            </a:lvl1pPr>
          </a:lstStyle>
          <a:p>
            <a:r>
              <a:rPr lang="en-US"/>
              <a:t>Click icon to add picture</a:t>
            </a:r>
          </a:p>
        </p:txBody>
      </p:sp>
      <p:sp>
        <p:nvSpPr>
          <p:cNvPr id="26" name="Text Placeholder 9">
            <a:extLst>
              <a:ext uri="{FF2B5EF4-FFF2-40B4-BE49-F238E27FC236}">
                <a16:creationId xmlns:a16="http://schemas.microsoft.com/office/drawing/2014/main" id="{314D48F1-05C3-48EF-977A-81B7972A56A6}"/>
              </a:ext>
            </a:extLst>
          </p:cNvPr>
          <p:cNvSpPr>
            <a:spLocks noGrp="1"/>
          </p:cNvSpPr>
          <p:nvPr>
            <p:ph type="body" sz="quarter" idx="21"/>
          </p:nvPr>
        </p:nvSpPr>
        <p:spPr>
          <a:xfrm>
            <a:off x="8163307" y="5679831"/>
            <a:ext cx="4023360" cy="914400"/>
          </a:xfrm>
          <a:solidFill>
            <a:schemeClr val="bg1">
              <a:lumMod val="50000"/>
              <a:alpha val="60000"/>
            </a:schemeClr>
          </a:solidFill>
        </p:spPr>
        <p:txBody>
          <a:bodyPr anchor="ctr" anchorCtr="0">
            <a:noAutofit/>
          </a:bodyPr>
          <a:lstStyle>
            <a:lvl1pPr marL="0" indent="0" algn="ctr">
              <a:buNone/>
              <a:defRPr sz="16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27" name="Picture Placeholder 3">
            <a:extLst>
              <a:ext uri="{FF2B5EF4-FFF2-40B4-BE49-F238E27FC236}">
                <a16:creationId xmlns:a16="http://schemas.microsoft.com/office/drawing/2014/main" id="{4F717BCD-F117-4C53-A6EF-B6C0A732F399}"/>
              </a:ext>
            </a:extLst>
          </p:cNvPr>
          <p:cNvSpPr>
            <a:spLocks noGrp="1"/>
          </p:cNvSpPr>
          <p:nvPr>
            <p:ph type="pic" sz="quarter" idx="22"/>
          </p:nvPr>
        </p:nvSpPr>
        <p:spPr>
          <a:xfrm>
            <a:off x="4081653" y="1359877"/>
            <a:ext cx="4023360" cy="5234354"/>
          </a:xfrm>
        </p:spPr>
        <p:txBody>
          <a:bodyPr/>
          <a:lstStyle>
            <a:lvl1pPr marL="0" indent="0">
              <a:buNone/>
              <a:defRPr sz="2000"/>
            </a:lvl1pPr>
          </a:lstStyle>
          <a:p>
            <a:r>
              <a:rPr lang="en-US"/>
              <a:t>Click icon to add picture</a:t>
            </a:r>
          </a:p>
        </p:txBody>
      </p:sp>
      <p:sp>
        <p:nvSpPr>
          <p:cNvPr id="28" name="Text Placeholder 9">
            <a:extLst>
              <a:ext uri="{FF2B5EF4-FFF2-40B4-BE49-F238E27FC236}">
                <a16:creationId xmlns:a16="http://schemas.microsoft.com/office/drawing/2014/main" id="{231C43D8-8FAF-4379-9268-38A1A1F86EFF}"/>
              </a:ext>
            </a:extLst>
          </p:cNvPr>
          <p:cNvSpPr>
            <a:spLocks noGrp="1"/>
          </p:cNvSpPr>
          <p:nvPr>
            <p:ph type="body" sz="quarter" idx="23"/>
          </p:nvPr>
        </p:nvSpPr>
        <p:spPr>
          <a:xfrm>
            <a:off x="4081652" y="5679831"/>
            <a:ext cx="4023360" cy="914400"/>
          </a:xfrm>
          <a:solidFill>
            <a:schemeClr val="bg1">
              <a:lumMod val="50000"/>
              <a:alpha val="60000"/>
            </a:schemeClr>
          </a:solidFill>
        </p:spPr>
        <p:txBody>
          <a:bodyPr anchor="ctr" anchorCtr="0">
            <a:noAutofit/>
          </a:bodyPr>
          <a:lstStyle>
            <a:lvl1pPr marL="0" indent="0" algn="ctr">
              <a:buNone/>
              <a:defRPr sz="16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12" name="Slide Number Placeholder 5">
            <a:extLst>
              <a:ext uri="{FF2B5EF4-FFF2-40B4-BE49-F238E27FC236}">
                <a16:creationId xmlns:a16="http://schemas.microsoft.com/office/drawing/2014/main" id="{D84FCF5A-202F-440A-B155-2EC1FB15A357}"/>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3" name="Footer Placeholder 7">
            <a:extLst>
              <a:ext uri="{FF2B5EF4-FFF2-40B4-BE49-F238E27FC236}">
                <a16:creationId xmlns:a16="http://schemas.microsoft.com/office/drawing/2014/main" id="{B02C96FA-A9F6-4BB8-A4D5-7098A4BD5F9E}"/>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154416773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4 Image Single Header">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116F0CC-4EA2-4A33-84E4-FA1621F2C4E1}"/>
              </a:ext>
            </a:extLst>
          </p:cNvPr>
          <p:cNvSpPr>
            <a:spLocks noGrp="1"/>
          </p:cNvSpPr>
          <p:nvPr>
            <p:ph type="pic" sz="quarter" idx="10"/>
          </p:nvPr>
        </p:nvSpPr>
        <p:spPr>
          <a:xfrm>
            <a:off x="-1" y="1371599"/>
            <a:ext cx="6071616" cy="2583055"/>
          </a:xfrm>
        </p:spPr>
        <p:txBody>
          <a:bodyPr/>
          <a:lstStyle>
            <a:lvl1pPr marL="0" indent="0">
              <a:buNone/>
              <a:defRPr/>
            </a:lvl1pPr>
          </a:lstStyle>
          <a:p>
            <a:r>
              <a:rPr lang="en-US"/>
              <a:t>Click icon to add picture</a:t>
            </a:r>
          </a:p>
        </p:txBody>
      </p:sp>
      <p:sp>
        <p:nvSpPr>
          <p:cNvPr id="14" name="Picture Placeholder 3">
            <a:extLst>
              <a:ext uri="{FF2B5EF4-FFF2-40B4-BE49-F238E27FC236}">
                <a16:creationId xmlns:a16="http://schemas.microsoft.com/office/drawing/2014/main" id="{A5FCF036-D0A2-47CC-90B0-33D54F8768F5}"/>
              </a:ext>
            </a:extLst>
          </p:cNvPr>
          <p:cNvSpPr>
            <a:spLocks noGrp="1"/>
          </p:cNvSpPr>
          <p:nvPr>
            <p:ph type="pic" sz="quarter" idx="11"/>
          </p:nvPr>
        </p:nvSpPr>
        <p:spPr>
          <a:xfrm>
            <a:off x="6124073" y="1371599"/>
            <a:ext cx="6071616" cy="2583055"/>
          </a:xfrm>
        </p:spPr>
        <p:txBody>
          <a:bodyPr/>
          <a:lstStyle>
            <a:lvl1pPr marL="0" indent="0">
              <a:buNone/>
              <a:defRPr/>
            </a:lvl1pPr>
          </a:lstStyle>
          <a:p>
            <a:r>
              <a:rPr lang="en-US"/>
              <a:t>Click icon to add picture</a:t>
            </a:r>
          </a:p>
        </p:txBody>
      </p:sp>
      <p:sp>
        <p:nvSpPr>
          <p:cNvPr id="17" name="Picture Placeholder 3">
            <a:extLst>
              <a:ext uri="{FF2B5EF4-FFF2-40B4-BE49-F238E27FC236}">
                <a16:creationId xmlns:a16="http://schemas.microsoft.com/office/drawing/2014/main" id="{292B821B-9E9F-47CE-A1F2-DE4E700C6F29}"/>
              </a:ext>
            </a:extLst>
          </p:cNvPr>
          <p:cNvSpPr>
            <a:spLocks noGrp="1"/>
          </p:cNvSpPr>
          <p:nvPr>
            <p:ph type="pic" sz="quarter" idx="14"/>
          </p:nvPr>
        </p:nvSpPr>
        <p:spPr>
          <a:xfrm>
            <a:off x="-1" y="3999451"/>
            <a:ext cx="6071616" cy="2583055"/>
          </a:xfrm>
        </p:spPr>
        <p:txBody>
          <a:bodyPr/>
          <a:lstStyle>
            <a:lvl1pPr marL="0" indent="0">
              <a:buNone/>
              <a:defRPr/>
            </a:lvl1pPr>
          </a:lstStyle>
          <a:p>
            <a:r>
              <a:rPr lang="en-US"/>
              <a:t>Click icon to add picture</a:t>
            </a:r>
          </a:p>
        </p:txBody>
      </p:sp>
      <p:sp>
        <p:nvSpPr>
          <p:cNvPr id="18" name="Picture Placeholder 3">
            <a:extLst>
              <a:ext uri="{FF2B5EF4-FFF2-40B4-BE49-F238E27FC236}">
                <a16:creationId xmlns:a16="http://schemas.microsoft.com/office/drawing/2014/main" id="{A012A4CE-3F22-46FB-8296-62F77F0E7169}"/>
              </a:ext>
            </a:extLst>
          </p:cNvPr>
          <p:cNvSpPr>
            <a:spLocks noGrp="1"/>
          </p:cNvSpPr>
          <p:nvPr>
            <p:ph type="pic" sz="quarter" idx="15"/>
          </p:nvPr>
        </p:nvSpPr>
        <p:spPr>
          <a:xfrm>
            <a:off x="6124073" y="3999451"/>
            <a:ext cx="6071616" cy="2583055"/>
          </a:xfrm>
        </p:spPr>
        <p:txBody>
          <a:bodyPr/>
          <a:lstStyle>
            <a:lvl1pPr marL="0" indent="0">
              <a:buNone/>
              <a:defRPr/>
            </a:lvl1pPr>
          </a:lstStyle>
          <a:p>
            <a:r>
              <a:rPr lang="en-US"/>
              <a:t>Click icon to add picture</a:t>
            </a:r>
          </a:p>
        </p:txBody>
      </p:sp>
      <p:sp>
        <p:nvSpPr>
          <p:cNvPr id="19" name="Text Placeholder 9">
            <a:extLst>
              <a:ext uri="{FF2B5EF4-FFF2-40B4-BE49-F238E27FC236}">
                <a16:creationId xmlns:a16="http://schemas.microsoft.com/office/drawing/2014/main" id="{6A28CB72-B78A-4B35-9177-E9983C151A7A}"/>
              </a:ext>
            </a:extLst>
          </p:cNvPr>
          <p:cNvSpPr>
            <a:spLocks noGrp="1"/>
          </p:cNvSpPr>
          <p:nvPr>
            <p:ph type="body" sz="quarter" idx="16"/>
          </p:nvPr>
        </p:nvSpPr>
        <p:spPr>
          <a:xfrm>
            <a:off x="1" y="5972908"/>
            <a:ext cx="6071614" cy="609600"/>
          </a:xfrm>
          <a:solidFill>
            <a:schemeClr val="bg1">
              <a:lumMod val="50000"/>
              <a:alpha val="60000"/>
            </a:schemeClr>
          </a:solidFill>
        </p:spPr>
        <p:txBody>
          <a:bodyPr anchor="ctr" anchorCtr="0">
            <a:noAutofit/>
          </a:bodyPr>
          <a:lstStyle>
            <a:lvl1pPr marL="0" indent="0" algn="ctr">
              <a:buNone/>
              <a:defRPr sz="16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20" name="Text Placeholder 9">
            <a:extLst>
              <a:ext uri="{FF2B5EF4-FFF2-40B4-BE49-F238E27FC236}">
                <a16:creationId xmlns:a16="http://schemas.microsoft.com/office/drawing/2014/main" id="{9720EE94-EE4A-43BD-B8C6-1DD90EEE42E2}"/>
              </a:ext>
            </a:extLst>
          </p:cNvPr>
          <p:cNvSpPr>
            <a:spLocks noGrp="1"/>
          </p:cNvSpPr>
          <p:nvPr>
            <p:ph type="body" sz="quarter" idx="17"/>
          </p:nvPr>
        </p:nvSpPr>
        <p:spPr>
          <a:xfrm>
            <a:off x="6124072" y="5972908"/>
            <a:ext cx="6067929" cy="609600"/>
          </a:xfrm>
          <a:solidFill>
            <a:schemeClr val="bg1">
              <a:lumMod val="50000"/>
              <a:alpha val="60000"/>
            </a:schemeClr>
          </a:solidFill>
        </p:spPr>
        <p:txBody>
          <a:bodyPr anchor="ctr" anchorCtr="0">
            <a:noAutofit/>
          </a:bodyPr>
          <a:lstStyle>
            <a:lvl1pPr marL="0" indent="0" algn="ctr">
              <a:buNone/>
              <a:defRPr sz="16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2" name="Title 1">
            <a:extLst>
              <a:ext uri="{FF2B5EF4-FFF2-40B4-BE49-F238E27FC236}">
                <a16:creationId xmlns:a16="http://schemas.microsoft.com/office/drawing/2014/main" id="{26E9444B-7D9E-4B13-8AA8-A3EA87AAFA13}"/>
              </a:ext>
            </a:extLst>
          </p:cNvPr>
          <p:cNvSpPr>
            <a:spLocks noGrp="1"/>
          </p:cNvSpPr>
          <p:nvPr>
            <p:ph type="title"/>
          </p:nvPr>
        </p:nvSpPr>
        <p:spPr/>
        <p:txBody>
          <a:bodyPr/>
          <a:lstStyle/>
          <a:p>
            <a:r>
              <a:rPr lang="en-US"/>
              <a:t>Click to edit Master title style</a:t>
            </a:r>
          </a:p>
        </p:txBody>
      </p:sp>
      <p:sp>
        <p:nvSpPr>
          <p:cNvPr id="24" name="Text Placeholder 9">
            <a:extLst>
              <a:ext uri="{FF2B5EF4-FFF2-40B4-BE49-F238E27FC236}">
                <a16:creationId xmlns:a16="http://schemas.microsoft.com/office/drawing/2014/main" id="{8F013142-4CA7-4295-B78B-289F3A2AA2C8}"/>
              </a:ext>
            </a:extLst>
          </p:cNvPr>
          <p:cNvSpPr>
            <a:spLocks noGrp="1"/>
          </p:cNvSpPr>
          <p:nvPr>
            <p:ph type="body" sz="quarter" idx="18"/>
          </p:nvPr>
        </p:nvSpPr>
        <p:spPr>
          <a:xfrm>
            <a:off x="1" y="3353638"/>
            <a:ext cx="6071614" cy="609600"/>
          </a:xfrm>
          <a:solidFill>
            <a:schemeClr val="bg1">
              <a:lumMod val="50000"/>
              <a:alpha val="60000"/>
            </a:schemeClr>
          </a:solidFill>
        </p:spPr>
        <p:txBody>
          <a:bodyPr anchor="ctr" anchorCtr="0">
            <a:noAutofit/>
          </a:bodyPr>
          <a:lstStyle>
            <a:lvl1pPr marL="0" indent="0" algn="ctr">
              <a:buNone/>
              <a:defRPr sz="16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25" name="Text Placeholder 9">
            <a:extLst>
              <a:ext uri="{FF2B5EF4-FFF2-40B4-BE49-F238E27FC236}">
                <a16:creationId xmlns:a16="http://schemas.microsoft.com/office/drawing/2014/main" id="{9705D70D-3527-41B9-953A-02EE27A3D0E7}"/>
              </a:ext>
            </a:extLst>
          </p:cNvPr>
          <p:cNvSpPr>
            <a:spLocks noGrp="1"/>
          </p:cNvSpPr>
          <p:nvPr>
            <p:ph type="body" sz="quarter" idx="19"/>
          </p:nvPr>
        </p:nvSpPr>
        <p:spPr>
          <a:xfrm>
            <a:off x="6124072" y="3353638"/>
            <a:ext cx="6067929" cy="609600"/>
          </a:xfrm>
          <a:solidFill>
            <a:schemeClr val="bg1">
              <a:lumMod val="50000"/>
              <a:alpha val="60000"/>
            </a:schemeClr>
          </a:solidFill>
        </p:spPr>
        <p:txBody>
          <a:bodyPr anchor="ctr" anchorCtr="0">
            <a:noAutofit/>
          </a:bodyPr>
          <a:lstStyle>
            <a:lvl1pPr marL="0" indent="0" algn="ctr">
              <a:buNone/>
              <a:defRPr sz="16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15" name="Slide Number Placeholder 5">
            <a:extLst>
              <a:ext uri="{FF2B5EF4-FFF2-40B4-BE49-F238E27FC236}">
                <a16:creationId xmlns:a16="http://schemas.microsoft.com/office/drawing/2014/main" id="{01EA0A5F-525F-4B7B-A00A-FDEEB03D82E3}"/>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6" name="Footer Placeholder 7">
            <a:extLst>
              <a:ext uri="{FF2B5EF4-FFF2-40B4-BE49-F238E27FC236}">
                <a16:creationId xmlns:a16="http://schemas.microsoft.com/office/drawing/2014/main" id="{94704368-4B40-4244-B835-59AD3B2DC4ED}"/>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363585847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4 Image Header Sub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0CF9B-2234-4653-A99F-5D2F9B5F2BC0}"/>
              </a:ext>
            </a:extLst>
          </p:cNvPr>
          <p:cNvSpPr>
            <a:spLocks noGrp="1"/>
          </p:cNvSpPr>
          <p:nvPr>
            <p:ph type="title"/>
          </p:nvPr>
        </p:nvSpPr>
        <p:spPr/>
        <p:txBody>
          <a:bodyPr/>
          <a:lstStyle/>
          <a:p>
            <a:r>
              <a:rPr lang="en-US"/>
              <a:t>Click to edit Master title style</a:t>
            </a:r>
          </a:p>
        </p:txBody>
      </p:sp>
      <p:sp>
        <p:nvSpPr>
          <p:cNvPr id="23" name="Text Placeholder 15">
            <a:extLst>
              <a:ext uri="{FF2B5EF4-FFF2-40B4-BE49-F238E27FC236}">
                <a16:creationId xmlns:a16="http://schemas.microsoft.com/office/drawing/2014/main" id="{B5D08A3C-C3B8-466B-B156-2B7603BE9D48}"/>
              </a:ext>
            </a:extLst>
          </p:cNvPr>
          <p:cNvSpPr>
            <a:spLocks noGrp="1"/>
          </p:cNvSpPr>
          <p:nvPr>
            <p:ph type="body" sz="quarter" idx="21"/>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22" name="Picture Placeholder 3">
            <a:extLst>
              <a:ext uri="{FF2B5EF4-FFF2-40B4-BE49-F238E27FC236}">
                <a16:creationId xmlns:a16="http://schemas.microsoft.com/office/drawing/2014/main" id="{EB0B9677-99AC-4044-AB84-E9D305067E92}"/>
              </a:ext>
            </a:extLst>
          </p:cNvPr>
          <p:cNvSpPr>
            <a:spLocks noGrp="1"/>
          </p:cNvSpPr>
          <p:nvPr>
            <p:ph type="pic" sz="quarter" idx="10"/>
          </p:nvPr>
        </p:nvSpPr>
        <p:spPr>
          <a:xfrm>
            <a:off x="-1" y="1371599"/>
            <a:ext cx="6071616" cy="2583055"/>
          </a:xfrm>
        </p:spPr>
        <p:txBody>
          <a:bodyPr/>
          <a:lstStyle>
            <a:lvl1pPr marL="0" indent="0">
              <a:buNone/>
              <a:defRPr/>
            </a:lvl1pPr>
          </a:lstStyle>
          <a:p>
            <a:r>
              <a:rPr lang="en-US"/>
              <a:t>Click icon to add picture</a:t>
            </a:r>
          </a:p>
        </p:txBody>
      </p:sp>
      <p:sp>
        <p:nvSpPr>
          <p:cNvPr id="24" name="Picture Placeholder 3">
            <a:extLst>
              <a:ext uri="{FF2B5EF4-FFF2-40B4-BE49-F238E27FC236}">
                <a16:creationId xmlns:a16="http://schemas.microsoft.com/office/drawing/2014/main" id="{203B347E-BFCA-4BD8-A7E2-954594AA914C}"/>
              </a:ext>
            </a:extLst>
          </p:cNvPr>
          <p:cNvSpPr>
            <a:spLocks noGrp="1"/>
          </p:cNvSpPr>
          <p:nvPr>
            <p:ph type="pic" sz="quarter" idx="11"/>
          </p:nvPr>
        </p:nvSpPr>
        <p:spPr>
          <a:xfrm>
            <a:off x="6124073" y="1371599"/>
            <a:ext cx="6071616" cy="2583055"/>
          </a:xfrm>
        </p:spPr>
        <p:txBody>
          <a:bodyPr/>
          <a:lstStyle>
            <a:lvl1pPr marL="0" indent="0">
              <a:buNone/>
              <a:defRPr/>
            </a:lvl1pPr>
          </a:lstStyle>
          <a:p>
            <a:r>
              <a:rPr lang="en-US"/>
              <a:t>Click icon to add picture</a:t>
            </a:r>
          </a:p>
        </p:txBody>
      </p:sp>
      <p:sp>
        <p:nvSpPr>
          <p:cNvPr id="25" name="Picture Placeholder 3">
            <a:extLst>
              <a:ext uri="{FF2B5EF4-FFF2-40B4-BE49-F238E27FC236}">
                <a16:creationId xmlns:a16="http://schemas.microsoft.com/office/drawing/2014/main" id="{1C8BECDA-89A4-4FBF-85D8-D4BB5A0F2A72}"/>
              </a:ext>
            </a:extLst>
          </p:cNvPr>
          <p:cNvSpPr>
            <a:spLocks noGrp="1"/>
          </p:cNvSpPr>
          <p:nvPr>
            <p:ph type="pic" sz="quarter" idx="14"/>
          </p:nvPr>
        </p:nvSpPr>
        <p:spPr>
          <a:xfrm>
            <a:off x="-1" y="3999451"/>
            <a:ext cx="6071616" cy="2583055"/>
          </a:xfrm>
        </p:spPr>
        <p:txBody>
          <a:bodyPr/>
          <a:lstStyle>
            <a:lvl1pPr marL="0" indent="0">
              <a:buNone/>
              <a:defRPr/>
            </a:lvl1pPr>
          </a:lstStyle>
          <a:p>
            <a:r>
              <a:rPr lang="en-US"/>
              <a:t>Click icon to add picture</a:t>
            </a:r>
          </a:p>
        </p:txBody>
      </p:sp>
      <p:sp>
        <p:nvSpPr>
          <p:cNvPr id="26" name="Picture Placeholder 3">
            <a:extLst>
              <a:ext uri="{FF2B5EF4-FFF2-40B4-BE49-F238E27FC236}">
                <a16:creationId xmlns:a16="http://schemas.microsoft.com/office/drawing/2014/main" id="{DE9BD444-265F-445A-8094-9F6DF62497E1}"/>
              </a:ext>
            </a:extLst>
          </p:cNvPr>
          <p:cNvSpPr>
            <a:spLocks noGrp="1"/>
          </p:cNvSpPr>
          <p:nvPr>
            <p:ph type="pic" sz="quarter" idx="15"/>
          </p:nvPr>
        </p:nvSpPr>
        <p:spPr>
          <a:xfrm>
            <a:off x="6124073" y="3999451"/>
            <a:ext cx="6071616" cy="2583055"/>
          </a:xfrm>
        </p:spPr>
        <p:txBody>
          <a:bodyPr/>
          <a:lstStyle>
            <a:lvl1pPr marL="0" indent="0">
              <a:buNone/>
              <a:defRPr/>
            </a:lvl1pPr>
          </a:lstStyle>
          <a:p>
            <a:r>
              <a:rPr lang="en-US"/>
              <a:t>Click icon to add picture</a:t>
            </a:r>
          </a:p>
        </p:txBody>
      </p:sp>
      <p:sp>
        <p:nvSpPr>
          <p:cNvPr id="27" name="Text Placeholder 9">
            <a:extLst>
              <a:ext uri="{FF2B5EF4-FFF2-40B4-BE49-F238E27FC236}">
                <a16:creationId xmlns:a16="http://schemas.microsoft.com/office/drawing/2014/main" id="{8CDA5F37-963D-4B70-8B1F-1F65D1B0FFD0}"/>
              </a:ext>
            </a:extLst>
          </p:cNvPr>
          <p:cNvSpPr>
            <a:spLocks noGrp="1"/>
          </p:cNvSpPr>
          <p:nvPr>
            <p:ph type="body" sz="quarter" idx="16"/>
          </p:nvPr>
        </p:nvSpPr>
        <p:spPr>
          <a:xfrm>
            <a:off x="1" y="5972908"/>
            <a:ext cx="6071614" cy="609600"/>
          </a:xfrm>
          <a:solidFill>
            <a:schemeClr val="bg1">
              <a:lumMod val="50000"/>
              <a:alpha val="60000"/>
            </a:schemeClr>
          </a:solidFill>
        </p:spPr>
        <p:txBody>
          <a:bodyPr anchor="ctr" anchorCtr="0">
            <a:noAutofit/>
          </a:bodyPr>
          <a:lstStyle>
            <a:lvl1pPr marL="0" indent="0" algn="ctr">
              <a:buNone/>
              <a:defRPr sz="16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28" name="Text Placeholder 9">
            <a:extLst>
              <a:ext uri="{FF2B5EF4-FFF2-40B4-BE49-F238E27FC236}">
                <a16:creationId xmlns:a16="http://schemas.microsoft.com/office/drawing/2014/main" id="{237B8DBE-95B6-4DE3-B1ED-237B75CF3E7D}"/>
              </a:ext>
            </a:extLst>
          </p:cNvPr>
          <p:cNvSpPr>
            <a:spLocks noGrp="1"/>
          </p:cNvSpPr>
          <p:nvPr>
            <p:ph type="body" sz="quarter" idx="17"/>
          </p:nvPr>
        </p:nvSpPr>
        <p:spPr>
          <a:xfrm>
            <a:off x="6124072" y="5972908"/>
            <a:ext cx="6067929" cy="609600"/>
          </a:xfrm>
          <a:solidFill>
            <a:schemeClr val="bg1">
              <a:lumMod val="50000"/>
              <a:alpha val="60000"/>
            </a:schemeClr>
          </a:solidFill>
        </p:spPr>
        <p:txBody>
          <a:bodyPr anchor="ctr" anchorCtr="0">
            <a:noAutofit/>
          </a:bodyPr>
          <a:lstStyle>
            <a:lvl1pPr marL="0" indent="0" algn="ctr">
              <a:buNone/>
              <a:defRPr sz="16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29" name="Text Placeholder 9">
            <a:extLst>
              <a:ext uri="{FF2B5EF4-FFF2-40B4-BE49-F238E27FC236}">
                <a16:creationId xmlns:a16="http://schemas.microsoft.com/office/drawing/2014/main" id="{D14EA058-C212-4453-87A8-A942A278B190}"/>
              </a:ext>
            </a:extLst>
          </p:cNvPr>
          <p:cNvSpPr>
            <a:spLocks noGrp="1"/>
          </p:cNvSpPr>
          <p:nvPr>
            <p:ph type="body" sz="quarter" idx="18"/>
          </p:nvPr>
        </p:nvSpPr>
        <p:spPr>
          <a:xfrm>
            <a:off x="1" y="3353638"/>
            <a:ext cx="6071614" cy="609600"/>
          </a:xfrm>
          <a:solidFill>
            <a:schemeClr val="bg1">
              <a:lumMod val="50000"/>
              <a:alpha val="60000"/>
            </a:schemeClr>
          </a:solidFill>
        </p:spPr>
        <p:txBody>
          <a:bodyPr anchor="ctr" anchorCtr="0">
            <a:noAutofit/>
          </a:bodyPr>
          <a:lstStyle>
            <a:lvl1pPr marL="0" indent="0" algn="ctr">
              <a:buNone/>
              <a:defRPr sz="16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30" name="Text Placeholder 9">
            <a:extLst>
              <a:ext uri="{FF2B5EF4-FFF2-40B4-BE49-F238E27FC236}">
                <a16:creationId xmlns:a16="http://schemas.microsoft.com/office/drawing/2014/main" id="{68673089-2D3B-41CE-8B3B-FEB1E2F7CAE7}"/>
              </a:ext>
            </a:extLst>
          </p:cNvPr>
          <p:cNvSpPr>
            <a:spLocks noGrp="1"/>
          </p:cNvSpPr>
          <p:nvPr>
            <p:ph type="body" sz="quarter" idx="19"/>
          </p:nvPr>
        </p:nvSpPr>
        <p:spPr>
          <a:xfrm>
            <a:off x="6124072" y="3353638"/>
            <a:ext cx="6067929" cy="609600"/>
          </a:xfrm>
          <a:solidFill>
            <a:schemeClr val="bg1">
              <a:lumMod val="50000"/>
              <a:alpha val="60000"/>
            </a:schemeClr>
          </a:solidFill>
        </p:spPr>
        <p:txBody>
          <a:bodyPr anchor="ctr" anchorCtr="0">
            <a:noAutofit/>
          </a:bodyPr>
          <a:lstStyle>
            <a:lvl1pPr marL="0" indent="0" algn="ctr">
              <a:buNone/>
              <a:defRPr sz="16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14" name="Slide Number Placeholder 5">
            <a:extLst>
              <a:ext uri="{FF2B5EF4-FFF2-40B4-BE49-F238E27FC236}">
                <a16:creationId xmlns:a16="http://schemas.microsoft.com/office/drawing/2014/main" id="{B408F10C-3AC1-45A0-A494-001203912015}"/>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5" name="Footer Placeholder 7">
            <a:extLst>
              <a:ext uri="{FF2B5EF4-FFF2-40B4-BE49-F238E27FC236}">
                <a16:creationId xmlns:a16="http://schemas.microsoft.com/office/drawing/2014/main" id="{8CCE8949-9FE0-4501-9BC5-CBA5E7B5B4D7}"/>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267906354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Video Single Header">
    <p:spTree>
      <p:nvGrpSpPr>
        <p:cNvPr id="1" name=""/>
        <p:cNvGrpSpPr/>
        <p:nvPr/>
      </p:nvGrpSpPr>
      <p:grpSpPr>
        <a:xfrm>
          <a:off x="0" y="0"/>
          <a:ext cx="0" cy="0"/>
          <a:chOff x="0" y="0"/>
          <a:chExt cx="0" cy="0"/>
        </a:xfrm>
      </p:grpSpPr>
      <p:sp>
        <p:nvSpPr>
          <p:cNvPr id="13" name="Media Placeholder 3">
            <a:extLst>
              <a:ext uri="{FF2B5EF4-FFF2-40B4-BE49-F238E27FC236}">
                <a16:creationId xmlns:a16="http://schemas.microsoft.com/office/drawing/2014/main" id="{AF110865-99E7-4F9C-8068-1AE27173E536}"/>
              </a:ext>
            </a:extLst>
          </p:cNvPr>
          <p:cNvSpPr>
            <a:spLocks noGrp="1"/>
          </p:cNvSpPr>
          <p:nvPr>
            <p:ph type="media" sz="quarter" idx="12"/>
          </p:nvPr>
        </p:nvSpPr>
        <p:spPr>
          <a:xfrm>
            <a:off x="0" y="1366576"/>
            <a:ext cx="12192000" cy="5210070"/>
          </a:xfrm>
        </p:spPr>
        <p:txBody>
          <a:bodyPr/>
          <a:lstStyle>
            <a:lvl1pPr marL="0" indent="0">
              <a:buNone/>
              <a:defRPr lang="en-US"/>
            </a:lvl1pPr>
          </a:lstStyle>
          <a:p>
            <a:r>
              <a:rPr lang="en-US"/>
              <a:t>Click icon to add media</a:t>
            </a:r>
          </a:p>
        </p:txBody>
      </p:sp>
      <p:sp>
        <p:nvSpPr>
          <p:cNvPr id="2" name="Title 1">
            <a:extLst>
              <a:ext uri="{FF2B5EF4-FFF2-40B4-BE49-F238E27FC236}">
                <a16:creationId xmlns:a16="http://schemas.microsoft.com/office/drawing/2014/main" id="{BF0FD541-0701-486E-B2FF-74909AD74379}"/>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160FDA6E-514D-471F-862C-B16A3B6E0255}"/>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7" name="Footer Placeholder 7">
            <a:extLst>
              <a:ext uri="{FF2B5EF4-FFF2-40B4-BE49-F238E27FC236}">
                <a16:creationId xmlns:a16="http://schemas.microsoft.com/office/drawing/2014/main" id="{B980F132-4B1D-4D70-8B3B-B290A73C1647}"/>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463171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 2 Content Single Header">
    <p:spTree>
      <p:nvGrpSpPr>
        <p:cNvPr id="1" name=""/>
        <p:cNvGrpSpPr/>
        <p:nvPr/>
      </p:nvGrpSpPr>
      <p:grpSpPr>
        <a:xfrm>
          <a:off x="0" y="0"/>
          <a:ext cx="0" cy="0"/>
          <a:chOff x="0" y="0"/>
          <a:chExt cx="0" cy="0"/>
        </a:xfrm>
      </p:grpSpPr>
      <p:sp>
        <p:nvSpPr>
          <p:cNvPr id="17" name="Content Placeholder 24">
            <a:extLst>
              <a:ext uri="{FF2B5EF4-FFF2-40B4-BE49-F238E27FC236}">
                <a16:creationId xmlns:a16="http://schemas.microsoft.com/office/drawing/2014/main" id="{2B05147F-9485-404E-B6F9-E69F6164F480}"/>
              </a:ext>
            </a:extLst>
          </p:cNvPr>
          <p:cNvSpPr>
            <a:spLocks noGrp="1"/>
          </p:cNvSpPr>
          <p:nvPr>
            <p:ph sz="quarter" idx="12"/>
          </p:nvPr>
        </p:nvSpPr>
        <p:spPr>
          <a:xfrm>
            <a:off x="313677" y="1493049"/>
            <a:ext cx="5657934" cy="4833938"/>
          </a:xfrm>
        </p:spPr>
        <p:txBody>
          <a:bodyPr>
            <a:normAutofit/>
          </a:bodyPr>
          <a:lstStyle>
            <a:lvl1pPr>
              <a:spcBef>
                <a:spcPts val="1500"/>
              </a:spcBef>
              <a:defRPr sz="2000"/>
            </a:lvl1pPr>
            <a:lvl2pPr marL="685674" indent="-228559">
              <a:spcBef>
                <a:spcPts val="1000"/>
              </a:spcBef>
              <a:buFont typeface="Century Gothic" panose="020B0502020202020204" pitchFamily="34" charset="0"/>
              <a:buChar char="–"/>
              <a:defRPr sz="1667">
                <a:solidFill>
                  <a:schemeClr val="tx2"/>
                </a:solidFill>
              </a:defRPr>
            </a:lvl2pPr>
            <a:lvl3pPr>
              <a:spcBef>
                <a:spcPts val="1000"/>
              </a:spcBef>
              <a:defRPr sz="1500">
                <a:solidFill>
                  <a:schemeClr val="tx2"/>
                </a:solidFill>
              </a:defRPr>
            </a:lvl3pPr>
            <a:lvl4pPr marL="1599904" indent="-228559">
              <a:spcBef>
                <a:spcPts val="500"/>
              </a:spcBef>
              <a:buFont typeface="Century Gothic" panose="020B0502020202020204" pitchFamily="34" charset="0"/>
              <a:buChar char="–"/>
              <a:defRPr sz="1333">
                <a:solidFill>
                  <a:schemeClr val="tx2"/>
                </a:solidFill>
              </a:defRPr>
            </a:lvl4pPr>
            <a:lvl5pPr>
              <a:spcBef>
                <a:spcPts val="500"/>
              </a:spcBef>
              <a:defRPr sz="1167">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24">
            <a:extLst>
              <a:ext uri="{FF2B5EF4-FFF2-40B4-BE49-F238E27FC236}">
                <a16:creationId xmlns:a16="http://schemas.microsoft.com/office/drawing/2014/main" id="{B5B31CC0-A593-4D02-B4A7-9FF896F02B88}"/>
              </a:ext>
            </a:extLst>
          </p:cNvPr>
          <p:cNvSpPr>
            <a:spLocks noGrp="1"/>
          </p:cNvSpPr>
          <p:nvPr>
            <p:ph sz="quarter" idx="13"/>
          </p:nvPr>
        </p:nvSpPr>
        <p:spPr>
          <a:xfrm>
            <a:off x="6222772" y="1493049"/>
            <a:ext cx="5657934" cy="4833938"/>
          </a:xfrm>
        </p:spPr>
        <p:txBody>
          <a:bodyPr>
            <a:normAutofit/>
          </a:bodyPr>
          <a:lstStyle>
            <a:lvl1pPr>
              <a:spcBef>
                <a:spcPts val="1500"/>
              </a:spcBef>
              <a:defRPr sz="2000"/>
            </a:lvl1pPr>
            <a:lvl2pPr marL="685674" indent="-228559">
              <a:spcBef>
                <a:spcPts val="1000"/>
              </a:spcBef>
              <a:buFont typeface="Century Gothic" panose="020B0502020202020204" pitchFamily="34" charset="0"/>
              <a:buChar char="–"/>
              <a:defRPr sz="1667">
                <a:solidFill>
                  <a:schemeClr val="tx2"/>
                </a:solidFill>
              </a:defRPr>
            </a:lvl2pPr>
            <a:lvl3pPr>
              <a:spcBef>
                <a:spcPts val="1000"/>
              </a:spcBef>
              <a:defRPr sz="1500">
                <a:solidFill>
                  <a:schemeClr val="tx2"/>
                </a:solidFill>
              </a:defRPr>
            </a:lvl3pPr>
            <a:lvl4pPr marL="1599904" indent="-228559">
              <a:spcBef>
                <a:spcPts val="500"/>
              </a:spcBef>
              <a:buFont typeface="Century Gothic" panose="020B0502020202020204" pitchFamily="34" charset="0"/>
              <a:buChar char="–"/>
              <a:defRPr sz="1333">
                <a:solidFill>
                  <a:schemeClr val="tx2"/>
                </a:solidFill>
              </a:defRPr>
            </a:lvl4pPr>
            <a:lvl5pPr>
              <a:spcBef>
                <a:spcPts val="500"/>
              </a:spcBef>
              <a:defRPr sz="1167">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B57E84BD-8850-4137-A3F5-963283C26C65}"/>
              </a:ext>
            </a:extLst>
          </p:cNvPr>
          <p:cNvSpPr>
            <a:spLocks noGrp="1"/>
          </p:cNvSpPr>
          <p:nvPr>
            <p:ph type="title"/>
          </p:nvPr>
        </p:nvSpPr>
        <p:spPr/>
        <p:txBody>
          <a:bodyPr/>
          <a:lstStyle/>
          <a:p>
            <a:r>
              <a:rPr lang="en-US"/>
              <a:t>Click to edit Master title style</a:t>
            </a:r>
          </a:p>
        </p:txBody>
      </p:sp>
      <p:sp>
        <p:nvSpPr>
          <p:cNvPr id="7" name="Slide Number Placeholder 5">
            <a:extLst>
              <a:ext uri="{FF2B5EF4-FFF2-40B4-BE49-F238E27FC236}">
                <a16:creationId xmlns:a16="http://schemas.microsoft.com/office/drawing/2014/main" id="{0F31FAB4-C175-4698-8C6B-42549C0FB150}"/>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8" name="Footer Placeholder 7">
            <a:extLst>
              <a:ext uri="{FF2B5EF4-FFF2-40B4-BE49-F238E27FC236}">
                <a16:creationId xmlns:a16="http://schemas.microsoft.com/office/drawing/2014/main" id="{C70A677A-FFFA-4A74-9925-ACFEB7C670F1}"/>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238157357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Video Header Sub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EE5CE-6675-40C3-BF4B-834130661EF5}"/>
              </a:ext>
            </a:extLst>
          </p:cNvPr>
          <p:cNvSpPr>
            <a:spLocks noGrp="1"/>
          </p:cNvSpPr>
          <p:nvPr>
            <p:ph type="title"/>
          </p:nvPr>
        </p:nvSpPr>
        <p:spPr/>
        <p:txBody>
          <a:bodyPr/>
          <a:lstStyle/>
          <a:p>
            <a:r>
              <a:rPr lang="en-US"/>
              <a:t>Click to edit Master title style</a:t>
            </a:r>
          </a:p>
        </p:txBody>
      </p:sp>
      <p:sp>
        <p:nvSpPr>
          <p:cNvPr id="8" name="Text Placeholder 15">
            <a:extLst>
              <a:ext uri="{FF2B5EF4-FFF2-40B4-BE49-F238E27FC236}">
                <a16:creationId xmlns:a16="http://schemas.microsoft.com/office/drawing/2014/main" id="{3213AE13-6108-4F74-999F-00B955F95527}"/>
              </a:ext>
            </a:extLst>
          </p:cNvPr>
          <p:cNvSpPr>
            <a:spLocks noGrp="1"/>
          </p:cNvSpPr>
          <p:nvPr>
            <p:ph type="body" sz="quarter" idx="17"/>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10" name="Media Placeholder 3">
            <a:extLst>
              <a:ext uri="{FF2B5EF4-FFF2-40B4-BE49-F238E27FC236}">
                <a16:creationId xmlns:a16="http://schemas.microsoft.com/office/drawing/2014/main" id="{F69F91E8-E496-4D02-B5A2-A508731045CB}"/>
              </a:ext>
            </a:extLst>
          </p:cNvPr>
          <p:cNvSpPr>
            <a:spLocks noGrp="1"/>
          </p:cNvSpPr>
          <p:nvPr>
            <p:ph type="media" sz="quarter" idx="12"/>
          </p:nvPr>
        </p:nvSpPr>
        <p:spPr>
          <a:xfrm>
            <a:off x="0" y="1366576"/>
            <a:ext cx="12192000" cy="5210070"/>
          </a:xfrm>
        </p:spPr>
        <p:txBody>
          <a:bodyPr/>
          <a:lstStyle>
            <a:lvl1pPr marL="0" indent="0">
              <a:buNone/>
              <a:defRPr lang="en-US"/>
            </a:lvl1pPr>
          </a:lstStyle>
          <a:p>
            <a:r>
              <a:rPr lang="en-US"/>
              <a:t>Click icon to add media</a:t>
            </a:r>
          </a:p>
        </p:txBody>
      </p:sp>
      <p:sp>
        <p:nvSpPr>
          <p:cNvPr id="7" name="Slide Number Placeholder 5">
            <a:extLst>
              <a:ext uri="{FF2B5EF4-FFF2-40B4-BE49-F238E27FC236}">
                <a16:creationId xmlns:a16="http://schemas.microsoft.com/office/drawing/2014/main" id="{22099265-2601-4302-A02A-EE86EB02B5EE}"/>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9" name="Footer Placeholder 7">
            <a:extLst>
              <a:ext uri="{FF2B5EF4-FFF2-40B4-BE49-F238E27FC236}">
                <a16:creationId xmlns:a16="http://schemas.microsoft.com/office/drawing/2014/main" id="{914CCA2E-5A19-4F9F-80EB-F0166F849B35}"/>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101697637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7021B-0E3D-4D2B-B49C-8A19493C5796}"/>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BF3572C7-1E79-43AE-B2BB-AA3C1D8E8DB2}"/>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7" name="Footer Placeholder 7">
            <a:extLst>
              <a:ext uri="{FF2B5EF4-FFF2-40B4-BE49-F238E27FC236}">
                <a16:creationId xmlns:a16="http://schemas.microsoft.com/office/drawing/2014/main" id="{E0B0D752-72E9-4E42-90E4-C97003E003E7}"/>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2331501529"/>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Title Only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02855-253E-40B0-A3FD-721D6BE7608F}"/>
              </a:ext>
            </a:extLst>
          </p:cNvPr>
          <p:cNvSpPr>
            <a:spLocks noGrp="1"/>
          </p:cNvSpPr>
          <p:nvPr>
            <p:ph type="title"/>
          </p:nvPr>
        </p:nvSpPr>
        <p:spPr/>
        <p:txBody>
          <a:bodyPr/>
          <a:lstStyle/>
          <a:p>
            <a:r>
              <a:rPr lang="en-US"/>
              <a:t>Click to edit Master title style</a:t>
            </a:r>
          </a:p>
        </p:txBody>
      </p:sp>
      <p:sp>
        <p:nvSpPr>
          <p:cNvPr id="7" name="Text Placeholder 15">
            <a:extLst>
              <a:ext uri="{FF2B5EF4-FFF2-40B4-BE49-F238E27FC236}">
                <a16:creationId xmlns:a16="http://schemas.microsoft.com/office/drawing/2014/main" id="{9418CBEB-9774-4CC5-B4E3-FD67E28A04D3}"/>
              </a:ext>
            </a:extLst>
          </p:cNvPr>
          <p:cNvSpPr>
            <a:spLocks noGrp="1"/>
          </p:cNvSpPr>
          <p:nvPr>
            <p:ph type="body" sz="quarter" idx="17"/>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B6F45BEF-C819-44A7-865C-DE6438180E3C}"/>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8" name="Footer Placeholder 7">
            <a:extLst>
              <a:ext uri="{FF2B5EF4-FFF2-40B4-BE49-F238E27FC236}">
                <a16:creationId xmlns:a16="http://schemas.microsoft.com/office/drawing/2014/main" id="{ED3FE512-A915-4020-AD79-063189FD3B43}"/>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3907270545"/>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A294CB-5527-4DAE-A9BF-B70C7F65722A}"/>
              </a:ext>
            </a:extLst>
          </p:cNvPr>
          <p:cNvSpPr/>
          <p:nvPr userDrawn="1"/>
        </p:nvSpPr>
        <p:spPr>
          <a:xfrm>
            <a:off x="0" y="0"/>
            <a:ext cx="1420837" cy="1519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55A78AB-95AF-4886-9B7F-146508975BDF}"/>
              </a:ext>
            </a:extLst>
          </p:cNvPr>
          <p:cNvSpPr/>
          <p:nvPr userDrawn="1"/>
        </p:nvSpPr>
        <p:spPr>
          <a:xfrm>
            <a:off x="794825" y="1209822"/>
            <a:ext cx="11397175" cy="3094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2AA207D3-3D4F-4F37-9386-7B7EEECB5EF3}"/>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9" name="Footer Placeholder 7">
            <a:extLst>
              <a:ext uri="{FF2B5EF4-FFF2-40B4-BE49-F238E27FC236}">
                <a16:creationId xmlns:a16="http://schemas.microsoft.com/office/drawing/2014/main" id="{E34BD17D-E556-48C6-91ED-02E975317BB7}"/>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285545770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Content Single Header">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82A32D79-E68A-4107-9E16-1BE0337FFBB0}"/>
              </a:ext>
            </a:extLst>
          </p:cNvPr>
          <p:cNvSpPr>
            <a:spLocks noGrp="1"/>
          </p:cNvSpPr>
          <p:nvPr>
            <p:ph type="title" hasCustomPrompt="1"/>
          </p:nvPr>
        </p:nvSpPr>
        <p:spPr>
          <a:xfrm>
            <a:off x="1203530" y="158170"/>
            <a:ext cx="8638377" cy="997009"/>
          </a:xfrm>
          <a:prstGeom prst="rect">
            <a:avLst/>
          </a:prstGeom>
        </p:spPr>
        <p:txBody>
          <a:bodyPr vert="horz" lIns="91440" tIns="45720" rIns="91440" bIns="45720" rtlCol="0" anchor="ctr" anchorCtr="0">
            <a:noAutofit/>
          </a:bodyPr>
          <a:lstStyle>
            <a:lvl1pPr>
              <a:lnSpc>
                <a:spcPct val="85000"/>
              </a:lnSpc>
              <a:defRPr/>
            </a:lvl1pPr>
          </a:lstStyle>
          <a:p>
            <a:r>
              <a:rPr lang="en-US"/>
              <a:t>Click to edit </a:t>
            </a:r>
            <a:br>
              <a:rPr lang="en-US"/>
            </a:br>
            <a:r>
              <a:rPr lang="en-US"/>
              <a:t>Master title style</a:t>
            </a:r>
          </a:p>
        </p:txBody>
      </p:sp>
      <p:sp>
        <p:nvSpPr>
          <p:cNvPr id="19" name="Content Placeholder 18">
            <a:extLst>
              <a:ext uri="{FF2B5EF4-FFF2-40B4-BE49-F238E27FC236}">
                <a16:creationId xmlns:a16="http://schemas.microsoft.com/office/drawing/2014/main" id="{32E5CBE5-22D5-4662-A178-5FA63D9E46C8}"/>
              </a:ext>
            </a:extLst>
          </p:cNvPr>
          <p:cNvSpPr>
            <a:spLocks noGrp="1"/>
          </p:cNvSpPr>
          <p:nvPr>
            <p:ph sz="quarter" idx="10"/>
          </p:nvPr>
        </p:nvSpPr>
        <p:spPr>
          <a:xfrm>
            <a:off x="467535" y="1478410"/>
            <a:ext cx="11258021" cy="4842486"/>
          </a:xfrm>
        </p:spPr>
        <p:txBody>
          <a:bodyPr/>
          <a:lstStyle>
            <a:lvl1pPr>
              <a:spcBef>
                <a:spcPts val="1500"/>
              </a:spcBef>
              <a:defRPr/>
            </a:lvl1pPr>
            <a:lvl2pPr marL="685674" indent="-228559">
              <a:spcBef>
                <a:spcPts val="1000"/>
              </a:spcBef>
              <a:buFont typeface="Century Gothic" panose="020B0502020202020204" pitchFamily="34" charset="0"/>
              <a:buChar char="–"/>
              <a:defRPr sz="2000">
                <a:solidFill>
                  <a:schemeClr val="tx2"/>
                </a:solidFill>
              </a:defRPr>
            </a:lvl2pPr>
            <a:lvl3pPr>
              <a:spcBef>
                <a:spcPts val="1000"/>
              </a:spcBef>
              <a:defRPr sz="1667">
                <a:solidFill>
                  <a:schemeClr val="tx2"/>
                </a:solidFill>
              </a:defRPr>
            </a:lvl3pPr>
            <a:lvl4pPr marL="1599904" indent="-228559">
              <a:spcBef>
                <a:spcPts val="500"/>
              </a:spcBef>
              <a:buFont typeface="Century Gothic" panose="020B0502020202020204" pitchFamily="34" charset="0"/>
              <a:buChar char="–"/>
              <a:defRPr sz="1500">
                <a:solidFill>
                  <a:schemeClr val="tx2"/>
                </a:solidFill>
              </a:defRPr>
            </a:lvl4pPr>
            <a:lvl5pPr>
              <a:spcBef>
                <a:spcPts val="500"/>
              </a:spcBef>
              <a:defRPr sz="1333">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5">
            <a:extLst>
              <a:ext uri="{FF2B5EF4-FFF2-40B4-BE49-F238E27FC236}">
                <a16:creationId xmlns:a16="http://schemas.microsoft.com/office/drawing/2014/main" id="{96DAD983-6C35-4D19-A448-F94D7A400273}"/>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23" name="Footer Placeholder 6">
            <a:extLst>
              <a:ext uri="{FF2B5EF4-FFF2-40B4-BE49-F238E27FC236}">
                <a16:creationId xmlns:a16="http://schemas.microsoft.com/office/drawing/2014/main" id="{A50BFBDD-CC9F-4FAD-BFF4-77175ADFD16F}"/>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r>
              <a:rPr lang="en-US"/>
              <a:t>March 2022</a:t>
            </a:r>
          </a:p>
        </p:txBody>
      </p:sp>
    </p:spTree>
    <p:extLst>
      <p:ext uri="{BB962C8B-B14F-4D97-AF65-F5344CB8AC3E}">
        <p14:creationId xmlns:p14="http://schemas.microsoft.com/office/powerpoint/2010/main" val="425817209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1_Content Header Subheader">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82A32D79-E68A-4107-9E16-1BE0337FFBB0}"/>
              </a:ext>
            </a:extLst>
          </p:cNvPr>
          <p:cNvSpPr>
            <a:spLocks noGrp="1"/>
          </p:cNvSpPr>
          <p:nvPr>
            <p:ph type="title"/>
          </p:nvPr>
        </p:nvSpPr>
        <p:spPr>
          <a:xfrm>
            <a:off x="1203530" y="110355"/>
            <a:ext cx="8523877" cy="564096"/>
          </a:xfrm>
          <a:prstGeom prst="rect">
            <a:avLst/>
          </a:prstGeom>
        </p:spPr>
        <p:txBody>
          <a:bodyPr vert="horz" lIns="91440" tIns="45720" rIns="91440" bIns="45720" rtlCol="0" anchor="ctr" anchorCtr="0">
            <a:noAutofit/>
          </a:bodyPr>
          <a:lstStyle>
            <a:lvl1pPr>
              <a:lnSpc>
                <a:spcPct val="85000"/>
              </a:lnSpc>
              <a:defRPr/>
            </a:lvl1pPr>
          </a:lstStyle>
          <a:p>
            <a:r>
              <a:rPr lang="en-US"/>
              <a:t>Click to edit Master title style</a:t>
            </a:r>
          </a:p>
        </p:txBody>
      </p:sp>
      <p:sp>
        <p:nvSpPr>
          <p:cNvPr id="16" name="Text Placeholder 15">
            <a:extLst>
              <a:ext uri="{FF2B5EF4-FFF2-40B4-BE49-F238E27FC236}">
                <a16:creationId xmlns:a16="http://schemas.microsoft.com/office/drawing/2014/main" id="{780EFD03-9E24-482A-B337-0CD165A604D0}"/>
              </a:ext>
            </a:extLst>
          </p:cNvPr>
          <p:cNvSpPr>
            <a:spLocks noGrp="1"/>
          </p:cNvSpPr>
          <p:nvPr>
            <p:ph type="body" sz="quarter" idx="11"/>
          </p:nvPr>
        </p:nvSpPr>
        <p:spPr>
          <a:xfrm>
            <a:off x="1204151" y="674451"/>
            <a:ext cx="8523256" cy="511250"/>
          </a:xfrm>
        </p:spPr>
        <p:txBody>
          <a:bodyPr/>
          <a:lstStyle>
            <a:lvl1pPr marL="0" indent="0">
              <a:lnSpc>
                <a:spcPct val="85000"/>
              </a:lnSpc>
              <a:buNone/>
              <a:defRPr b="1">
                <a:solidFill>
                  <a:schemeClr val="accent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25" name="Content Placeholder 24">
            <a:extLst>
              <a:ext uri="{FF2B5EF4-FFF2-40B4-BE49-F238E27FC236}">
                <a16:creationId xmlns:a16="http://schemas.microsoft.com/office/drawing/2014/main" id="{28585836-B8A6-484B-9C1A-3DCA059F43DF}"/>
              </a:ext>
            </a:extLst>
          </p:cNvPr>
          <p:cNvSpPr>
            <a:spLocks noGrp="1"/>
          </p:cNvSpPr>
          <p:nvPr>
            <p:ph sz="quarter" idx="12"/>
          </p:nvPr>
        </p:nvSpPr>
        <p:spPr>
          <a:xfrm>
            <a:off x="466445" y="1486959"/>
            <a:ext cx="11258021" cy="4833938"/>
          </a:xfrm>
        </p:spPr>
        <p:txBody>
          <a:bodyPr/>
          <a:lstStyle>
            <a:lvl1pPr>
              <a:spcBef>
                <a:spcPts val="1500"/>
              </a:spcBef>
              <a:defRPr/>
            </a:lvl1pPr>
            <a:lvl2pPr marL="685674" indent="-228559">
              <a:spcBef>
                <a:spcPts val="1000"/>
              </a:spcBef>
              <a:buFont typeface="Century Gothic" panose="020B0502020202020204" pitchFamily="34" charset="0"/>
              <a:buChar char="–"/>
              <a:defRPr sz="2000">
                <a:solidFill>
                  <a:schemeClr val="tx2"/>
                </a:solidFill>
              </a:defRPr>
            </a:lvl2pPr>
            <a:lvl3pPr>
              <a:spcBef>
                <a:spcPts val="1000"/>
              </a:spcBef>
              <a:defRPr>
                <a:solidFill>
                  <a:schemeClr val="tx2"/>
                </a:solidFill>
              </a:defRPr>
            </a:lvl3pPr>
            <a:lvl4pPr marL="1599904" indent="-228559">
              <a:spcBef>
                <a:spcPts val="500"/>
              </a:spcBef>
              <a:buFont typeface="Century Gothic" panose="020B0502020202020204" pitchFamily="34" charset="0"/>
              <a:buChar char="–"/>
              <a:defRPr sz="1500">
                <a:solidFill>
                  <a:schemeClr val="tx2"/>
                </a:solidFill>
              </a:defRPr>
            </a:lvl4pPr>
            <a:lvl5pPr>
              <a:spcBef>
                <a:spcPts val="500"/>
              </a:spcBef>
              <a:defRPr sz="1333">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Slide Number Placeholder 5">
            <a:extLst>
              <a:ext uri="{FF2B5EF4-FFF2-40B4-BE49-F238E27FC236}">
                <a16:creationId xmlns:a16="http://schemas.microsoft.com/office/drawing/2014/main" id="{1531545A-9246-44BB-92CD-A3DCB0DC7C60}"/>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27" name="Footer Placeholder 6">
            <a:extLst>
              <a:ext uri="{FF2B5EF4-FFF2-40B4-BE49-F238E27FC236}">
                <a16:creationId xmlns:a16="http://schemas.microsoft.com/office/drawing/2014/main" id="{99EBCE9C-00EE-447F-A8D7-56E30C946F79}"/>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r>
              <a:rPr lang="en-US"/>
              <a:t>March 2022</a:t>
            </a:r>
          </a:p>
        </p:txBody>
      </p:sp>
    </p:spTree>
    <p:extLst>
      <p:ext uri="{BB962C8B-B14F-4D97-AF65-F5344CB8AC3E}">
        <p14:creationId xmlns:p14="http://schemas.microsoft.com/office/powerpoint/2010/main" val="79021230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5D468CF-7D61-48E9-8B13-2CF6CE9CC52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383" t="26056" b="26056"/>
          <a:stretch/>
        </p:blipFill>
        <p:spPr>
          <a:xfrm>
            <a:off x="-1" y="0"/>
            <a:ext cx="9947277" cy="6865034"/>
          </a:xfrm>
          <a:prstGeom prst="rect">
            <a:avLst/>
          </a:prstGeom>
        </p:spPr>
      </p:pic>
      <p:sp>
        <p:nvSpPr>
          <p:cNvPr id="17" name="Picture Placeholder 16">
            <a:extLst>
              <a:ext uri="{FF2B5EF4-FFF2-40B4-BE49-F238E27FC236}">
                <a16:creationId xmlns:a16="http://schemas.microsoft.com/office/drawing/2014/main" id="{A88CFABB-CA9F-4C05-A6A9-21924F317570}"/>
              </a:ext>
            </a:extLst>
          </p:cNvPr>
          <p:cNvSpPr>
            <a:spLocks noGrp="1"/>
          </p:cNvSpPr>
          <p:nvPr>
            <p:ph type="pic" sz="quarter" idx="14"/>
          </p:nvPr>
        </p:nvSpPr>
        <p:spPr>
          <a:xfrm>
            <a:off x="479898" y="235264"/>
            <a:ext cx="2940402" cy="4097586"/>
          </a:xfrm>
          <a:custGeom>
            <a:avLst/>
            <a:gdLst>
              <a:gd name="connsiteX0" fmla="*/ 335873 w 3302616"/>
              <a:gd name="connsiteY0" fmla="*/ 1241 h 4602348"/>
              <a:gd name="connsiteX1" fmla="*/ 498624 w 3302616"/>
              <a:gd name="connsiteY1" fmla="*/ 67608 h 4602348"/>
              <a:gd name="connsiteX2" fmla="*/ 1941204 w 3302616"/>
              <a:gd name="connsiteY2" fmla="*/ 1218478 h 4602348"/>
              <a:gd name="connsiteX3" fmla="*/ 3302616 w 3302616"/>
              <a:gd name="connsiteY3" fmla="*/ 2304586 h 4602348"/>
              <a:gd name="connsiteX4" fmla="*/ 1941204 w 3302616"/>
              <a:gd name="connsiteY4" fmla="*/ 3390695 h 4602348"/>
              <a:gd name="connsiteX5" fmla="*/ 507190 w 3302616"/>
              <a:gd name="connsiteY5" fmla="*/ 4534740 h 4602348"/>
              <a:gd name="connsiteX6" fmla="*/ 8567 w 3302616"/>
              <a:gd name="connsiteY6" fmla="*/ 4294720 h 4602348"/>
              <a:gd name="connsiteX7" fmla="*/ 8567 w 3302616"/>
              <a:gd name="connsiteY7" fmla="*/ 3846192 h 4602348"/>
              <a:gd name="connsiteX8" fmla="*/ 8567 w 3302616"/>
              <a:gd name="connsiteY8" fmla="*/ 3845176 h 4602348"/>
              <a:gd name="connsiteX9" fmla="*/ 8567 w 3302616"/>
              <a:gd name="connsiteY9" fmla="*/ 2759212 h 4602348"/>
              <a:gd name="connsiteX10" fmla="*/ 579646 w 3302616"/>
              <a:gd name="connsiteY10" fmla="*/ 2303568 h 4602348"/>
              <a:gd name="connsiteX11" fmla="*/ 0 w 3302616"/>
              <a:gd name="connsiteY11" fmla="*/ 1841101 h 4602348"/>
              <a:gd name="connsiteX12" fmla="*/ 0 w 3302616"/>
              <a:gd name="connsiteY12" fmla="*/ 756010 h 4602348"/>
              <a:gd name="connsiteX13" fmla="*/ 0 w 3302616"/>
              <a:gd name="connsiteY13" fmla="*/ 754992 h 4602348"/>
              <a:gd name="connsiteX14" fmla="*/ 0 w 3302616"/>
              <a:gd name="connsiteY14" fmla="*/ 307628 h 4602348"/>
              <a:gd name="connsiteX15" fmla="*/ 335873 w 3302616"/>
              <a:gd name="connsiteY15" fmla="*/ 1241 h 460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02616" h="4602348">
                <a:moveTo>
                  <a:pt x="335873" y="1241"/>
                </a:moveTo>
                <a:cubicBezTo>
                  <a:pt x="392045" y="6360"/>
                  <a:pt x="448348" y="27496"/>
                  <a:pt x="498624" y="67608"/>
                </a:cubicBezTo>
                <a:lnTo>
                  <a:pt x="1941204" y="1218478"/>
                </a:lnTo>
                <a:lnTo>
                  <a:pt x="3302616" y="2304586"/>
                </a:lnTo>
                <a:lnTo>
                  <a:pt x="1941204" y="3390695"/>
                </a:lnTo>
                <a:lnTo>
                  <a:pt x="507190" y="4534740"/>
                </a:lnTo>
                <a:cubicBezTo>
                  <a:pt x="306086" y="4695187"/>
                  <a:pt x="8567" y="4552018"/>
                  <a:pt x="8567" y="4294720"/>
                </a:cubicBezTo>
                <a:lnTo>
                  <a:pt x="8567" y="3846192"/>
                </a:lnTo>
                <a:lnTo>
                  <a:pt x="8567" y="3845176"/>
                </a:lnTo>
                <a:lnTo>
                  <a:pt x="8567" y="2759212"/>
                </a:lnTo>
                <a:lnTo>
                  <a:pt x="579646" y="2303568"/>
                </a:lnTo>
                <a:lnTo>
                  <a:pt x="0" y="1841101"/>
                </a:lnTo>
                <a:lnTo>
                  <a:pt x="0" y="756010"/>
                </a:lnTo>
                <a:lnTo>
                  <a:pt x="0" y="754992"/>
                </a:lnTo>
                <a:lnTo>
                  <a:pt x="0" y="307628"/>
                </a:lnTo>
                <a:cubicBezTo>
                  <a:pt x="0" y="114655"/>
                  <a:pt x="167355" y="-14121"/>
                  <a:pt x="335873" y="1241"/>
                </a:cubicBezTo>
                <a:close/>
              </a:path>
            </a:pathLst>
          </a:custGeom>
          <a:solidFill>
            <a:schemeClr val="tx2"/>
          </a:solidFill>
          <a:ln w="38100">
            <a:solidFill>
              <a:schemeClr val="bg1"/>
            </a:solidFill>
          </a:ln>
        </p:spPr>
        <p:txBody>
          <a:bodyPr wrap="square" tIns="1554480">
            <a:noAutofit/>
          </a:bodyPr>
          <a:lstStyle>
            <a:lvl1pPr marL="0" indent="0">
              <a:buNone/>
              <a:defRPr sz="1333">
                <a:solidFill>
                  <a:schemeClr val="bg1"/>
                </a:solidFill>
              </a:defRPr>
            </a:lvl1pPr>
          </a:lstStyle>
          <a:p>
            <a:r>
              <a:rPr lang="en-US"/>
              <a:t>Click icon to add picture</a:t>
            </a:r>
          </a:p>
        </p:txBody>
      </p:sp>
      <p:sp>
        <p:nvSpPr>
          <p:cNvPr id="2" name="Title 1">
            <a:extLst>
              <a:ext uri="{FF2B5EF4-FFF2-40B4-BE49-F238E27FC236}">
                <a16:creationId xmlns:a16="http://schemas.microsoft.com/office/drawing/2014/main" id="{B8A20490-2288-4E66-8F43-D7022AA15713}"/>
              </a:ext>
            </a:extLst>
          </p:cNvPr>
          <p:cNvSpPr>
            <a:spLocks noGrp="1"/>
          </p:cNvSpPr>
          <p:nvPr>
            <p:ph type="title"/>
          </p:nvPr>
        </p:nvSpPr>
        <p:spPr>
          <a:xfrm>
            <a:off x="2827605" y="5164090"/>
            <a:ext cx="8879659" cy="755828"/>
          </a:xfrm>
          <a:prstGeom prst="rect">
            <a:avLst/>
          </a:prstGeom>
        </p:spPr>
        <p:txBody>
          <a:bodyPr lIns="0" rIns="0" anchor="b" anchorCtr="0"/>
          <a:lstStyle>
            <a:lvl1pPr algn="l">
              <a:defRPr/>
            </a:lvl1pPr>
          </a:lstStyle>
          <a:p>
            <a:r>
              <a:rPr lang="en-US"/>
              <a:t>Click to edit Master title style</a:t>
            </a:r>
          </a:p>
        </p:txBody>
      </p:sp>
      <p:pic>
        <p:nvPicPr>
          <p:cNvPr id="10" name="Graphic 9">
            <a:extLst>
              <a:ext uri="{FF2B5EF4-FFF2-40B4-BE49-F238E27FC236}">
                <a16:creationId xmlns:a16="http://schemas.microsoft.com/office/drawing/2014/main" id="{F1076381-E5A3-4F67-94C9-BF86090123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68424" y="536340"/>
            <a:ext cx="2938841" cy="1276962"/>
          </a:xfrm>
          <a:prstGeom prst="rect">
            <a:avLst/>
          </a:prstGeom>
        </p:spPr>
      </p:pic>
      <p:sp>
        <p:nvSpPr>
          <p:cNvPr id="12" name="Text Placeholder 11">
            <a:extLst>
              <a:ext uri="{FF2B5EF4-FFF2-40B4-BE49-F238E27FC236}">
                <a16:creationId xmlns:a16="http://schemas.microsoft.com/office/drawing/2014/main" id="{1D710D81-C346-4D96-B566-8AB35C14EA59}"/>
              </a:ext>
            </a:extLst>
          </p:cNvPr>
          <p:cNvSpPr>
            <a:spLocks noGrp="1"/>
          </p:cNvSpPr>
          <p:nvPr>
            <p:ph type="body" sz="quarter" idx="10"/>
          </p:nvPr>
        </p:nvSpPr>
        <p:spPr>
          <a:xfrm>
            <a:off x="2827304" y="6019986"/>
            <a:ext cx="8880132" cy="755828"/>
          </a:xfrm>
        </p:spPr>
        <p:txBody>
          <a:bodyPr lIns="0" rIns="0" anchor="t" anchorCtr="0"/>
          <a:lstStyle>
            <a:lvl1pPr marL="0" indent="0" algn="l">
              <a:buNone/>
              <a:defRPr lang="en-US" sz="1800" dirty="0" smtClean="0">
                <a:latin typeface="+mj-lt"/>
                <a:ea typeface="+mj-ea"/>
                <a:cs typeface="+mj-cs"/>
              </a:defRPr>
            </a:lvl1pPr>
          </a:lstStyle>
          <a:p>
            <a:pPr marL="0" lvl="0">
              <a:spcBef>
                <a:spcPct val="0"/>
              </a:spcBef>
            </a:pPr>
            <a:r>
              <a:rPr lang="en-US"/>
              <a:t>Click to edit Master text styles</a:t>
            </a:r>
          </a:p>
        </p:txBody>
      </p:sp>
      <p:sp>
        <p:nvSpPr>
          <p:cNvPr id="15" name="Picture Placeholder 14">
            <a:extLst>
              <a:ext uri="{FF2B5EF4-FFF2-40B4-BE49-F238E27FC236}">
                <a16:creationId xmlns:a16="http://schemas.microsoft.com/office/drawing/2014/main" id="{522799E4-2575-4A5B-B094-20179B5FD4B7}"/>
              </a:ext>
            </a:extLst>
          </p:cNvPr>
          <p:cNvSpPr>
            <a:spLocks noGrp="1"/>
          </p:cNvSpPr>
          <p:nvPr>
            <p:ph type="pic" sz="quarter" idx="12"/>
          </p:nvPr>
        </p:nvSpPr>
        <p:spPr>
          <a:xfrm>
            <a:off x="2485171" y="235264"/>
            <a:ext cx="2940402" cy="4097586"/>
          </a:xfrm>
          <a:custGeom>
            <a:avLst/>
            <a:gdLst>
              <a:gd name="connsiteX0" fmla="*/ 335873 w 3302616"/>
              <a:gd name="connsiteY0" fmla="*/ 1241 h 4602348"/>
              <a:gd name="connsiteX1" fmla="*/ 498624 w 3302616"/>
              <a:gd name="connsiteY1" fmla="*/ 67608 h 4602348"/>
              <a:gd name="connsiteX2" fmla="*/ 1941204 w 3302616"/>
              <a:gd name="connsiteY2" fmla="*/ 1218478 h 4602348"/>
              <a:gd name="connsiteX3" fmla="*/ 3302616 w 3302616"/>
              <a:gd name="connsiteY3" fmla="*/ 2304586 h 4602348"/>
              <a:gd name="connsiteX4" fmla="*/ 1941204 w 3302616"/>
              <a:gd name="connsiteY4" fmla="*/ 3390695 h 4602348"/>
              <a:gd name="connsiteX5" fmla="*/ 507190 w 3302616"/>
              <a:gd name="connsiteY5" fmla="*/ 4534740 h 4602348"/>
              <a:gd name="connsiteX6" fmla="*/ 8567 w 3302616"/>
              <a:gd name="connsiteY6" fmla="*/ 4294720 h 4602348"/>
              <a:gd name="connsiteX7" fmla="*/ 8567 w 3302616"/>
              <a:gd name="connsiteY7" fmla="*/ 3846192 h 4602348"/>
              <a:gd name="connsiteX8" fmla="*/ 8567 w 3302616"/>
              <a:gd name="connsiteY8" fmla="*/ 3845176 h 4602348"/>
              <a:gd name="connsiteX9" fmla="*/ 8567 w 3302616"/>
              <a:gd name="connsiteY9" fmla="*/ 2759212 h 4602348"/>
              <a:gd name="connsiteX10" fmla="*/ 579646 w 3302616"/>
              <a:gd name="connsiteY10" fmla="*/ 2303568 h 4602348"/>
              <a:gd name="connsiteX11" fmla="*/ 0 w 3302616"/>
              <a:gd name="connsiteY11" fmla="*/ 1841101 h 4602348"/>
              <a:gd name="connsiteX12" fmla="*/ 0 w 3302616"/>
              <a:gd name="connsiteY12" fmla="*/ 756010 h 4602348"/>
              <a:gd name="connsiteX13" fmla="*/ 0 w 3302616"/>
              <a:gd name="connsiteY13" fmla="*/ 754992 h 4602348"/>
              <a:gd name="connsiteX14" fmla="*/ 0 w 3302616"/>
              <a:gd name="connsiteY14" fmla="*/ 307628 h 4602348"/>
              <a:gd name="connsiteX15" fmla="*/ 335873 w 3302616"/>
              <a:gd name="connsiteY15" fmla="*/ 1241 h 460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02616" h="4602348">
                <a:moveTo>
                  <a:pt x="335873" y="1241"/>
                </a:moveTo>
                <a:cubicBezTo>
                  <a:pt x="392045" y="6360"/>
                  <a:pt x="448348" y="27496"/>
                  <a:pt x="498624" y="67608"/>
                </a:cubicBezTo>
                <a:lnTo>
                  <a:pt x="1941204" y="1218478"/>
                </a:lnTo>
                <a:lnTo>
                  <a:pt x="3302616" y="2304586"/>
                </a:lnTo>
                <a:lnTo>
                  <a:pt x="1941204" y="3390695"/>
                </a:lnTo>
                <a:lnTo>
                  <a:pt x="507190" y="4534740"/>
                </a:lnTo>
                <a:cubicBezTo>
                  <a:pt x="306086" y="4695187"/>
                  <a:pt x="8567" y="4552018"/>
                  <a:pt x="8567" y="4294720"/>
                </a:cubicBezTo>
                <a:lnTo>
                  <a:pt x="8567" y="3846192"/>
                </a:lnTo>
                <a:lnTo>
                  <a:pt x="8567" y="3845176"/>
                </a:lnTo>
                <a:lnTo>
                  <a:pt x="8567" y="2759212"/>
                </a:lnTo>
                <a:lnTo>
                  <a:pt x="579646" y="2303568"/>
                </a:lnTo>
                <a:lnTo>
                  <a:pt x="0" y="1841101"/>
                </a:lnTo>
                <a:lnTo>
                  <a:pt x="0" y="756010"/>
                </a:lnTo>
                <a:lnTo>
                  <a:pt x="0" y="754992"/>
                </a:lnTo>
                <a:lnTo>
                  <a:pt x="0" y="307628"/>
                </a:lnTo>
                <a:cubicBezTo>
                  <a:pt x="0" y="114655"/>
                  <a:pt x="167355" y="-14121"/>
                  <a:pt x="335873" y="1241"/>
                </a:cubicBezTo>
                <a:close/>
              </a:path>
            </a:pathLst>
          </a:custGeom>
          <a:solidFill>
            <a:schemeClr val="accent1"/>
          </a:solidFill>
          <a:ln w="38100">
            <a:solidFill>
              <a:srgbClr val="F2F2F2"/>
            </a:solidFill>
          </a:ln>
        </p:spPr>
        <p:txBody>
          <a:bodyPr wrap="square" tIns="1554480">
            <a:noAutofit/>
          </a:bodyPr>
          <a:lstStyle>
            <a:lvl1pPr marL="0" indent="0">
              <a:buNone/>
              <a:defRPr sz="1333">
                <a:solidFill>
                  <a:schemeClr val="bg1"/>
                </a:solidFill>
              </a:defRPr>
            </a:lvl1pPr>
          </a:lstStyle>
          <a:p>
            <a:r>
              <a:rPr lang="en-US"/>
              <a:t>Click icon to add picture</a:t>
            </a:r>
          </a:p>
        </p:txBody>
      </p:sp>
      <p:sp>
        <p:nvSpPr>
          <p:cNvPr id="16" name="Picture Placeholder 15">
            <a:extLst>
              <a:ext uri="{FF2B5EF4-FFF2-40B4-BE49-F238E27FC236}">
                <a16:creationId xmlns:a16="http://schemas.microsoft.com/office/drawing/2014/main" id="{0903A371-A73F-432F-8EF6-8152C8B03405}"/>
              </a:ext>
            </a:extLst>
          </p:cNvPr>
          <p:cNvSpPr>
            <a:spLocks noGrp="1"/>
          </p:cNvSpPr>
          <p:nvPr>
            <p:ph type="pic" sz="quarter" idx="13"/>
          </p:nvPr>
        </p:nvSpPr>
        <p:spPr>
          <a:xfrm>
            <a:off x="4490444" y="235264"/>
            <a:ext cx="2940402" cy="4097586"/>
          </a:xfrm>
          <a:custGeom>
            <a:avLst/>
            <a:gdLst>
              <a:gd name="connsiteX0" fmla="*/ 335873 w 3302616"/>
              <a:gd name="connsiteY0" fmla="*/ 1241 h 4602348"/>
              <a:gd name="connsiteX1" fmla="*/ 498624 w 3302616"/>
              <a:gd name="connsiteY1" fmla="*/ 67608 h 4602348"/>
              <a:gd name="connsiteX2" fmla="*/ 1941204 w 3302616"/>
              <a:gd name="connsiteY2" fmla="*/ 1218478 h 4602348"/>
              <a:gd name="connsiteX3" fmla="*/ 3302616 w 3302616"/>
              <a:gd name="connsiteY3" fmla="*/ 2304586 h 4602348"/>
              <a:gd name="connsiteX4" fmla="*/ 1941204 w 3302616"/>
              <a:gd name="connsiteY4" fmla="*/ 3390695 h 4602348"/>
              <a:gd name="connsiteX5" fmla="*/ 507190 w 3302616"/>
              <a:gd name="connsiteY5" fmla="*/ 4534740 h 4602348"/>
              <a:gd name="connsiteX6" fmla="*/ 8567 w 3302616"/>
              <a:gd name="connsiteY6" fmla="*/ 4294720 h 4602348"/>
              <a:gd name="connsiteX7" fmla="*/ 8567 w 3302616"/>
              <a:gd name="connsiteY7" fmla="*/ 3846192 h 4602348"/>
              <a:gd name="connsiteX8" fmla="*/ 8567 w 3302616"/>
              <a:gd name="connsiteY8" fmla="*/ 3845176 h 4602348"/>
              <a:gd name="connsiteX9" fmla="*/ 8567 w 3302616"/>
              <a:gd name="connsiteY9" fmla="*/ 2759212 h 4602348"/>
              <a:gd name="connsiteX10" fmla="*/ 579646 w 3302616"/>
              <a:gd name="connsiteY10" fmla="*/ 2303568 h 4602348"/>
              <a:gd name="connsiteX11" fmla="*/ 0 w 3302616"/>
              <a:gd name="connsiteY11" fmla="*/ 1841101 h 4602348"/>
              <a:gd name="connsiteX12" fmla="*/ 0 w 3302616"/>
              <a:gd name="connsiteY12" fmla="*/ 756010 h 4602348"/>
              <a:gd name="connsiteX13" fmla="*/ 0 w 3302616"/>
              <a:gd name="connsiteY13" fmla="*/ 754992 h 4602348"/>
              <a:gd name="connsiteX14" fmla="*/ 0 w 3302616"/>
              <a:gd name="connsiteY14" fmla="*/ 307628 h 4602348"/>
              <a:gd name="connsiteX15" fmla="*/ 335873 w 3302616"/>
              <a:gd name="connsiteY15" fmla="*/ 1241 h 460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02616" h="4602348">
                <a:moveTo>
                  <a:pt x="335873" y="1241"/>
                </a:moveTo>
                <a:cubicBezTo>
                  <a:pt x="392045" y="6360"/>
                  <a:pt x="448348" y="27496"/>
                  <a:pt x="498624" y="67608"/>
                </a:cubicBezTo>
                <a:lnTo>
                  <a:pt x="1941204" y="1218478"/>
                </a:lnTo>
                <a:lnTo>
                  <a:pt x="3302616" y="2304586"/>
                </a:lnTo>
                <a:lnTo>
                  <a:pt x="1941204" y="3390695"/>
                </a:lnTo>
                <a:lnTo>
                  <a:pt x="507190" y="4534740"/>
                </a:lnTo>
                <a:cubicBezTo>
                  <a:pt x="306086" y="4695187"/>
                  <a:pt x="8567" y="4552018"/>
                  <a:pt x="8567" y="4294720"/>
                </a:cubicBezTo>
                <a:lnTo>
                  <a:pt x="8567" y="3846192"/>
                </a:lnTo>
                <a:lnTo>
                  <a:pt x="8567" y="3845176"/>
                </a:lnTo>
                <a:lnTo>
                  <a:pt x="8567" y="2759212"/>
                </a:lnTo>
                <a:lnTo>
                  <a:pt x="579646" y="2303568"/>
                </a:lnTo>
                <a:lnTo>
                  <a:pt x="0" y="1841101"/>
                </a:lnTo>
                <a:lnTo>
                  <a:pt x="0" y="756010"/>
                </a:lnTo>
                <a:lnTo>
                  <a:pt x="0" y="754992"/>
                </a:lnTo>
                <a:lnTo>
                  <a:pt x="0" y="307628"/>
                </a:lnTo>
                <a:cubicBezTo>
                  <a:pt x="0" y="114655"/>
                  <a:pt x="167355" y="-14121"/>
                  <a:pt x="335873" y="1241"/>
                </a:cubicBezTo>
                <a:close/>
              </a:path>
            </a:pathLst>
          </a:custGeom>
          <a:solidFill>
            <a:schemeClr val="accent5"/>
          </a:solidFill>
          <a:ln w="38100">
            <a:solidFill>
              <a:srgbClr val="F2F2F2"/>
            </a:solidFill>
          </a:ln>
        </p:spPr>
        <p:txBody>
          <a:bodyPr wrap="square" tIns="1554480">
            <a:noAutofit/>
          </a:bodyPr>
          <a:lstStyle>
            <a:lvl1pPr marL="0" indent="0">
              <a:buNone/>
              <a:defRPr sz="1333">
                <a:solidFill>
                  <a:schemeClr val="bg1"/>
                </a:solidFill>
              </a:defRPr>
            </a:lvl1pPr>
          </a:lstStyle>
          <a:p>
            <a:r>
              <a:rPr lang="en-US"/>
              <a:t>Click icon to add picture</a:t>
            </a:r>
          </a:p>
        </p:txBody>
      </p:sp>
      <p:pic>
        <p:nvPicPr>
          <p:cNvPr id="21" name="Graphic 20">
            <a:extLst>
              <a:ext uri="{FF2B5EF4-FFF2-40B4-BE49-F238E27FC236}">
                <a16:creationId xmlns:a16="http://schemas.microsoft.com/office/drawing/2014/main" id="{7FFB6F7B-0854-4FB9-8EAA-A105571B0DEF}"/>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895127" y="5306013"/>
            <a:ext cx="1349597" cy="1012197"/>
          </a:xfrm>
          <a:prstGeom prst="rect">
            <a:avLst/>
          </a:prstGeom>
          <a:effectLst/>
        </p:spPr>
      </p:pic>
      <p:cxnSp>
        <p:nvCxnSpPr>
          <p:cNvPr id="22" name="Straight Connector 21">
            <a:extLst>
              <a:ext uri="{FF2B5EF4-FFF2-40B4-BE49-F238E27FC236}">
                <a16:creationId xmlns:a16="http://schemas.microsoft.com/office/drawing/2014/main" id="{9574E222-6370-4D0F-A74E-D1E5B47380ED}"/>
              </a:ext>
            </a:extLst>
          </p:cNvPr>
          <p:cNvCxnSpPr>
            <a:cxnSpLocks/>
          </p:cNvCxnSpPr>
          <p:nvPr userDrawn="1"/>
        </p:nvCxnSpPr>
        <p:spPr>
          <a:xfrm>
            <a:off x="2480915" y="5296664"/>
            <a:ext cx="0" cy="1030896"/>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754740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Slide Transition Option 1">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284AA69-673B-4218-B132-9E9BF484807A}"/>
              </a:ext>
            </a:extLst>
          </p:cNvPr>
          <p:cNvSpPr>
            <a:spLocks noGrp="1"/>
          </p:cNvSpPr>
          <p:nvPr>
            <p:ph type="sldNum" sz="quarter" idx="11"/>
          </p:nvPr>
        </p:nvSpPr>
        <p:spPr/>
        <p:txBody>
          <a:bodyPr/>
          <a:lstStyle/>
          <a:p>
            <a:fld id="{06527D8E-D30F-8741-AC46-BD282B720A9A}" type="slidenum">
              <a:rPr lang="en-US" smtClean="0"/>
              <a:pPr/>
              <a:t>‹#›</a:t>
            </a:fld>
            <a:endParaRPr lang="en-US"/>
          </a:p>
        </p:txBody>
      </p:sp>
      <p:sp>
        <p:nvSpPr>
          <p:cNvPr id="7" name="Title 6">
            <a:extLst>
              <a:ext uri="{FF2B5EF4-FFF2-40B4-BE49-F238E27FC236}">
                <a16:creationId xmlns:a16="http://schemas.microsoft.com/office/drawing/2014/main" id="{28D63BE9-FAB4-43CE-910A-7E323EA9E781}"/>
              </a:ext>
            </a:extLst>
          </p:cNvPr>
          <p:cNvSpPr>
            <a:spLocks noGrp="1"/>
          </p:cNvSpPr>
          <p:nvPr>
            <p:ph type="title" hasCustomPrompt="1"/>
          </p:nvPr>
        </p:nvSpPr>
        <p:spPr>
          <a:xfrm>
            <a:off x="6718151" y="2029338"/>
            <a:ext cx="5153382" cy="2799037"/>
          </a:xfrm>
          <a:prstGeom prst="rect">
            <a:avLst/>
          </a:prstGeom>
        </p:spPr>
        <p:txBody>
          <a:bodyPr/>
          <a:lstStyle>
            <a:lvl1pPr>
              <a:defRPr/>
            </a:lvl1pPr>
          </a:lstStyle>
          <a:p>
            <a:r>
              <a:rPr lang="en-US"/>
              <a:t>Slide Transition Title</a:t>
            </a:r>
            <a:br>
              <a:rPr lang="en-US"/>
            </a:br>
            <a:r>
              <a:rPr lang="en-US"/>
              <a:t>Option 1</a:t>
            </a:r>
          </a:p>
        </p:txBody>
      </p:sp>
      <p:pic>
        <p:nvPicPr>
          <p:cNvPr id="8" name="Picture 7">
            <a:extLst>
              <a:ext uri="{FF2B5EF4-FFF2-40B4-BE49-F238E27FC236}">
                <a16:creationId xmlns:a16="http://schemas.microsoft.com/office/drawing/2014/main" id="{15921292-9315-4046-AC3C-2581603C153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34230" y="3181640"/>
            <a:ext cx="659243" cy="494432"/>
          </a:xfrm>
          <a:prstGeom prst="rect">
            <a:avLst/>
          </a:prstGeom>
          <a:ln>
            <a:noFill/>
          </a:ln>
        </p:spPr>
      </p:pic>
      <p:sp>
        <p:nvSpPr>
          <p:cNvPr id="13" name="Picture Placeholder 12">
            <a:extLst>
              <a:ext uri="{FF2B5EF4-FFF2-40B4-BE49-F238E27FC236}">
                <a16:creationId xmlns:a16="http://schemas.microsoft.com/office/drawing/2014/main" id="{6E527A4F-8153-4EA3-989D-6DE5DC9EF1F7}"/>
              </a:ext>
            </a:extLst>
          </p:cNvPr>
          <p:cNvSpPr>
            <a:spLocks noGrp="1"/>
          </p:cNvSpPr>
          <p:nvPr>
            <p:ph type="pic" sz="quarter" idx="12"/>
          </p:nvPr>
        </p:nvSpPr>
        <p:spPr>
          <a:xfrm>
            <a:off x="-16918" y="-1"/>
            <a:ext cx="6377960" cy="6857713"/>
          </a:xfrm>
          <a:custGeom>
            <a:avLst/>
            <a:gdLst>
              <a:gd name="connsiteX0" fmla="*/ 0 w 7653552"/>
              <a:gd name="connsiteY0" fmla="*/ 0 h 8229256"/>
              <a:gd name="connsiteX1" fmla="*/ 2486064 w 7653552"/>
              <a:gd name="connsiteY1" fmla="*/ 0 h 8229256"/>
              <a:gd name="connsiteX2" fmla="*/ 4498586 w 7653552"/>
              <a:gd name="connsiteY2" fmla="*/ 1605562 h 8229256"/>
              <a:gd name="connsiteX3" fmla="*/ 7653552 w 7653552"/>
              <a:gd name="connsiteY3" fmla="*/ 4122535 h 8229256"/>
              <a:gd name="connsiteX4" fmla="*/ 4498586 w 7653552"/>
              <a:gd name="connsiteY4" fmla="*/ 6639508 h 8229256"/>
              <a:gd name="connsiteX5" fmla="*/ 2505902 w 7653552"/>
              <a:gd name="connsiteY5" fmla="*/ 8229256 h 8229256"/>
              <a:gd name="connsiteX6" fmla="*/ 19854 w 7653552"/>
              <a:gd name="connsiteY6" fmla="*/ 8229256 h 8229256"/>
              <a:gd name="connsiteX7" fmla="*/ 19854 w 7653552"/>
              <a:gd name="connsiteY7" fmla="*/ 7695087 h 8229256"/>
              <a:gd name="connsiteX8" fmla="*/ 19854 w 7653552"/>
              <a:gd name="connsiteY8" fmla="*/ 7692731 h 8229256"/>
              <a:gd name="connsiteX9" fmla="*/ 19854 w 7653552"/>
              <a:gd name="connsiteY9" fmla="*/ 5176094 h 8229256"/>
              <a:gd name="connsiteX10" fmla="*/ 1343284 w 7653552"/>
              <a:gd name="connsiteY10" fmla="*/ 4120175 h 8229256"/>
              <a:gd name="connsiteX11" fmla="*/ 0 w 7653552"/>
              <a:gd name="connsiteY11" fmla="*/ 3048444 h 8229256"/>
              <a:gd name="connsiteX12" fmla="*/ 0 w 7653552"/>
              <a:gd name="connsiteY12" fmla="*/ 533831 h 8229256"/>
              <a:gd name="connsiteX13" fmla="*/ 0 w 7653552"/>
              <a:gd name="connsiteY13" fmla="*/ 531471 h 8229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53552" h="8229256">
                <a:moveTo>
                  <a:pt x="0" y="0"/>
                </a:moveTo>
                <a:lnTo>
                  <a:pt x="2486064" y="0"/>
                </a:lnTo>
                <a:lnTo>
                  <a:pt x="4498586" y="1605562"/>
                </a:lnTo>
                <a:lnTo>
                  <a:pt x="7653552" y="4122535"/>
                </a:lnTo>
                <a:lnTo>
                  <a:pt x="4498586" y="6639508"/>
                </a:lnTo>
                <a:lnTo>
                  <a:pt x="2505902" y="8229256"/>
                </a:lnTo>
                <a:lnTo>
                  <a:pt x="19854" y="8229256"/>
                </a:lnTo>
                <a:lnTo>
                  <a:pt x="19854" y="7695087"/>
                </a:lnTo>
                <a:lnTo>
                  <a:pt x="19854" y="7692731"/>
                </a:lnTo>
                <a:lnTo>
                  <a:pt x="19854" y="5176094"/>
                </a:lnTo>
                <a:lnTo>
                  <a:pt x="1343284" y="4120175"/>
                </a:lnTo>
                <a:lnTo>
                  <a:pt x="0" y="3048444"/>
                </a:lnTo>
                <a:lnTo>
                  <a:pt x="0" y="533831"/>
                </a:lnTo>
                <a:lnTo>
                  <a:pt x="0" y="531471"/>
                </a:lnTo>
                <a:close/>
              </a:path>
            </a:pathLst>
          </a:custGeom>
          <a:solidFill>
            <a:schemeClr val="bg1">
              <a:lumMod val="95000"/>
            </a:schemeClr>
          </a:solidFill>
          <a:effectLst>
            <a:outerShdw blurRad="88900" dist="38100" algn="l" rotWithShape="0">
              <a:schemeClr val="bg1">
                <a:lumMod val="50000"/>
                <a:alpha val="60000"/>
              </a:schemeClr>
            </a:outerShdw>
          </a:effectLst>
        </p:spPr>
        <p:txBody>
          <a:bodyPr wrap="square" lIns="548640" tIns="914400">
            <a:noAutofit/>
          </a:bodyPr>
          <a:lstStyle>
            <a:lvl1pPr marL="0" indent="0">
              <a:buNone/>
              <a:defRPr sz="1667"/>
            </a:lvl1pPr>
          </a:lstStyle>
          <a:p>
            <a:r>
              <a:rPr lang="en-US"/>
              <a:t>Click icon to add picture</a:t>
            </a:r>
          </a:p>
        </p:txBody>
      </p:sp>
      <p:pic>
        <p:nvPicPr>
          <p:cNvPr id="6" name="Graphic 5">
            <a:extLst>
              <a:ext uri="{FF2B5EF4-FFF2-40B4-BE49-F238E27FC236}">
                <a16:creationId xmlns:a16="http://schemas.microsoft.com/office/drawing/2014/main" id="{40AE5122-DA7E-41DD-8910-1F892F78A803}"/>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501878" y="355929"/>
            <a:ext cx="1356484" cy="461921"/>
          </a:xfrm>
          <a:prstGeom prst="rect">
            <a:avLst/>
          </a:prstGeom>
        </p:spPr>
      </p:pic>
    </p:spTree>
    <p:extLst>
      <p:ext uri="{BB962C8B-B14F-4D97-AF65-F5344CB8AC3E}">
        <p14:creationId xmlns:p14="http://schemas.microsoft.com/office/powerpoint/2010/main" val="133109408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preserve="1" userDrawn="1">
  <p:cSld name="Slide Transition Option 2">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75FDD52B-6D8F-4EF9-81B0-06D80B48ACB0}"/>
              </a:ext>
            </a:extLst>
          </p:cNvPr>
          <p:cNvSpPr/>
          <p:nvPr userDrawn="1"/>
        </p:nvSpPr>
        <p:spPr>
          <a:xfrm>
            <a:off x="-20097" y="0"/>
            <a:ext cx="6380703" cy="6865412"/>
          </a:xfrm>
          <a:custGeom>
            <a:avLst/>
            <a:gdLst>
              <a:gd name="connsiteX0" fmla="*/ 0 w 7648257"/>
              <a:gd name="connsiteY0" fmla="*/ 0 h 8229256"/>
              <a:gd name="connsiteX1" fmla="*/ 2486064 w 7648257"/>
              <a:gd name="connsiteY1" fmla="*/ 0 h 8229256"/>
              <a:gd name="connsiteX2" fmla="*/ 4498586 w 7648257"/>
              <a:gd name="connsiteY2" fmla="*/ 1605562 h 8229256"/>
              <a:gd name="connsiteX3" fmla="*/ 7648257 w 7648257"/>
              <a:gd name="connsiteY3" fmla="*/ 4118311 h 8229256"/>
              <a:gd name="connsiteX4" fmla="*/ 7648257 w 7648257"/>
              <a:gd name="connsiteY4" fmla="*/ 4126759 h 8229256"/>
              <a:gd name="connsiteX5" fmla="*/ 4498586 w 7648257"/>
              <a:gd name="connsiteY5" fmla="*/ 6639508 h 8229256"/>
              <a:gd name="connsiteX6" fmla="*/ 2505902 w 7648257"/>
              <a:gd name="connsiteY6" fmla="*/ 8229256 h 8229256"/>
              <a:gd name="connsiteX7" fmla="*/ 19854 w 7648257"/>
              <a:gd name="connsiteY7" fmla="*/ 8229256 h 8229256"/>
              <a:gd name="connsiteX8" fmla="*/ 19854 w 7648257"/>
              <a:gd name="connsiteY8" fmla="*/ 7695087 h 8229256"/>
              <a:gd name="connsiteX9" fmla="*/ 19854 w 7648257"/>
              <a:gd name="connsiteY9" fmla="*/ 7692731 h 8229256"/>
              <a:gd name="connsiteX10" fmla="*/ 19854 w 7648257"/>
              <a:gd name="connsiteY10" fmla="*/ 5176094 h 8229256"/>
              <a:gd name="connsiteX11" fmla="*/ 1343284 w 7648257"/>
              <a:gd name="connsiteY11" fmla="*/ 4120175 h 8229256"/>
              <a:gd name="connsiteX12" fmla="*/ 0 w 7648257"/>
              <a:gd name="connsiteY12" fmla="*/ 3048444 h 8229256"/>
              <a:gd name="connsiteX13" fmla="*/ 0 w 7648257"/>
              <a:gd name="connsiteY13" fmla="*/ 533831 h 8229256"/>
              <a:gd name="connsiteX14" fmla="*/ 0 w 7648257"/>
              <a:gd name="connsiteY14" fmla="*/ 531471 h 8229256"/>
              <a:gd name="connsiteX15" fmla="*/ 0 w 7648257"/>
              <a:gd name="connsiteY15" fmla="*/ 0 h 8229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648257" h="8229256">
                <a:moveTo>
                  <a:pt x="0" y="0"/>
                </a:moveTo>
                <a:lnTo>
                  <a:pt x="2486064" y="0"/>
                </a:lnTo>
                <a:lnTo>
                  <a:pt x="4498586" y="1605562"/>
                </a:lnTo>
                <a:lnTo>
                  <a:pt x="7648257" y="4118311"/>
                </a:lnTo>
                <a:lnTo>
                  <a:pt x="7648257" y="4126759"/>
                </a:lnTo>
                <a:lnTo>
                  <a:pt x="4498586" y="6639508"/>
                </a:lnTo>
                <a:lnTo>
                  <a:pt x="2505902" y="8229256"/>
                </a:lnTo>
                <a:lnTo>
                  <a:pt x="19854" y="8229256"/>
                </a:lnTo>
                <a:lnTo>
                  <a:pt x="19854" y="7695087"/>
                </a:lnTo>
                <a:lnTo>
                  <a:pt x="19854" y="7692731"/>
                </a:lnTo>
                <a:lnTo>
                  <a:pt x="19854" y="5176094"/>
                </a:lnTo>
                <a:lnTo>
                  <a:pt x="1343284" y="4120175"/>
                </a:lnTo>
                <a:lnTo>
                  <a:pt x="0" y="3048444"/>
                </a:lnTo>
                <a:lnTo>
                  <a:pt x="0" y="533831"/>
                </a:lnTo>
                <a:lnTo>
                  <a:pt x="0" y="531471"/>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500"/>
          </a:p>
        </p:txBody>
      </p:sp>
      <p:sp>
        <p:nvSpPr>
          <p:cNvPr id="4" name="Slide Number Placeholder 3">
            <a:extLst>
              <a:ext uri="{FF2B5EF4-FFF2-40B4-BE49-F238E27FC236}">
                <a16:creationId xmlns:a16="http://schemas.microsoft.com/office/drawing/2014/main" id="{0284AA69-673B-4218-B132-9E9BF484807A}"/>
              </a:ext>
            </a:extLst>
          </p:cNvPr>
          <p:cNvSpPr>
            <a:spLocks noGrp="1"/>
          </p:cNvSpPr>
          <p:nvPr>
            <p:ph type="sldNum" sz="quarter" idx="11"/>
          </p:nvPr>
        </p:nvSpPr>
        <p:spPr/>
        <p:txBody>
          <a:bodyPr/>
          <a:lstStyle/>
          <a:p>
            <a:fld id="{06527D8E-D30F-8741-AC46-BD282B720A9A}" type="slidenum">
              <a:rPr lang="en-US" smtClean="0"/>
              <a:pPr/>
              <a:t>‹#›</a:t>
            </a:fld>
            <a:endParaRPr lang="en-US"/>
          </a:p>
        </p:txBody>
      </p:sp>
      <p:sp>
        <p:nvSpPr>
          <p:cNvPr id="7" name="Title 6">
            <a:extLst>
              <a:ext uri="{FF2B5EF4-FFF2-40B4-BE49-F238E27FC236}">
                <a16:creationId xmlns:a16="http://schemas.microsoft.com/office/drawing/2014/main" id="{28D63BE9-FAB4-43CE-910A-7E323EA9E781}"/>
              </a:ext>
            </a:extLst>
          </p:cNvPr>
          <p:cNvSpPr>
            <a:spLocks noGrp="1"/>
          </p:cNvSpPr>
          <p:nvPr>
            <p:ph type="title" hasCustomPrompt="1"/>
          </p:nvPr>
        </p:nvSpPr>
        <p:spPr>
          <a:xfrm>
            <a:off x="6718151" y="2029338"/>
            <a:ext cx="5153382" cy="2799037"/>
          </a:xfrm>
          <a:prstGeom prst="rect">
            <a:avLst/>
          </a:prstGeom>
        </p:spPr>
        <p:txBody>
          <a:bodyPr/>
          <a:lstStyle>
            <a:lvl1pPr>
              <a:defRPr/>
            </a:lvl1pPr>
          </a:lstStyle>
          <a:p>
            <a:r>
              <a:rPr lang="en-US"/>
              <a:t>Slide Transition Title Option 2</a:t>
            </a:r>
          </a:p>
        </p:txBody>
      </p:sp>
      <p:pic>
        <p:nvPicPr>
          <p:cNvPr id="9" name="Graphic 8">
            <a:extLst>
              <a:ext uri="{FF2B5EF4-FFF2-40B4-BE49-F238E27FC236}">
                <a16:creationId xmlns:a16="http://schemas.microsoft.com/office/drawing/2014/main" id="{9AA278DF-3870-4BBB-AC3C-FEC6CC5F2C4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01878" y="355929"/>
            <a:ext cx="1356484" cy="461921"/>
          </a:xfrm>
          <a:prstGeom prst="rect">
            <a:avLst/>
          </a:prstGeom>
        </p:spPr>
      </p:pic>
      <p:pic>
        <p:nvPicPr>
          <p:cNvPr id="10" name="Picture 7">
            <a:extLst>
              <a:ext uri="{FF2B5EF4-FFF2-40B4-BE49-F238E27FC236}">
                <a16:creationId xmlns:a16="http://schemas.microsoft.com/office/drawing/2014/main" id="{C3212124-D8E4-4ED8-9D3E-C57F56F1C1E2}"/>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46504" y="3212324"/>
            <a:ext cx="659243" cy="494432"/>
          </a:xfrm>
          <a:prstGeom prst="rect">
            <a:avLst/>
          </a:prstGeom>
          <a:ln>
            <a:noFill/>
          </a:ln>
        </p:spPr>
      </p:pic>
    </p:spTree>
    <p:extLst>
      <p:ext uri="{BB962C8B-B14F-4D97-AF65-F5344CB8AC3E}">
        <p14:creationId xmlns:p14="http://schemas.microsoft.com/office/powerpoint/2010/main" val="276963025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Slide Transition Option 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C743ADC-6617-446C-85B6-62261EED7804}"/>
              </a:ext>
            </a:extLst>
          </p:cNvPr>
          <p:cNvSpPr>
            <a:spLocks noGrp="1"/>
          </p:cNvSpPr>
          <p:nvPr>
            <p:ph type="pic" sz="quarter" idx="12"/>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0 h 6858000"/>
              <a:gd name="connsiteX3" fmla="*/ 12192000 w 12192000"/>
              <a:gd name="connsiteY3" fmla="*/ 6858000 h 6858000"/>
              <a:gd name="connsiteX4" fmla="*/ 12192000 w 12192000"/>
              <a:gd name="connsiteY4" fmla="*/ 6858000 h 6858000"/>
              <a:gd name="connsiteX5" fmla="*/ 0 w 12192000"/>
              <a:gd name="connsiteY5" fmla="*/ 6858000 h 6858000"/>
              <a:gd name="connsiteX6" fmla="*/ 0 w 12192000"/>
              <a:gd name="connsiteY6" fmla="*/ 6858000 h 6858000"/>
              <a:gd name="connsiteX7" fmla="*/ 0 w 12192000"/>
              <a:gd name="connsiteY7" fmla="*/ 0 h 6858000"/>
              <a:gd name="connsiteX0" fmla="*/ 0 w 12192000"/>
              <a:gd name="connsiteY0" fmla="*/ 0 h 6858000"/>
              <a:gd name="connsiteX1" fmla="*/ 12192000 w 12192000"/>
              <a:gd name="connsiteY1" fmla="*/ 0 h 6858000"/>
              <a:gd name="connsiteX2" fmla="*/ 12192000 w 12192000"/>
              <a:gd name="connsiteY2" fmla="*/ 0 h 6858000"/>
              <a:gd name="connsiteX3" fmla="*/ 12192000 w 12192000"/>
              <a:gd name="connsiteY3" fmla="*/ 6858000 h 6858000"/>
              <a:gd name="connsiteX4" fmla="*/ 12192000 w 12192000"/>
              <a:gd name="connsiteY4" fmla="*/ 6858000 h 6858000"/>
              <a:gd name="connsiteX5" fmla="*/ 0 w 12192000"/>
              <a:gd name="connsiteY5" fmla="*/ 6858000 h 6858000"/>
              <a:gd name="connsiteX6" fmla="*/ 0 w 12192000"/>
              <a:gd name="connsiteY6" fmla="*/ 6858000 h 6858000"/>
              <a:gd name="connsiteX7" fmla="*/ 0 w 12192000"/>
              <a:gd name="connsiteY7" fmla="*/ 2559093 h 6858000"/>
              <a:gd name="connsiteX8" fmla="*/ 0 w 12192000"/>
              <a:gd name="connsiteY8" fmla="*/ 0 h 6858000"/>
              <a:gd name="connsiteX0" fmla="*/ 0 w 12192000"/>
              <a:gd name="connsiteY0" fmla="*/ 0 h 6858000"/>
              <a:gd name="connsiteX1" fmla="*/ 12192000 w 12192000"/>
              <a:gd name="connsiteY1" fmla="*/ 0 h 6858000"/>
              <a:gd name="connsiteX2" fmla="*/ 12192000 w 12192000"/>
              <a:gd name="connsiteY2" fmla="*/ 0 h 6858000"/>
              <a:gd name="connsiteX3" fmla="*/ 12192000 w 12192000"/>
              <a:gd name="connsiteY3" fmla="*/ 6858000 h 6858000"/>
              <a:gd name="connsiteX4" fmla="*/ 12192000 w 12192000"/>
              <a:gd name="connsiteY4" fmla="*/ 6858000 h 6858000"/>
              <a:gd name="connsiteX5" fmla="*/ 0 w 12192000"/>
              <a:gd name="connsiteY5" fmla="*/ 6858000 h 6858000"/>
              <a:gd name="connsiteX6" fmla="*/ 0 w 12192000"/>
              <a:gd name="connsiteY6" fmla="*/ 6858000 h 6858000"/>
              <a:gd name="connsiteX7" fmla="*/ 0 w 12192000"/>
              <a:gd name="connsiteY7" fmla="*/ 4344934 h 6858000"/>
              <a:gd name="connsiteX8" fmla="*/ 0 w 12192000"/>
              <a:gd name="connsiteY8" fmla="*/ 2559093 h 6858000"/>
              <a:gd name="connsiteX9" fmla="*/ 0 w 12192000"/>
              <a:gd name="connsiteY9" fmla="*/ 0 h 6858000"/>
              <a:gd name="connsiteX0" fmla="*/ 12274 w 12204274"/>
              <a:gd name="connsiteY0" fmla="*/ 0 h 6858000"/>
              <a:gd name="connsiteX1" fmla="*/ 12204274 w 12204274"/>
              <a:gd name="connsiteY1" fmla="*/ 0 h 6858000"/>
              <a:gd name="connsiteX2" fmla="*/ 12204274 w 12204274"/>
              <a:gd name="connsiteY2" fmla="*/ 0 h 6858000"/>
              <a:gd name="connsiteX3" fmla="*/ 12204274 w 12204274"/>
              <a:gd name="connsiteY3" fmla="*/ 6858000 h 6858000"/>
              <a:gd name="connsiteX4" fmla="*/ 12204274 w 12204274"/>
              <a:gd name="connsiteY4" fmla="*/ 6858000 h 6858000"/>
              <a:gd name="connsiteX5" fmla="*/ 12274 w 12204274"/>
              <a:gd name="connsiteY5" fmla="*/ 6858000 h 6858000"/>
              <a:gd name="connsiteX6" fmla="*/ 12274 w 12204274"/>
              <a:gd name="connsiteY6" fmla="*/ 6858000 h 6858000"/>
              <a:gd name="connsiteX7" fmla="*/ 12274 w 12204274"/>
              <a:gd name="connsiteY7" fmla="*/ 4344934 h 6858000"/>
              <a:gd name="connsiteX8" fmla="*/ 0 w 12204274"/>
              <a:gd name="connsiteY8" fmla="*/ 3430534 h 6858000"/>
              <a:gd name="connsiteX9" fmla="*/ 12274 w 12204274"/>
              <a:gd name="connsiteY9" fmla="*/ 2559093 h 6858000"/>
              <a:gd name="connsiteX10" fmla="*/ 12274 w 12204274"/>
              <a:gd name="connsiteY10" fmla="*/ 0 h 6858000"/>
              <a:gd name="connsiteX0" fmla="*/ 0 w 12192000"/>
              <a:gd name="connsiteY0" fmla="*/ 0 h 6858000"/>
              <a:gd name="connsiteX1" fmla="*/ 12192000 w 12192000"/>
              <a:gd name="connsiteY1" fmla="*/ 0 h 6858000"/>
              <a:gd name="connsiteX2" fmla="*/ 12192000 w 12192000"/>
              <a:gd name="connsiteY2" fmla="*/ 0 h 6858000"/>
              <a:gd name="connsiteX3" fmla="*/ 12192000 w 12192000"/>
              <a:gd name="connsiteY3" fmla="*/ 6858000 h 6858000"/>
              <a:gd name="connsiteX4" fmla="*/ 12192000 w 12192000"/>
              <a:gd name="connsiteY4" fmla="*/ 6858000 h 6858000"/>
              <a:gd name="connsiteX5" fmla="*/ 0 w 12192000"/>
              <a:gd name="connsiteY5" fmla="*/ 6858000 h 6858000"/>
              <a:gd name="connsiteX6" fmla="*/ 0 w 12192000"/>
              <a:gd name="connsiteY6" fmla="*/ 6858000 h 6858000"/>
              <a:gd name="connsiteX7" fmla="*/ 0 w 12192000"/>
              <a:gd name="connsiteY7" fmla="*/ 4344934 h 6858000"/>
              <a:gd name="connsiteX8" fmla="*/ 1135329 w 12192000"/>
              <a:gd name="connsiteY8" fmla="*/ 3448945 h 6858000"/>
              <a:gd name="connsiteX9" fmla="*/ 0 w 12192000"/>
              <a:gd name="connsiteY9" fmla="*/ 2559093 h 6858000"/>
              <a:gd name="connsiteX10" fmla="*/ 0 w 12192000"/>
              <a:gd name="connsiteY10" fmla="*/ 0 h 6858000"/>
              <a:gd name="connsiteX0" fmla="*/ 0 w 12192000"/>
              <a:gd name="connsiteY0" fmla="*/ 0 h 6858000"/>
              <a:gd name="connsiteX1" fmla="*/ 12192000 w 12192000"/>
              <a:gd name="connsiteY1" fmla="*/ 0 h 6858000"/>
              <a:gd name="connsiteX2" fmla="*/ 12192000 w 12192000"/>
              <a:gd name="connsiteY2" fmla="*/ 0 h 6858000"/>
              <a:gd name="connsiteX3" fmla="*/ 12192000 w 12192000"/>
              <a:gd name="connsiteY3" fmla="*/ 6858000 h 6858000"/>
              <a:gd name="connsiteX4" fmla="*/ 12192000 w 12192000"/>
              <a:gd name="connsiteY4" fmla="*/ 6858000 h 6858000"/>
              <a:gd name="connsiteX5" fmla="*/ 0 w 12192000"/>
              <a:gd name="connsiteY5" fmla="*/ 6858000 h 6858000"/>
              <a:gd name="connsiteX6" fmla="*/ 0 w 12192000"/>
              <a:gd name="connsiteY6" fmla="*/ 6858000 h 6858000"/>
              <a:gd name="connsiteX7" fmla="*/ 0 w 12192000"/>
              <a:gd name="connsiteY7" fmla="*/ 4338797 h 6858000"/>
              <a:gd name="connsiteX8" fmla="*/ 1135329 w 12192000"/>
              <a:gd name="connsiteY8" fmla="*/ 3448945 h 6858000"/>
              <a:gd name="connsiteX9" fmla="*/ 0 w 12192000"/>
              <a:gd name="connsiteY9" fmla="*/ 2559093 h 6858000"/>
              <a:gd name="connsiteX10" fmla="*/ 0 w 12192000"/>
              <a:gd name="connsiteY10" fmla="*/ 0 h 6858000"/>
              <a:gd name="connsiteX0" fmla="*/ 0 w 12192000"/>
              <a:gd name="connsiteY0" fmla="*/ 0 h 6858000"/>
              <a:gd name="connsiteX1" fmla="*/ 12192000 w 12192000"/>
              <a:gd name="connsiteY1" fmla="*/ 0 h 6858000"/>
              <a:gd name="connsiteX2" fmla="*/ 12192000 w 12192000"/>
              <a:gd name="connsiteY2" fmla="*/ 0 h 6858000"/>
              <a:gd name="connsiteX3" fmla="*/ 12192000 w 12192000"/>
              <a:gd name="connsiteY3" fmla="*/ 6858000 h 6858000"/>
              <a:gd name="connsiteX4" fmla="*/ 12192000 w 12192000"/>
              <a:gd name="connsiteY4" fmla="*/ 6858000 h 6858000"/>
              <a:gd name="connsiteX5" fmla="*/ 0 w 12192000"/>
              <a:gd name="connsiteY5" fmla="*/ 6858000 h 6858000"/>
              <a:gd name="connsiteX6" fmla="*/ 0 w 12192000"/>
              <a:gd name="connsiteY6" fmla="*/ 6858000 h 6858000"/>
              <a:gd name="connsiteX7" fmla="*/ 0 w 12192000"/>
              <a:gd name="connsiteY7" fmla="*/ 4326524 h 6858000"/>
              <a:gd name="connsiteX8" fmla="*/ 1135329 w 12192000"/>
              <a:gd name="connsiteY8" fmla="*/ 3448945 h 6858000"/>
              <a:gd name="connsiteX9" fmla="*/ 0 w 12192000"/>
              <a:gd name="connsiteY9" fmla="*/ 2559093 h 6858000"/>
              <a:gd name="connsiteX10" fmla="*/ 0 w 12192000"/>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858000">
                <a:moveTo>
                  <a:pt x="0" y="0"/>
                </a:moveTo>
                <a:lnTo>
                  <a:pt x="12192000" y="0"/>
                </a:lnTo>
                <a:lnTo>
                  <a:pt x="12192000" y="0"/>
                </a:lnTo>
                <a:lnTo>
                  <a:pt x="12192000" y="6858000"/>
                </a:lnTo>
                <a:lnTo>
                  <a:pt x="12192000" y="6858000"/>
                </a:lnTo>
                <a:lnTo>
                  <a:pt x="0" y="6858000"/>
                </a:lnTo>
                <a:lnTo>
                  <a:pt x="0" y="6858000"/>
                </a:lnTo>
                <a:lnTo>
                  <a:pt x="0" y="4326524"/>
                </a:lnTo>
                <a:lnTo>
                  <a:pt x="1135329" y="3448945"/>
                </a:lnTo>
                <a:lnTo>
                  <a:pt x="0" y="2559093"/>
                </a:lnTo>
                <a:lnTo>
                  <a:pt x="0" y="0"/>
                </a:lnTo>
                <a:close/>
              </a:path>
            </a:pathLst>
          </a:custGeom>
          <a:solidFill>
            <a:schemeClr val="bg1">
              <a:lumMod val="65000"/>
            </a:schemeClr>
          </a:solidFill>
          <a:effectLst>
            <a:outerShdw blurRad="88900" algn="ctr" rotWithShape="0">
              <a:prstClr val="black">
                <a:alpha val="50000"/>
              </a:prstClr>
            </a:outerShdw>
          </a:effectLst>
        </p:spPr>
        <p:txBody>
          <a:bodyPr/>
          <a:lstStyle>
            <a:lvl1pPr marL="0" indent="0">
              <a:buNone/>
              <a:defRPr>
                <a:solidFill>
                  <a:schemeClr val="bg1"/>
                </a:solidFill>
              </a:defRPr>
            </a:lvl1pPr>
          </a:lstStyle>
          <a:p>
            <a:r>
              <a:rPr lang="en-US"/>
              <a:t>Click icon to add picture</a:t>
            </a:r>
          </a:p>
        </p:txBody>
      </p:sp>
      <p:sp>
        <p:nvSpPr>
          <p:cNvPr id="7" name="Title 6">
            <a:extLst>
              <a:ext uri="{FF2B5EF4-FFF2-40B4-BE49-F238E27FC236}">
                <a16:creationId xmlns:a16="http://schemas.microsoft.com/office/drawing/2014/main" id="{28D63BE9-FAB4-43CE-910A-7E323EA9E781}"/>
              </a:ext>
            </a:extLst>
          </p:cNvPr>
          <p:cNvSpPr>
            <a:spLocks noGrp="1"/>
          </p:cNvSpPr>
          <p:nvPr>
            <p:ph type="title" hasCustomPrompt="1"/>
          </p:nvPr>
        </p:nvSpPr>
        <p:spPr>
          <a:xfrm>
            <a:off x="6578770" y="2029338"/>
            <a:ext cx="5613229" cy="2799037"/>
          </a:xfrm>
          <a:prstGeom prst="rect">
            <a:avLst/>
          </a:prstGeom>
          <a:solidFill>
            <a:schemeClr val="accent4">
              <a:lumMod val="50000"/>
              <a:alpha val="39000"/>
            </a:schemeClr>
          </a:solidFill>
        </p:spPr>
        <p:txBody>
          <a:bodyPr vert="horz" lIns="91440" tIns="45720" rIns="91440" bIns="45720" rtlCol="0" anchor="ctr" anchorCtr="0">
            <a:noAutofit/>
          </a:bodyPr>
          <a:lstStyle>
            <a:lvl1pPr>
              <a:defRPr lang="en-US" dirty="0">
                <a:solidFill>
                  <a:schemeClr val="bg1"/>
                </a:solidFill>
              </a:defRPr>
            </a:lvl1pPr>
          </a:lstStyle>
          <a:p>
            <a:pPr marL="0" lvl="0"/>
            <a:r>
              <a:rPr lang="en-US"/>
              <a:t>Slide Transition Title</a:t>
            </a:r>
            <a:br>
              <a:rPr lang="en-US"/>
            </a:br>
            <a:r>
              <a:rPr lang="en-US"/>
              <a:t>Option 3</a:t>
            </a:r>
          </a:p>
        </p:txBody>
      </p:sp>
      <p:pic>
        <p:nvPicPr>
          <p:cNvPr id="8" name="Picture 7">
            <a:extLst>
              <a:ext uri="{FF2B5EF4-FFF2-40B4-BE49-F238E27FC236}">
                <a16:creationId xmlns:a16="http://schemas.microsoft.com/office/drawing/2014/main" id="{15921292-9315-4046-AC3C-2581603C153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46504" y="3212324"/>
            <a:ext cx="659243" cy="494432"/>
          </a:xfrm>
          <a:prstGeom prst="rect">
            <a:avLst/>
          </a:prstGeom>
          <a:ln>
            <a:noFill/>
          </a:ln>
        </p:spPr>
      </p:pic>
      <p:pic>
        <p:nvPicPr>
          <p:cNvPr id="9" name="Graphic 8">
            <a:extLst>
              <a:ext uri="{FF2B5EF4-FFF2-40B4-BE49-F238E27FC236}">
                <a16:creationId xmlns:a16="http://schemas.microsoft.com/office/drawing/2014/main" id="{33D9D309-899B-4BC0-9A32-7080DC44FBF2}"/>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501878" y="355929"/>
            <a:ext cx="1356484" cy="461921"/>
          </a:xfrm>
          <a:prstGeom prst="rect">
            <a:avLst/>
          </a:prstGeom>
        </p:spPr>
      </p:pic>
      <p:sp>
        <p:nvSpPr>
          <p:cNvPr id="14" name="Slide Number Placeholder 5">
            <a:extLst>
              <a:ext uri="{FF2B5EF4-FFF2-40B4-BE49-F238E27FC236}">
                <a16:creationId xmlns:a16="http://schemas.microsoft.com/office/drawing/2014/main" id="{D6F67093-4963-4C15-9E3D-A42D0B3DD010}"/>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bg1"/>
                </a:solidFill>
              </a:defRPr>
            </a:lvl1pPr>
          </a:lstStyle>
          <a:p>
            <a:fld id="{06527D8E-D30F-8741-AC46-BD282B720A9A}" type="slidenum">
              <a:rPr lang="en-US" smtClean="0"/>
              <a:pPr/>
              <a:t>‹#›</a:t>
            </a:fld>
            <a:endParaRPr lang="en-US"/>
          </a:p>
        </p:txBody>
      </p:sp>
      <p:sp>
        <p:nvSpPr>
          <p:cNvPr id="15" name="Footer Placeholder 6">
            <a:extLst>
              <a:ext uri="{FF2B5EF4-FFF2-40B4-BE49-F238E27FC236}">
                <a16:creationId xmlns:a16="http://schemas.microsoft.com/office/drawing/2014/main" id="{A4F938D8-0FF9-4C2F-BA17-FAACA5EBF2E8}"/>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bg1"/>
                </a:solidFill>
              </a:defRPr>
            </a:lvl1pPr>
          </a:lstStyle>
          <a:p>
            <a:pPr>
              <a:spcBef>
                <a:spcPts val="900"/>
              </a:spcBef>
            </a:pPr>
            <a:r>
              <a:rPr lang="en-US"/>
              <a:t>March 2022</a:t>
            </a:r>
          </a:p>
        </p:txBody>
      </p:sp>
    </p:spTree>
    <p:extLst>
      <p:ext uri="{BB962C8B-B14F-4D97-AF65-F5344CB8AC3E}">
        <p14:creationId xmlns:p14="http://schemas.microsoft.com/office/powerpoint/2010/main" val="42621942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 Content Header Subheader">
    <p:spTree>
      <p:nvGrpSpPr>
        <p:cNvPr id="1" name=""/>
        <p:cNvGrpSpPr/>
        <p:nvPr/>
      </p:nvGrpSpPr>
      <p:grpSpPr>
        <a:xfrm>
          <a:off x="0" y="0"/>
          <a:ext cx="0" cy="0"/>
          <a:chOff x="0" y="0"/>
          <a:chExt cx="0" cy="0"/>
        </a:xfrm>
      </p:grpSpPr>
      <p:sp>
        <p:nvSpPr>
          <p:cNvPr id="17" name="Content Placeholder 24">
            <a:extLst>
              <a:ext uri="{FF2B5EF4-FFF2-40B4-BE49-F238E27FC236}">
                <a16:creationId xmlns:a16="http://schemas.microsoft.com/office/drawing/2014/main" id="{6A99301B-7543-4C8A-A14C-DE3EFAF9DB24}"/>
              </a:ext>
            </a:extLst>
          </p:cNvPr>
          <p:cNvSpPr>
            <a:spLocks noGrp="1"/>
          </p:cNvSpPr>
          <p:nvPr>
            <p:ph sz="quarter" idx="13"/>
          </p:nvPr>
        </p:nvSpPr>
        <p:spPr>
          <a:xfrm>
            <a:off x="313677" y="1493049"/>
            <a:ext cx="5657934" cy="4833938"/>
          </a:xfrm>
        </p:spPr>
        <p:txBody>
          <a:bodyPr>
            <a:normAutofit/>
          </a:bodyPr>
          <a:lstStyle>
            <a:lvl1pPr>
              <a:spcBef>
                <a:spcPts val="1500"/>
              </a:spcBef>
              <a:defRPr sz="2000"/>
            </a:lvl1pPr>
            <a:lvl2pPr marL="685674" indent="-228559">
              <a:spcBef>
                <a:spcPts val="1000"/>
              </a:spcBef>
              <a:buFont typeface="Century Gothic" panose="020B0502020202020204" pitchFamily="34" charset="0"/>
              <a:buChar char="–"/>
              <a:defRPr sz="1667">
                <a:solidFill>
                  <a:schemeClr val="tx2"/>
                </a:solidFill>
              </a:defRPr>
            </a:lvl2pPr>
            <a:lvl3pPr>
              <a:spcBef>
                <a:spcPts val="1000"/>
              </a:spcBef>
              <a:defRPr sz="1500">
                <a:solidFill>
                  <a:schemeClr val="tx2"/>
                </a:solidFill>
              </a:defRPr>
            </a:lvl3pPr>
            <a:lvl4pPr marL="1599904" indent="-228559">
              <a:spcBef>
                <a:spcPts val="500"/>
              </a:spcBef>
              <a:buFont typeface="Century Gothic" panose="020B0502020202020204" pitchFamily="34" charset="0"/>
              <a:buChar char="–"/>
              <a:defRPr sz="1333">
                <a:solidFill>
                  <a:schemeClr val="tx2"/>
                </a:solidFill>
              </a:defRPr>
            </a:lvl4pPr>
            <a:lvl5pPr>
              <a:spcBef>
                <a:spcPts val="500"/>
              </a:spcBef>
              <a:defRPr sz="1167">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Content Placeholder 24">
            <a:extLst>
              <a:ext uri="{FF2B5EF4-FFF2-40B4-BE49-F238E27FC236}">
                <a16:creationId xmlns:a16="http://schemas.microsoft.com/office/drawing/2014/main" id="{80833D55-6A56-464A-A6C7-826B940138C9}"/>
              </a:ext>
            </a:extLst>
          </p:cNvPr>
          <p:cNvSpPr>
            <a:spLocks noGrp="1"/>
          </p:cNvSpPr>
          <p:nvPr>
            <p:ph sz="quarter" idx="14"/>
          </p:nvPr>
        </p:nvSpPr>
        <p:spPr>
          <a:xfrm>
            <a:off x="6222772" y="1493049"/>
            <a:ext cx="5657934" cy="4833938"/>
          </a:xfrm>
        </p:spPr>
        <p:txBody>
          <a:bodyPr>
            <a:normAutofit/>
          </a:bodyPr>
          <a:lstStyle>
            <a:lvl1pPr>
              <a:spcBef>
                <a:spcPts val="1500"/>
              </a:spcBef>
              <a:defRPr sz="2000"/>
            </a:lvl1pPr>
            <a:lvl2pPr marL="685674" indent="-228559">
              <a:spcBef>
                <a:spcPts val="1000"/>
              </a:spcBef>
              <a:buFont typeface="Century Gothic" panose="020B0502020202020204" pitchFamily="34" charset="0"/>
              <a:buChar char="–"/>
              <a:defRPr sz="1667">
                <a:solidFill>
                  <a:schemeClr val="tx2"/>
                </a:solidFill>
              </a:defRPr>
            </a:lvl2pPr>
            <a:lvl3pPr>
              <a:spcBef>
                <a:spcPts val="1000"/>
              </a:spcBef>
              <a:defRPr sz="1500">
                <a:solidFill>
                  <a:schemeClr val="tx2"/>
                </a:solidFill>
              </a:defRPr>
            </a:lvl3pPr>
            <a:lvl4pPr marL="1599904" indent="-228559">
              <a:spcBef>
                <a:spcPts val="500"/>
              </a:spcBef>
              <a:buFont typeface="Century Gothic" panose="020B0502020202020204" pitchFamily="34" charset="0"/>
              <a:buChar char="–"/>
              <a:defRPr sz="1333">
                <a:solidFill>
                  <a:schemeClr val="tx2"/>
                </a:solidFill>
              </a:defRPr>
            </a:lvl4pPr>
            <a:lvl5pPr>
              <a:spcBef>
                <a:spcPts val="500"/>
              </a:spcBef>
              <a:defRPr sz="1167">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80019620-9B87-4BEB-A19C-29B53B253F38}"/>
              </a:ext>
            </a:extLst>
          </p:cNvPr>
          <p:cNvSpPr>
            <a:spLocks noGrp="1"/>
          </p:cNvSpPr>
          <p:nvPr>
            <p:ph type="title"/>
          </p:nvPr>
        </p:nvSpPr>
        <p:spPr/>
        <p:txBody>
          <a:bodyPr/>
          <a:lstStyle/>
          <a:p>
            <a:r>
              <a:rPr lang="en-US"/>
              <a:t>Click to edit Master title style</a:t>
            </a:r>
          </a:p>
        </p:txBody>
      </p:sp>
      <p:sp>
        <p:nvSpPr>
          <p:cNvPr id="9" name="Text Placeholder 15">
            <a:extLst>
              <a:ext uri="{FF2B5EF4-FFF2-40B4-BE49-F238E27FC236}">
                <a16:creationId xmlns:a16="http://schemas.microsoft.com/office/drawing/2014/main" id="{D6B11D9E-F2B2-4764-9BA0-BAB02D6036AF}"/>
              </a:ext>
            </a:extLst>
          </p:cNvPr>
          <p:cNvSpPr>
            <a:spLocks noGrp="1"/>
          </p:cNvSpPr>
          <p:nvPr>
            <p:ph type="body" sz="quarter" idx="11"/>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8" name="Slide Number Placeholder 5">
            <a:extLst>
              <a:ext uri="{FF2B5EF4-FFF2-40B4-BE49-F238E27FC236}">
                <a16:creationId xmlns:a16="http://schemas.microsoft.com/office/drawing/2014/main" id="{E834FBA5-3083-4C1B-B4B7-D57F70142645}"/>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0" name="Footer Placeholder 7">
            <a:extLst>
              <a:ext uri="{FF2B5EF4-FFF2-40B4-BE49-F238E27FC236}">
                <a16:creationId xmlns:a16="http://schemas.microsoft.com/office/drawing/2014/main" id="{B57A89C5-1D78-4C2C-B696-7F69AFCA7BC5}"/>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756016371"/>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 2 Content Single Header">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82A32D79-E68A-4107-9E16-1BE0337FFBB0}"/>
              </a:ext>
            </a:extLst>
          </p:cNvPr>
          <p:cNvSpPr>
            <a:spLocks noGrp="1"/>
          </p:cNvSpPr>
          <p:nvPr>
            <p:ph type="title" hasCustomPrompt="1"/>
          </p:nvPr>
        </p:nvSpPr>
        <p:spPr>
          <a:xfrm>
            <a:off x="1203530" y="158170"/>
            <a:ext cx="8638377" cy="997009"/>
          </a:xfrm>
          <a:prstGeom prst="rect">
            <a:avLst/>
          </a:prstGeom>
        </p:spPr>
        <p:txBody>
          <a:bodyPr vert="horz" lIns="91440" tIns="45720" rIns="91440" bIns="45720" rtlCol="0" anchor="ctr" anchorCtr="0">
            <a:noAutofit/>
          </a:bodyPr>
          <a:lstStyle>
            <a:lvl1pPr>
              <a:lnSpc>
                <a:spcPct val="85000"/>
              </a:lnSpc>
              <a:defRPr/>
            </a:lvl1pPr>
          </a:lstStyle>
          <a:p>
            <a:r>
              <a:rPr lang="en-US"/>
              <a:t>Click to edit </a:t>
            </a:r>
            <a:br>
              <a:rPr lang="en-US"/>
            </a:br>
            <a:r>
              <a:rPr lang="en-US"/>
              <a:t>Master title style</a:t>
            </a:r>
          </a:p>
        </p:txBody>
      </p:sp>
      <p:sp>
        <p:nvSpPr>
          <p:cNvPr id="17" name="Content Placeholder 24">
            <a:extLst>
              <a:ext uri="{FF2B5EF4-FFF2-40B4-BE49-F238E27FC236}">
                <a16:creationId xmlns:a16="http://schemas.microsoft.com/office/drawing/2014/main" id="{2B05147F-9485-404E-B6F9-E69F6164F480}"/>
              </a:ext>
            </a:extLst>
          </p:cNvPr>
          <p:cNvSpPr>
            <a:spLocks noGrp="1"/>
          </p:cNvSpPr>
          <p:nvPr>
            <p:ph sz="quarter" idx="12"/>
          </p:nvPr>
        </p:nvSpPr>
        <p:spPr>
          <a:xfrm>
            <a:off x="313677" y="1493049"/>
            <a:ext cx="5657934" cy="4833938"/>
          </a:xfrm>
        </p:spPr>
        <p:txBody>
          <a:bodyPr>
            <a:normAutofit/>
          </a:bodyPr>
          <a:lstStyle>
            <a:lvl1pPr>
              <a:spcBef>
                <a:spcPts val="1500"/>
              </a:spcBef>
              <a:defRPr sz="2000"/>
            </a:lvl1pPr>
            <a:lvl2pPr marL="685674" indent="-228559">
              <a:spcBef>
                <a:spcPts val="1000"/>
              </a:spcBef>
              <a:buFont typeface="Century Gothic" panose="020B0502020202020204" pitchFamily="34" charset="0"/>
              <a:buChar char="–"/>
              <a:defRPr sz="1667">
                <a:solidFill>
                  <a:schemeClr val="tx2"/>
                </a:solidFill>
              </a:defRPr>
            </a:lvl2pPr>
            <a:lvl3pPr>
              <a:spcBef>
                <a:spcPts val="1000"/>
              </a:spcBef>
              <a:defRPr sz="1500">
                <a:solidFill>
                  <a:schemeClr val="tx2"/>
                </a:solidFill>
              </a:defRPr>
            </a:lvl3pPr>
            <a:lvl4pPr marL="1599904" indent="-228559">
              <a:spcBef>
                <a:spcPts val="500"/>
              </a:spcBef>
              <a:buFont typeface="Century Gothic" panose="020B0502020202020204" pitchFamily="34" charset="0"/>
              <a:buChar char="–"/>
              <a:defRPr sz="1333">
                <a:solidFill>
                  <a:schemeClr val="tx2"/>
                </a:solidFill>
              </a:defRPr>
            </a:lvl4pPr>
            <a:lvl5pPr>
              <a:spcBef>
                <a:spcPts val="500"/>
              </a:spcBef>
              <a:defRPr sz="1167">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24">
            <a:extLst>
              <a:ext uri="{FF2B5EF4-FFF2-40B4-BE49-F238E27FC236}">
                <a16:creationId xmlns:a16="http://schemas.microsoft.com/office/drawing/2014/main" id="{B5B31CC0-A593-4D02-B4A7-9FF896F02B88}"/>
              </a:ext>
            </a:extLst>
          </p:cNvPr>
          <p:cNvSpPr>
            <a:spLocks noGrp="1"/>
          </p:cNvSpPr>
          <p:nvPr>
            <p:ph sz="quarter" idx="13"/>
          </p:nvPr>
        </p:nvSpPr>
        <p:spPr>
          <a:xfrm>
            <a:off x="6222772" y="1493049"/>
            <a:ext cx="5657934" cy="4833938"/>
          </a:xfrm>
        </p:spPr>
        <p:txBody>
          <a:bodyPr>
            <a:normAutofit/>
          </a:bodyPr>
          <a:lstStyle>
            <a:lvl1pPr>
              <a:spcBef>
                <a:spcPts val="1500"/>
              </a:spcBef>
              <a:defRPr sz="2000"/>
            </a:lvl1pPr>
            <a:lvl2pPr marL="685674" indent="-228559">
              <a:spcBef>
                <a:spcPts val="1000"/>
              </a:spcBef>
              <a:buFont typeface="Century Gothic" panose="020B0502020202020204" pitchFamily="34" charset="0"/>
              <a:buChar char="–"/>
              <a:defRPr sz="1667">
                <a:solidFill>
                  <a:schemeClr val="tx2"/>
                </a:solidFill>
              </a:defRPr>
            </a:lvl2pPr>
            <a:lvl3pPr>
              <a:spcBef>
                <a:spcPts val="1000"/>
              </a:spcBef>
              <a:defRPr sz="1500">
                <a:solidFill>
                  <a:schemeClr val="tx2"/>
                </a:solidFill>
              </a:defRPr>
            </a:lvl3pPr>
            <a:lvl4pPr marL="1599904" indent="-228559">
              <a:spcBef>
                <a:spcPts val="500"/>
              </a:spcBef>
              <a:buFont typeface="Century Gothic" panose="020B0502020202020204" pitchFamily="34" charset="0"/>
              <a:buChar char="–"/>
              <a:defRPr sz="1333">
                <a:solidFill>
                  <a:schemeClr val="tx2"/>
                </a:solidFill>
              </a:defRPr>
            </a:lvl4pPr>
            <a:lvl5pPr>
              <a:spcBef>
                <a:spcPts val="500"/>
              </a:spcBef>
              <a:defRPr sz="1167">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Slide Number Placeholder 5">
            <a:extLst>
              <a:ext uri="{FF2B5EF4-FFF2-40B4-BE49-F238E27FC236}">
                <a16:creationId xmlns:a16="http://schemas.microsoft.com/office/drawing/2014/main" id="{A6C5DE44-7728-48DE-AC52-C3AFBCEB7DED}"/>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21" name="Footer Placeholder 6">
            <a:extLst>
              <a:ext uri="{FF2B5EF4-FFF2-40B4-BE49-F238E27FC236}">
                <a16:creationId xmlns:a16="http://schemas.microsoft.com/office/drawing/2014/main" id="{DFFC1757-06D3-4937-9A7D-0DDF7D7F7979}"/>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r>
              <a:rPr lang="en-US"/>
              <a:t>March 2022</a:t>
            </a:r>
          </a:p>
        </p:txBody>
      </p:sp>
    </p:spTree>
    <p:extLst>
      <p:ext uri="{BB962C8B-B14F-4D97-AF65-F5344CB8AC3E}">
        <p14:creationId xmlns:p14="http://schemas.microsoft.com/office/powerpoint/2010/main" val="8240524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2 Content Header Subheader">
    <p:spTree>
      <p:nvGrpSpPr>
        <p:cNvPr id="1" name=""/>
        <p:cNvGrpSpPr/>
        <p:nvPr/>
      </p:nvGrpSpPr>
      <p:grpSpPr>
        <a:xfrm>
          <a:off x="0" y="0"/>
          <a:ext cx="0" cy="0"/>
          <a:chOff x="0" y="0"/>
          <a:chExt cx="0" cy="0"/>
        </a:xfrm>
      </p:grpSpPr>
      <p:sp>
        <p:nvSpPr>
          <p:cNvPr id="20" name="Title Placeholder 1">
            <a:extLst>
              <a:ext uri="{FF2B5EF4-FFF2-40B4-BE49-F238E27FC236}">
                <a16:creationId xmlns:a16="http://schemas.microsoft.com/office/drawing/2014/main" id="{D9EB4408-D2BB-4E0E-AD19-CA74285DDD34}"/>
              </a:ext>
            </a:extLst>
          </p:cNvPr>
          <p:cNvSpPr>
            <a:spLocks noGrp="1"/>
          </p:cNvSpPr>
          <p:nvPr>
            <p:ph type="title"/>
          </p:nvPr>
        </p:nvSpPr>
        <p:spPr>
          <a:xfrm>
            <a:off x="1203530" y="110355"/>
            <a:ext cx="8523877" cy="564096"/>
          </a:xfrm>
          <a:prstGeom prst="rect">
            <a:avLst/>
          </a:prstGeom>
        </p:spPr>
        <p:txBody>
          <a:bodyPr vert="horz" lIns="91440" tIns="45720" rIns="91440" bIns="45720" rtlCol="0" anchor="ctr" anchorCtr="0">
            <a:noAutofit/>
          </a:bodyPr>
          <a:lstStyle>
            <a:lvl1pPr>
              <a:lnSpc>
                <a:spcPct val="85000"/>
              </a:lnSpc>
              <a:defRPr/>
            </a:lvl1pPr>
          </a:lstStyle>
          <a:p>
            <a:r>
              <a:rPr lang="en-US"/>
              <a:t>Click to edit Master title style</a:t>
            </a:r>
          </a:p>
        </p:txBody>
      </p:sp>
      <p:sp>
        <p:nvSpPr>
          <p:cNvPr id="24" name="Text Placeholder 15">
            <a:extLst>
              <a:ext uri="{FF2B5EF4-FFF2-40B4-BE49-F238E27FC236}">
                <a16:creationId xmlns:a16="http://schemas.microsoft.com/office/drawing/2014/main" id="{796CF910-2B71-4D09-8328-99446069F32B}"/>
              </a:ext>
            </a:extLst>
          </p:cNvPr>
          <p:cNvSpPr>
            <a:spLocks noGrp="1"/>
          </p:cNvSpPr>
          <p:nvPr>
            <p:ph type="body" sz="quarter" idx="12"/>
          </p:nvPr>
        </p:nvSpPr>
        <p:spPr>
          <a:xfrm>
            <a:off x="1204151" y="674451"/>
            <a:ext cx="8523256" cy="511250"/>
          </a:xfrm>
        </p:spPr>
        <p:txBody>
          <a:bodyPr/>
          <a:lstStyle>
            <a:lvl1pPr marL="0" indent="0">
              <a:lnSpc>
                <a:spcPct val="85000"/>
              </a:lnSpc>
              <a:buNone/>
              <a:defRPr b="1">
                <a:solidFill>
                  <a:schemeClr val="accent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17" name="Content Placeholder 24">
            <a:extLst>
              <a:ext uri="{FF2B5EF4-FFF2-40B4-BE49-F238E27FC236}">
                <a16:creationId xmlns:a16="http://schemas.microsoft.com/office/drawing/2014/main" id="{6A99301B-7543-4C8A-A14C-DE3EFAF9DB24}"/>
              </a:ext>
            </a:extLst>
          </p:cNvPr>
          <p:cNvSpPr>
            <a:spLocks noGrp="1"/>
          </p:cNvSpPr>
          <p:nvPr>
            <p:ph sz="quarter" idx="13"/>
          </p:nvPr>
        </p:nvSpPr>
        <p:spPr>
          <a:xfrm>
            <a:off x="313677" y="1493049"/>
            <a:ext cx="5657934" cy="4833938"/>
          </a:xfrm>
        </p:spPr>
        <p:txBody>
          <a:bodyPr>
            <a:normAutofit/>
          </a:bodyPr>
          <a:lstStyle>
            <a:lvl1pPr>
              <a:spcBef>
                <a:spcPts val="1500"/>
              </a:spcBef>
              <a:defRPr sz="2000"/>
            </a:lvl1pPr>
            <a:lvl2pPr marL="685674" indent="-228559">
              <a:spcBef>
                <a:spcPts val="1000"/>
              </a:spcBef>
              <a:buFont typeface="Century Gothic" panose="020B0502020202020204" pitchFamily="34" charset="0"/>
              <a:buChar char="–"/>
              <a:defRPr sz="1667">
                <a:solidFill>
                  <a:schemeClr val="tx2"/>
                </a:solidFill>
              </a:defRPr>
            </a:lvl2pPr>
            <a:lvl3pPr>
              <a:spcBef>
                <a:spcPts val="1000"/>
              </a:spcBef>
              <a:defRPr sz="1500">
                <a:solidFill>
                  <a:schemeClr val="tx2"/>
                </a:solidFill>
              </a:defRPr>
            </a:lvl3pPr>
            <a:lvl4pPr marL="1599904" indent="-228559">
              <a:spcBef>
                <a:spcPts val="500"/>
              </a:spcBef>
              <a:buFont typeface="Century Gothic" panose="020B0502020202020204" pitchFamily="34" charset="0"/>
              <a:buChar char="–"/>
              <a:defRPr sz="1333">
                <a:solidFill>
                  <a:schemeClr val="tx2"/>
                </a:solidFill>
              </a:defRPr>
            </a:lvl4pPr>
            <a:lvl5pPr>
              <a:spcBef>
                <a:spcPts val="500"/>
              </a:spcBef>
              <a:defRPr sz="1167">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Content Placeholder 24">
            <a:extLst>
              <a:ext uri="{FF2B5EF4-FFF2-40B4-BE49-F238E27FC236}">
                <a16:creationId xmlns:a16="http://schemas.microsoft.com/office/drawing/2014/main" id="{80833D55-6A56-464A-A6C7-826B940138C9}"/>
              </a:ext>
            </a:extLst>
          </p:cNvPr>
          <p:cNvSpPr>
            <a:spLocks noGrp="1"/>
          </p:cNvSpPr>
          <p:nvPr>
            <p:ph sz="quarter" idx="14"/>
          </p:nvPr>
        </p:nvSpPr>
        <p:spPr>
          <a:xfrm>
            <a:off x="6222772" y="1493049"/>
            <a:ext cx="5657934" cy="4833938"/>
          </a:xfrm>
        </p:spPr>
        <p:txBody>
          <a:bodyPr>
            <a:normAutofit/>
          </a:bodyPr>
          <a:lstStyle>
            <a:lvl1pPr>
              <a:spcBef>
                <a:spcPts val="1500"/>
              </a:spcBef>
              <a:defRPr sz="2000"/>
            </a:lvl1pPr>
            <a:lvl2pPr marL="685674" indent="-228559">
              <a:spcBef>
                <a:spcPts val="1000"/>
              </a:spcBef>
              <a:buFont typeface="Century Gothic" panose="020B0502020202020204" pitchFamily="34" charset="0"/>
              <a:buChar char="–"/>
              <a:defRPr sz="1667">
                <a:solidFill>
                  <a:schemeClr val="tx2"/>
                </a:solidFill>
              </a:defRPr>
            </a:lvl2pPr>
            <a:lvl3pPr>
              <a:spcBef>
                <a:spcPts val="1000"/>
              </a:spcBef>
              <a:defRPr sz="1500">
                <a:solidFill>
                  <a:schemeClr val="tx2"/>
                </a:solidFill>
              </a:defRPr>
            </a:lvl3pPr>
            <a:lvl4pPr marL="1599904" indent="-228559">
              <a:spcBef>
                <a:spcPts val="500"/>
              </a:spcBef>
              <a:buFont typeface="Century Gothic" panose="020B0502020202020204" pitchFamily="34" charset="0"/>
              <a:buChar char="–"/>
              <a:defRPr sz="1333">
                <a:solidFill>
                  <a:schemeClr val="tx2"/>
                </a:solidFill>
              </a:defRPr>
            </a:lvl4pPr>
            <a:lvl5pPr>
              <a:spcBef>
                <a:spcPts val="500"/>
              </a:spcBef>
              <a:defRPr sz="1167">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lide Number Placeholder 5">
            <a:extLst>
              <a:ext uri="{FF2B5EF4-FFF2-40B4-BE49-F238E27FC236}">
                <a16:creationId xmlns:a16="http://schemas.microsoft.com/office/drawing/2014/main" id="{1905369C-306B-4EED-ADFF-8822B1A3C4FE}"/>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31" name="Footer Placeholder 6">
            <a:extLst>
              <a:ext uri="{FF2B5EF4-FFF2-40B4-BE49-F238E27FC236}">
                <a16:creationId xmlns:a16="http://schemas.microsoft.com/office/drawing/2014/main" id="{170A61B5-BD02-49F0-8871-A16789410085}"/>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r>
              <a:rPr lang="en-US"/>
              <a:t>March 2022</a:t>
            </a:r>
          </a:p>
        </p:txBody>
      </p:sp>
    </p:spTree>
    <p:extLst>
      <p:ext uri="{BB962C8B-B14F-4D97-AF65-F5344CB8AC3E}">
        <p14:creationId xmlns:p14="http://schemas.microsoft.com/office/powerpoint/2010/main" val="482252193"/>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3 Content Single Header">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82A32D79-E68A-4107-9E16-1BE0337FFBB0}"/>
              </a:ext>
            </a:extLst>
          </p:cNvPr>
          <p:cNvSpPr>
            <a:spLocks noGrp="1"/>
          </p:cNvSpPr>
          <p:nvPr>
            <p:ph type="title" hasCustomPrompt="1"/>
          </p:nvPr>
        </p:nvSpPr>
        <p:spPr>
          <a:xfrm>
            <a:off x="1203530" y="158170"/>
            <a:ext cx="8638377" cy="997009"/>
          </a:xfrm>
          <a:prstGeom prst="rect">
            <a:avLst/>
          </a:prstGeom>
        </p:spPr>
        <p:txBody>
          <a:bodyPr vert="horz" lIns="91440" tIns="45720" rIns="91440" bIns="45720" rtlCol="0" anchor="ctr" anchorCtr="0">
            <a:noAutofit/>
          </a:bodyPr>
          <a:lstStyle>
            <a:lvl1pPr>
              <a:lnSpc>
                <a:spcPct val="85000"/>
              </a:lnSpc>
              <a:defRPr/>
            </a:lvl1pPr>
          </a:lstStyle>
          <a:p>
            <a:r>
              <a:rPr lang="en-US"/>
              <a:t>Click to edit </a:t>
            </a:r>
            <a:br>
              <a:rPr lang="en-US"/>
            </a:br>
            <a:r>
              <a:rPr lang="en-US"/>
              <a:t>Master title style</a:t>
            </a:r>
          </a:p>
        </p:txBody>
      </p:sp>
      <p:sp>
        <p:nvSpPr>
          <p:cNvPr id="16" name="Content Placeholder 24">
            <a:extLst>
              <a:ext uri="{FF2B5EF4-FFF2-40B4-BE49-F238E27FC236}">
                <a16:creationId xmlns:a16="http://schemas.microsoft.com/office/drawing/2014/main" id="{A34FD180-0491-4B8F-B0AD-C854E76B70E0}"/>
              </a:ext>
            </a:extLst>
          </p:cNvPr>
          <p:cNvSpPr>
            <a:spLocks noGrp="1"/>
          </p:cNvSpPr>
          <p:nvPr>
            <p:ph sz="quarter" idx="13"/>
          </p:nvPr>
        </p:nvSpPr>
        <p:spPr>
          <a:xfrm>
            <a:off x="224577" y="1500734"/>
            <a:ext cx="3757536" cy="4833938"/>
          </a:xfrm>
        </p:spPr>
        <p:txBody>
          <a:bodyPr>
            <a:normAutofit/>
          </a:bodyPr>
          <a:lstStyle>
            <a:lvl1pPr>
              <a:spcBef>
                <a:spcPts val="1500"/>
              </a:spcBef>
              <a:defRPr sz="1667"/>
            </a:lvl1pPr>
            <a:lvl2pPr marL="685674" indent="-228559">
              <a:spcBef>
                <a:spcPts val="1000"/>
              </a:spcBef>
              <a:buFont typeface="Century Gothic" panose="020B0502020202020204" pitchFamily="34" charset="0"/>
              <a:buChar char="–"/>
              <a:defRPr sz="1500">
                <a:solidFill>
                  <a:schemeClr val="tx2"/>
                </a:solidFill>
              </a:defRPr>
            </a:lvl2pPr>
            <a:lvl3pPr>
              <a:spcBef>
                <a:spcPts val="1000"/>
              </a:spcBef>
              <a:defRPr sz="1333">
                <a:solidFill>
                  <a:schemeClr val="tx2"/>
                </a:solidFill>
              </a:defRPr>
            </a:lvl3pPr>
            <a:lvl4pPr marL="1599904" indent="-228559">
              <a:spcBef>
                <a:spcPts val="500"/>
              </a:spcBef>
              <a:buFont typeface="Century Gothic" panose="020B0502020202020204" pitchFamily="34" charset="0"/>
              <a:buChar char="–"/>
              <a:defRPr sz="1167">
                <a:solidFill>
                  <a:schemeClr val="tx2"/>
                </a:solidFill>
              </a:defRPr>
            </a:lvl4pPr>
            <a:lvl5pPr>
              <a:spcBef>
                <a:spcPts val="500"/>
              </a:spcBef>
              <a:defRPr sz="1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4">
            <a:extLst>
              <a:ext uri="{FF2B5EF4-FFF2-40B4-BE49-F238E27FC236}">
                <a16:creationId xmlns:a16="http://schemas.microsoft.com/office/drawing/2014/main" id="{DA9532B8-4EC8-4820-9656-FF889CC14AA0}"/>
              </a:ext>
            </a:extLst>
          </p:cNvPr>
          <p:cNvSpPr>
            <a:spLocks noGrp="1"/>
          </p:cNvSpPr>
          <p:nvPr>
            <p:ph sz="quarter" idx="14"/>
          </p:nvPr>
        </p:nvSpPr>
        <p:spPr>
          <a:xfrm>
            <a:off x="8209888" y="1500734"/>
            <a:ext cx="3757536" cy="4833938"/>
          </a:xfrm>
        </p:spPr>
        <p:txBody>
          <a:bodyPr>
            <a:normAutofit/>
          </a:bodyPr>
          <a:lstStyle>
            <a:lvl1pPr>
              <a:spcBef>
                <a:spcPts val="1500"/>
              </a:spcBef>
              <a:defRPr sz="1667"/>
            </a:lvl1pPr>
            <a:lvl2pPr marL="685674" indent="-228559">
              <a:spcBef>
                <a:spcPts val="1000"/>
              </a:spcBef>
              <a:buFont typeface="Century Gothic" panose="020B0502020202020204" pitchFamily="34" charset="0"/>
              <a:buChar char="–"/>
              <a:defRPr sz="1500">
                <a:solidFill>
                  <a:schemeClr val="tx2"/>
                </a:solidFill>
              </a:defRPr>
            </a:lvl2pPr>
            <a:lvl3pPr>
              <a:spcBef>
                <a:spcPts val="1000"/>
              </a:spcBef>
              <a:defRPr sz="1333">
                <a:solidFill>
                  <a:schemeClr val="tx2"/>
                </a:solidFill>
              </a:defRPr>
            </a:lvl3pPr>
            <a:lvl4pPr marL="1599904" indent="-228559">
              <a:spcBef>
                <a:spcPts val="500"/>
              </a:spcBef>
              <a:buFont typeface="Century Gothic" panose="020B0502020202020204" pitchFamily="34" charset="0"/>
              <a:buChar char="–"/>
              <a:defRPr sz="1167">
                <a:solidFill>
                  <a:schemeClr val="tx2"/>
                </a:solidFill>
              </a:defRPr>
            </a:lvl4pPr>
            <a:lvl5pPr>
              <a:spcBef>
                <a:spcPts val="500"/>
              </a:spcBef>
              <a:defRPr sz="1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4">
            <a:extLst>
              <a:ext uri="{FF2B5EF4-FFF2-40B4-BE49-F238E27FC236}">
                <a16:creationId xmlns:a16="http://schemas.microsoft.com/office/drawing/2014/main" id="{8E7F1DA4-358A-4B5D-B860-8B8812E81EFB}"/>
              </a:ext>
            </a:extLst>
          </p:cNvPr>
          <p:cNvSpPr>
            <a:spLocks noGrp="1"/>
          </p:cNvSpPr>
          <p:nvPr>
            <p:ph sz="quarter" idx="15"/>
          </p:nvPr>
        </p:nvSpPr>
        <p:spPr>
          <a:xfrm>
            <a:off x="4217232" y="1500734"/>
            <a:ext cx="3757536" cy="4833938"/>
          </a:xfrm>
        </p:spPr>
        <p:txBody>
          <a:bodyPr>
            <a:normAutofit/>
          </a:bodyPr>
          <a:lstStyle>
            <a:lvl1pPr>
              <a:spcBef>
                <a:spcPts val="1500"/>
              </a:spcBef>
              <a:defRPr sz="1667"/>
            </a:lvl1pPr>
            <a:lvl2pPr marL="685674" indent="-228559">
              <a:spcBef>
                <a:spcPts val="1000"/>
              </a:spcBef>
              <a:buFont typeface="Century Gothic" panose="020B0502020202020204" pitchFamily="34" charset="0"/>
              <a:buChar char="–"/>
              <a:defRPr sz="1500">
                <a:solidFill>
                  <a:schemeClr val="tx2"/>
                </a:solidFill>
              </a:defRPr>
            </a:lvl2pPr>
            <a:lvl3pPr>
              <a:spcBef>
                <a:spcPts val="1000"/>
              </a:spcBef>
              <a:defRPr sz="1333">
                <a:solidFill>
                  <a:schemeClr val="tx2"/>
                </a:solidFill>
              </a:defRPr>
            </a:lvl3pPr>
            <a:lvl4pPr marL="1599904" indent="-228559">
              <a:spcBef>
                <a:spcPts val="500"/>
              </a:spcBef>
              <a:buFont typeface="Century Gothic" panose="020B0502020202020204" pitchFamily="34" charset="0"/>
              <a:buChar char="–"/>
              <a:defRPr sz="1167">
                <a:solidFill>
                  <a:schemeClr val="tx2"/>
                </a:solidFill>
              </a:defRPr>
            </a:lvl4pPr>
            <a:lvl5pPr>
              <a:spcBef>
                <a:spcPts val="500"/>
              </a:spcBef>
              <a:defRPr sz="1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Slide Number Placeholder 5">
            <a:extLst>
              <a:ext uri="{FF2B5EF4-FFF2-40B4-BE49-F238E27FC236}">
                <a16:creationId xmlns:a16="http://schemas.microsoft.com/office/drawing/2014/main" id="{82005775-B32E-4453-BA1F-AFF0E11741BF}"/>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21" name="Footer Placeholder 6">
            <a:extLst>
              <a:ext uri="{FF2B5EF4-FFF2-40B4-BE49-F238E27FC236}">
                <a16:creationId xmlns:a16="http://schemas.microsoft.com/office/drawing/2014/main" id="{D15F6D74-2F61-4F9D-AC46-E11AF2EF3703}"/>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r>
              <a:rPr lang="en-US"/>
              <a:t>March 2022</a:t>
            </a:r>
          </a:p>
        </p:txBody>
      </p:sp>
    </p:spTree>
    <p:extLst>
      <p:ext uri="{BB962C8B-B14F-4D97-AF65-F5344CB8AC3E}">
        <p14:creationId xmlns:p14="http://schemas.microsoft.com/office/powerpoint/2010/main" val="262741527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3 Content Header Subheader">
    <p:spTree>
      <p:nvGrpSpPr>
        <p:cNvPr id="1" name=""/>
        <p:cNvGrpSpPr/>
        <p:nvPr/>
      </p:nvGrpSpPr>
      <p:grpSpPr>
        <a:xfrm>
          <a:off x="0" y="0"/>
          <a:ext cx="0" cy="0"/>
          <a:chOff x="0" y="0"/>
          <a:chExt cx="0" cy="0"/>
        </a:xfrm>
      </p:grpSpPr>
      <p:sp>
        <p:nvSpPr>
          <p:cNvPr id="18" name="Title Placeholder 1">
            <a:extLst>
              <a:ext uri="{FF2B5EF4-FFF2-40B4-BE49-F238E27FC236}">
                <a16:creationId xmlns:a16="http://schemas.microsoft.com/office/drawing/2014/main" id="{6B82057B-ECF8-49C2-8C49-49F4476991D1}"/>
              </a:ext>
            </a:extLst>
          </p:cNvPr>
          <p:cNvSpPr>
            <a:spLocks noGrp="1"/>
          </p:cNvSpPr>
          <p:nvPr>
            <p:ph type="title"/>
          </p:nvPr>
        </p:nvSpPr>
        <p:spPr>
          <a:xfrm>
            <a:off x="1203530" y="110355"/>
            <a:ext cx="8523877" cy="564096"/>
          </a:xfrm>
          <a:prstGeom prst="rect">
            <a:avLst/>
          </a:prstGeom>
        </p:spPr>
        <p:txBody>
          <a:bodyPr vert="horz" lIns="91440" tIns="45720" rIns="91440" bIns="45720" rtlCol="0" anchor="ctr" anchorCtr="0">
            <a:noAutofit/>
          </a:bodyPr>
          <a:lstStyle>
            <a:lvl1pPr>
              <a:lnSpc>
                <a:spcPct val="85000"/>
              </a:lnSpc>
              <a:defRPr/>
            </a:lvl1pPr>
          </a:lstStyle>
          <a:p>
            <a:r>
              <a:rPr lang="en-US"/>
              <a:t>Click to edit Master title style</a:t>
            </a:r>
          </a:p>
        </p:txBody>
      </p:sp>
      <p:sp>
        <p:nvSpPr>
          <p:cNvPr id="25" name="Text Placeholder 15">
            <a:extLst>
              <a:ext uri="{FF2B5EF4-FFF2-40B4-BE49-F238E27FC236}">
                <a16:creationId xmlns:a16="http://schemas.microsoft.com/office/drawing/2014/main" id="{4C28B251-9E9D-4286-AD9E-A596533B4E5C}"/>
              </a:ext>
            </a:extLst>
          </p:cNvPr>
          <p:cNvSpPr>
            <a:spLocks noGrp="1"/>
          </p:cNvSpPr>
          <p:nvPr>
            <p:ph type="body" sz="quarter" idx="13"/>
          </p:nvPr>
        </p:nvSpPr>
        <p:spPr>
          <a:xfrm>
            <a:off x="1204151" y="674451"/>
            <a:ext cx="8523256" cy="511250"/>
          </a:xfrm>
        </p:spPr>
        <p:txBody>
          <a:bodyPr/>
          <a:lstStyle>
            <a:lvl1pPr marL="0" indent="0">
              <a:lnSpc>
                <a:spcPct val="85000"/>
              </a:lnSpc>
              <a:buNone/>
              <a:defRPr b="1">
                <a:solidFill>
                  <a:schemeClr val="accent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30" name="Content Placeholder 24">
            <a:extLst>
              <a:ext uri="{FF2B5EF4-FFF2-40B4-BE49-F238E27FC236}">
                <a16:creationId xmlns:a16="http://schemas.microsoft.com/office/drawing/2014/main" id="{CCB28310-005E-411B-A543-B78CA2CAABF2}"/>
              </a:ext>
            </a:extLst>
          </p:cNvPr>
          <p:cNvSpPr>
            <a:spLocks noGrp="1"/>
          </p:cNvSpPr>
          <p:nvPr>
            <p:ph sz="quarter" idx="14"/>
          </p:nvPr>
        </p:nvSpPr>
        <p:spPr>
          <a:xfrm>
            <a:off x="224577" y="1500734"/>
            <a:ext cx="3757536" cy="4833938"/>
          </a:xfrm>
        </p:spPr>
        <p:txBody>
          <a:bodyPr>
            <a:normAutofit/>
          </a:bodyPr>
          <a:lstStyle>
            <a:lvl1pPr>
              <a:spcBef>
                <a:spcPts val="1500"/>
              </a:spcBef>
              <a:defRPr sz="1667"/>
            </a:lvl1pPr>
            <a:lvl2pPr marL="685674" indent="-228559">
              <a:spcBef>
                <a:spcPts val="1000"/>
              </a:spcBef>
              <a:buFont typeface="Century Gothic" panose="020B0502020202020204" pitchFamily="34" charset="0"/>
              <a:buChar char="–"/>
              <a:defRPr sz="1500">
                <a:solidFill>
                  <a:schemeClr val="tx2"/>
                </a:solidFill>
              </a:defRPr>
            </a:lvl2pPr>
            <a:lvl3pPr>
              <a:spcBef>
                <a:spcPts val="1000"/>
              </a:spcBef>
              <a:defRPr sz="1333">
                <a:solidFill>
                  <a:schemeClr val="tx2"/>
                </a:solidFill>
              </a:defRPr>
            </a:lvl3pPr>
            <a:lvl4pPr marL="1599904" indent="-228559">
              <a:spcBef>
                <a:spcPts val="500"/>
              </a:spcBef>
              <a:buFont typeface="Century Gothic" panose="020B0502020202020204" pitchFamily="34" charset="0"/>
              <a:buChar char="–"/>
              <a:defRPr sz="1167">
                <a:solidFill>
                  <a:schemeClr val="tx2"/>
                </a:solidFill>
              </a:defRPr>
            </a:lvl4pPr>
            <a:lvl5pPr>
              <a:spcBef>
                <a:spcPts val="500"/>
              </a:spcBef>
              <a:defRPr sz="1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Content Placeholder 24">
            <a:extLst>
              <a:ext uri="{FF2B5EF4-FFF2-40B4-BE49-F238E27FC236}">
                <a16:creationId xmlns:a16="http://schemas.microsoft.com/office/drawing/2014/main" id="{EDDA53B2-0502-472F-906E-51DF915B60D8}"/>
              </a:ext>
            </a:extLst>
          </p:cNvPr>
          <p:cNvSpPr>
            <a:spLocks noGrp="1"/>
          </p:cNvSpPr>
          <p:nvPr>
            <p:ph sz="quarter" idx="15"/>
          </p:nvPr>
        </p:nvSpPr>
        <p:spPr>
          <a:xfrm>
            <a:off x="8209888" y="1500734"/>
            <a:ext cx="3757536" cy="4833938"/>
          </a:xfrm>
        </p:spPr>
        <p:txBody>
          <a:bodyPr>
            <a:normAutofit/>
          </a:bodyPr>
          <a:lstStyle>
            <a:lvl1pPr>
              <a:spcBef>
                <a:spcPts val="1500"/>
              </a:spcBef>
              <a:defRPr sz="1667"/>
            </a:lvl1pPr>
            <a:lvl2pPr marL="685674" indent="-228559">
              <a:spcBef>
                <a:spcPts val="1000"/>
              </a:spcBef>
              <a:buFont typeface="Century Gothic" panose="020B0502020202020204" pitchFamily="34" charset="0"/>
              <a:buChar char="–"/>
              <a:defRPr sz="1500">
                <a:solidFill>
                  <a:schemeClr val="tx2"/>
                </a:solidFill>
              </a:defRPr>
            </a:lvl2pPr>
            <a:lvl3pPr>
              <a:spcBef>
                <a:spcPts val="1000"/>
              </a:spcBef>
              <a:defRPr sz="1333">
                <a:solidFill>
                  <a:schemeClr val="tx2"/>
                </a:solidFill>
              </a:defRPr>
            </a:lvl3pPr>
            <a:lvl4pPr marL="1599904" indent="-228559">
              <a:spcBef>
                <a:spcPts val="500"/>
              </a:spcBef>
              <a:buFont typeface="Century Gothic" panose="020B0502020202020204" pitchFamily="34" charset="0"/>
              <a:buChar char="–"/>
              <a:defRPr sz="1167">
                <a:solidFill>
                  <a:schemeClr val="tx2"/>
                </a:solidFill>
              </a:defRPr>
            </a:lvl4pPr>
            <a:lvl5pPr>
              <a:spcBef>
                <a:spcPts val="500"/>
              </a:spcBef>
              <a:defRPr sz="1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 name="Content Placeholder 24">
            <a:extLst>
              <a:ext uri="{FF2B5EF4-FFF2-40B4-BE49-F238E27FC236}">
                <a16:creationId xmlns:a16="http://schemas.microsoft.com/office/drawing/2014/main" id="{AD64EB56-CA5F-41DE-9533-DFED8B8F03BD}"/>
              </a:ext>
            </a:extLst>
          </p:cNvPr>
          <p:cNvSpPr>
            <a:spLocks noGrp="1"/>
          </p:cNvSpPr>
          <p:nvPr>
            <p:ph sz="quarter" idx="16"/>
          </p:nvPr>
        </p:nvSpPr>
        <p:spPr>
          <a:xfrm>
            <a:off x="4217232" y="1500734"/>
            <a:ext cx="3757536" cy="4833938"/>
          </a:xfrm>
        </p:spPr>
        <p:txBody>
          <a:bodyPr>
            <a:normAutofit/>
          </a:bodyPr>
          <a:lstStyle>
            <a:lvl1pPr>
              <a:spcBef>
                <a:spcPts val="1500"/>
              </a:spcBef>
              <a:defRPr sz="1667"/>
            </a:lvl1pPr>
            <a:lvl2pPr marL="685674" indent="-228559">
              <a:spcBef>
                <a:spcPts val="1000"/>
              </a:spcBef>
              <a:buFont typeface="Century Gothic" panose="020B0502020202020204" pitchFamily="34" charset="0"/>
              <a:buChar char="–"/>
              <a:defRPr sz="1500">
                <a:solidFill>
                  <a:schemeClr val="tx2"/>
                </a:solidFill>
              </a:defRPr>
            </a:lvl2pPr>
            <a:lvl3pPr>
              <a:spcBef>
                <a:spcPts val="1000"/>
              </a:spcBef>
              <a:defRPr sz="1333">
                <a:solidFill>
                  <a:schemeClr val="tx2"/>
                </a:solidFill>
              </a:defRPr>
            </a:lvl3pPr>
            <a:lvl4pPr marL="1599904" indent="-228559">
              <a:spcBef>
                <a:spcPts val="500"/>
              </a:spcBef>
              <a:buFont typeface="Century Gothic" panose="020B0502020202020204" pitchFamily="34" charset="0"/>
              <a:buChar char="–"/>
              <a:defRPr sz="1167">
                <a:solidFill>
                  <a:schemeClr val="tx2"/>
                </a:solidFill>
              </a:defRPr>
            </a:lvl4pPr>
            <a:lvl5pPr>
              <a:spcBef>
                <a:spcPts val="500"/>
              </a:spcBef>
              <a:defRPr sz="1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Slide Number Placeholder 5">
            <a:extLst>
              <a:ext uri="{FF2B5EF4-FFF2-40B4-BE49-F238E27FC236}">
                <a16:creationId xmlns:a16="http://schemas.microsoft.com/office/drawing/2014/main" id="{C614F578-E6AB-4BC4-8A65-791C269514AB}"/>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23" name="Footer Placeholder 6">
            <a:extLst>
              <a:ext uri="{FF2B5EF4-FFF2-40B4-BE49-F238E27FC236}">
                <a16:creationId xmlns:a16="http://schemas.microsoft.com/office/drawing/2014/main" id="{CA49AA38-98F6-4893-8505-7BF0ACB39C30}"/>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r>
              <a:rPr lang="en-US"/>
              <a:t>March 2022</a:t>
            </a:r>
          </a:p>
        </p:txBody>
      </p:sp>
    </p:spTree>
    <p:extLst>
      <p:ext uri="{BB962C8B-B14F-4D97-AF65-F5344CB8AC3E}">
        <p14:creationId xmlns:p14="http://schemas.microsoft.com/office/powerpoint/2010/main" val="3129007460"/>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4 Content Single Header">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938C7B3-B44E-4281-AEFF-C9595981936F}"/>
              </a:ext>
            </a:extLst>
          </p:cNvPr>
          <p:cNvSpPr>
            <a:spLocks noGrp="1"/>
          </p:cNvSpPr>
          <p:nvPr>
            <p:ph type="title" hasCustomPrompt="1"/>
          </p:nvPr>
        </p:nvSpPr>
        <p:spPr>
          <a:xfrm>
            <a:off x="1203530" y="158170"/>
            <a:ext cx="8638377" cy="997009"/>
          </a:xfrm>
          <a:prstGeom prst="rect">
            <a:avLst/>
          </a:prstGeom>
        </p:spPr>
        <p:txBody>
          <a:bodyPr vert="horz" lIns="91440" tIns="45720" rIns="91440" bIns="45720" rtlCol="0" anchor="ctr" anchorCtr="0">
            <a:noAutofit/>
          </a:bodyPr>
          <a:lstStyle>
            <a:lvl1pPr>
              <a:lnSpc>
                <a:spcPct val="85000"/>
              </a:lnSpc>
              <a:defRPr/>
            </a:lvl1pPr>
          </a:lstStyle>
          <a:p>
            <a:r>
              <a:rPr lang="en-US"/>
              <a:t>Click to edit </a:t>
            </a:r>
            <a:br>
              <a:rPr lang="en-US"/>
            </a:br>
            <a:r>
              <a:rPr lang="en-US"/>
              <a:t>Master title style</a:t>
            </a:r>
          </a:p>
        </p:txBody>
      </p:sp>
      <p:sp>
        <p:nvSpPr>
          <p:cNvPr id="17" name="Content Placeholder 24">
            <a:extLst>
              <a:ext uri="{FF2B5EF4-FFF2-40B4-BE49-F238E27FC236}">
                <a16:creationId xmlns:a16="http://schemas.microsoft.com/office/drawing/2014/main" id="{94575D3E-5B4E-4B4C-99B3-59D8E6CC3148}"/>
              </a:ext>
            </a:extLst>
          </p:cNvPr>
          <p:cNvSpPr>
            <a:spLocks noGrp="1"/>
          </p:cNvSpPr>
          <p:nvPr>
            <p:ph sz="quarter" idx="14"/>
          </p:nvPr>
        </p:nvSpPr>
        <p:spPr>
          <a:xfrm>
            <a:off x="245788" y="1500734"/>
            <a:ext cx="2755320" cy="4833938"/>
          </a:xfrm>
        </p:spPr>
        <p:txBody>
          <a:bodyPr>
            <a:normAutofit/>
          </a:bodyPr>
          <a:lstStyle>
            <a:lvl1pPr>
              <a:spcBef>
                <a:spcPts val="1500"/>
              </a:spcBef>
              <a:defRPr sz="1667"/>
            </a:lvl1pPr>
            <a:lvl2pPr marL="685674" indent="-228559">
              <a:spcBef>
                <a:spcPts val="1000"/>
              </a:spcBef>
              <a:buFont typeface="Century Gothic" panose="020B0502020202020204" pitchFamily="34" charset="0"/>
              <a:buChar char="–"/>
              <a:defRPr sz="1500">
                <a:solidFill>
                  <a:schemeClr val="tx2"/>
                </a:solidFill>
              </a:defRPr>
            </a:lvl2pPr>
            <a:lvl3pPr marL="1090040" indent="-175941">
              <a:spcBef>
                <a:spcPts val="1000"/>
              </a:spcBef>
              <a:defRPr sz="1333">
                <a:solidFill>
                  <a:schemeClr val="tx2"/>
                </a:solidFill>
              </a:defRPr>
            </a:lvl3pPr>
            <a:lvl4pPr marL="1599904" indent="-228559">
              <a:spcBef>
                <a:spcPts val="500"/>
              </a:spcBef>
              <a:buFont typeface="Century Gothic" panose="020B0502020202020204" pitchFamily="34" charset="0"/>
              <a:buChar char="–"/>
              <a:defRPr sz="1167">
                <a:solidFill>
                  <a:schemeClr val="tx2"/>
                </a:solidFill>
              </a:defRPr>
            </a:lvl4pPr>
            <a:lvl5pPr>
              <a:spcBef>
                <a:spcPts val="500"/>
              </a:spcBef>
              <a:defRPr sz="1000">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2" name="Content Placeholder 24">
            <a:extLst>
              <a:ext uri="{FF2B5EF4-FFF2-40B4-BE49-F238E27FC236}">
                <a16:creationId xmlns:a16="http://schemas.microsoft.com/office/drawing/2014/main" id="{F77D58B3-5017-4681-B285-E2F0EB952B5E}"/>
              </a:ext>
            </a:extLst>
          </p:cNvPr>
          <p:cNvSpPr>
            <a:spLocks noGrp="1"/>
          </p:cNvSpPr>
          <p:nvPr>
            <p:ph sz="quarter" idx="15"/>
          </p:nvPr>
        </p:nvSpPr>
        <p:spPr>
          <a:xfrm>
            <a:off x="3227489" y="1500734"/>
            <a:ext cx="2755320" cy="4833938"/>
          </a:xfrm>
        </p:spPr>
        <p:txBody>
          <a:bodyPr>
            <a:normAutofit/>
          </a:bodyPr>
          <a:lstStyle>
            <a:lvl1pPr>
              <a:spcBef>
                <a:spcPts val="1500"/>
              </a:spcBef>
              <a:defRPr sz="1667"/>
            </a:lvl1pPr>
            <a:lvl2pPr marL="685674" indent="-228559">
              <a:spcBef>
                <a:spcPts val="1000"/>
              </a:spcBef>
              <a:buFont typeface="Century Gothic" panose="020B0502020202020204" pitchFamily="34" charset="0"/>
              <a:buChar char="–"/>
              <a:defRPr sz="1500">
                <a:solidFill>
                  <a:schemeClr val="tx2"/>
                </a:solidFill>
              </a:defRPr>
            </a:lvl2pPr>
            <a:lvl3pPr marL="1090040" indent="-175941">
              <a:spcBef>
                <a:spcPts val="1000"/>
              </a:spcBef>
              <a:defRPr sz="1333">
                <a:solidFill>
                  <a:schemeClr val="tx2"/>
                </a:solidFill>
              </a:defRPr>
            </a:lvl3pPr>
            <a:lvl4pPr marL="1599904" indent="-228559">
              <a:spcBef>
                <a:spcPts val="500"/>
              </a:spcBef>
              <a:buFont typeface="Century Gothic" panose="020B0502020202020204" pitchFamily="34" charset="0"/>
              <a:buChar char="–"/>
              <a:defRPr sz="1167">
                <a:solidFill>
                  <a:schemeClr val="tx2"/>
                </a:solidFill>
              </a:defRPr>
            </a:lvl4pPr>
            <a:lvl5pPr>
              <a:spcBef>
                <a:spcPts val="500"/>
              </a:spcBef>
              <a:defRPr sz="1000">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3" name="Content Placeholder 24">
            <a:extLst>
              <a:ext uri="{FF2B5EF4-FFF2-40B4-BE49-F238E27FC236}">
                <a16:creationId xmlns:a16="http://schemas.microsoft.com/office/drawing/2014/main" id="{452A23A0-7BC4-463D-B5D1-9CA4B38B81EF}"/>
              </a:ext>
            </a:extLst>
          </p:cNvPr>
          <p:cNvSpPr>
            <a:spLocks noGrp="1"/>
          </p:cNvSpPr>
          <p:nvPr>
            <p:ph sz="quarter" idx="16"/>
          </p:nvPr>
        </p:nvSpPr>
        <p:spPr>
          <a:xfrm>
            <a:off x="6209191" y="1500734"/>
            <a:ext cx="2755320" cy="4833938"/>
          </a:xfrm>
        </p:spPr>
        <p:txBody>
          <a:bodyPr>
            <a:normAutofit/>
          </a:bodyPr>
          <a:lstStyle>
            <a:lvl1pPr>
              <a:spcBef>
                <a:spcPts val="1500"/>
              </a:spcBef>
              <a:defRPr sz="1667"/>
            </a:lvl1pPr>
            <a:lvl2pPr marL="685674" indent="-228559">
              <a:spcBef>
                <a:spcPts val="1000"/>
              </a:spcBef>
              <a:buFont typeface="Century Gothic" panose="020B0502020202020204" pitchFamily="34" charset="0"/>
              <a:buChar char="–"/>
              <a:defRPr sz="1500">
                <a:solidFill>
                  <a:schemeClr val="tx2"/>
                </a:solidFill>
              </a:defRPr>
            </a:lvl2pPr>
            <a:lvl3pPr marL="1090040" indent="-175941">
              <a:spcBef>
                <a:spcPts val="1000"/>
              </a:spcBef>
              <a:defRPr sz="1333">
                <a:solidFill>
                  <a:schemeClr val="tx2"/>
                </a:solidFill>
              </a:defRPr>
            </a:lvl3pPr>
            <a:lvl4pPr marL="1599904" indent="-228559">
              <a:spcBef>
                <a:spcPts val="500"/>
              </a:spcBef>
              <a:buFont typeface="Century Gothic" panose="020B0502020202020204" pitchFamily="34" charset="0"/>
              <a:buChar char="–"/>
              <a:defRPr sz="1167">
                <a:solidFill>
                  <a:schemeClr val="tx2"/>
                </a:solidFill>
              </a:defRPr>
            </a:lvl4pPr>
            <a:lvl5pPr>
              <a:spcBef>
                <a:spcPts val="500"/>
              </a:spcBef>
              <a:defRPr sz="1000">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4" name="Content Placeholder 24">
            <a:extLst>
              <a:ext uri="{FF2B5EF4-FFF2-40B4-BE49-F238E27FC236}">
                <a16:creationId xmlns:a16="http://schemas.microsoft.com/office/drawing/2014/main" id="{392359D6-1D20-4693-8CC0-11989C1DE5A7}"/>
              </a:ext>
            </a:extLst>
          </p:cNvPr>
          <p:cNvSpPr>
            <a:spLocks noGrp="1"/>
          </p:cNvSpPr>
          <p:nvPr>
            <p:ph sz="quarter" idx="17"/>
          </p:nvPr>
        </p:nvSpPr>
        <p:spPr>
          <a:xfrm>
            <a:off x="9190893" y="1500734"/>
            <a:ext cx="2755320" cy="4833938"/>
          </a:xfrm>
        </p:spPr>
        <p:txBody>
          <a:bodyPr>
            <a:normAutofit/>
          </a:bodyPr>
          <a:lstStyle>
            <a:lvl1pPr>
              <a:spcBef>
                <a:spcPts val="1500"/>
              </a:spcBef>
              <a:defRPr sz="1667"/>
            </a:lvl1pPr>
            <a:lvl2pPr marL="685674" indent="-228559">
              <a:spcBef>
                <a:spcPts val="1000"/>
              </a:spcBef>
              <a:buFont typeface="Century Gothic" panose="020B0502020202020204" pitchFamily="34" charset="0"/>
              <a:buChar char="–"/>
              <a:defRPr sz="1500">
                <a:solidFill>
                  <a:schemeClr val="tx2"/>
                </a:solidFill>
              </a:defRPr>
            </a:lvl2pPr>
            <a:lvl3pPr marL="1090040" indent="-175941">
              <a:spcBef>
                <a:spcPts val="1000"/>
              </a:spcBef>
              <a:defRPr sz="1333">
                <a:solidFill>
                  <a:schemeClr val="tx2"/>
                </a:solidFill>
              </a:defRPr>
            </a:lvl3pPr>
            <a:lvl4pPr marL="1599904" indent="-228559">
              <a:spcBef>
                <a:spcPts val="500"/>
              </a:spcBef>
              <a:buFont typeface="Century Gothic" panose="020B0502020202020204" pitchFamily="34" charset="0"/>
              <a:buChar char="–"/>
              <a:defRPr sz="1167">
                <a:solidFill>
                  <a:schemeClr val="tx2"/>
                </a:solidFill>
              </a:defRPr>
            </a:lvl4pPr>
            <a:lvl5pPr>
              <a:spcBef>
                <a:spcPts val="500"/>
              </a:spcBef>
              <a:defRPr sz="1000">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9" name="Slide Number Placeholder 5">
            <a:extLst>
              <a:ext uri="{FF2B5EF4-FFF2-40B4-BE49-F238E27FC236}">
                <a16:creationId xmlns:a16="http://schemas.microsoft.com/office/drawing/2014/main" id="{CFDE6893-F3D3-4D92-8CEF-A4D2D5B3B40D}"/>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20" name="Footer Placeholder 6">
            <a:extLst>
              <a:ext uri="{FF2B5EF4-FFF2-40B4-BE49-F238E27FC236}">
                <a16:creationId xmlns:a16="http://schemas.microsoft.com/office/drawing/2014/main" id="{84446F1E-9730-4357-B62B-EDC2BA0950A8}"/>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r>
              <a:rPr lang="en-US"/>
              <a:t>March 2022</a:t>
            </a:r>
          </a:p>
        </p:txBody>
      </p:sp>
    </p:spTree>
    <p:extLst>
      <p:ext uri="{BB962C8B-B14F-4D97-AF65-F5344CB8AC3E}">
        <p14:creationId xmlns:p14="http://schemas.microsoft.com/office/powerpoint/2010/main" val="336565425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4 Content Header Subheader">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A58D3BBB-E7E9-4558-914B-3766FB04A7AC}"/>
              </a:ext>
            </a:extLst>
          </p:cNvPr>
          <p:cNvSpPr>
            <a:spLocks noGrp="1"/>
          </p:cNvSpPr>
          <p:nvPr>
            <p:ph type="title"/>
          </p:nvPr>
        </p:nvSpPr>
        <p:spPr>
          <a:xfrm>
            <a:off x="1203530" y="110355"/>
            <a:ext cx="8523877" cy="564096"/>
          </a:xfrm>
          <a:prstGeom prst="rect">
            <a:avLst/>
          </a:prstGeom>
        </p:spPr>
        <p:txBody>
          <a:bodyPr vert="horz" lIns="91440" tIns="45720" rIns="91440" bIns="45720" rtlCol="0" anchor="ctr" anchorCtr="0">
            <a:noAutofit/>
          </a:bodyPr>
          <a:lstStyle>
            <a:lvl1pPr>
              <a:lnSpc>
                <a:spcPct val="85000"/>
              </a:lnSpc>
              <a:defRPr/>
            </a:lvl1pPr>
          </a:lstStyle>
          <a:p>
            <a:r>
              <a:rPr lang="en-US"/>
              <a:t>Click to edit Master title style</a:t>
            </a:r>
          </a:p>
        </p:txBody>
      </p:sp>
      <p:sp>
        <p:nvSpPr>
          <p:cNvPr id="18" name="Text Placeholder 15">
            <a:extLst>
              <a:ext uri="{FF2B5EF4-FFF2-40B4-BE49-F238E27FC236}">
                <a16:creationId xmlns:a16="http://schemas.microsoft.com/office/drawing/2014/main" id="{95893C16-3704-4D6A-8391-77FFFD6FD316}"/>
              </a:ext>
            </a:extLst>
          </p:cNvPr>
          <p:cNvSpPr>
            <a:spLocks noGrp="1"/>
          </p:cNvSpPr>
          <p:nvPr>
            <p:ph type="body" sz="quarter" idx="12"/>
          </p:nvPr>
        </p:nvSpPr>
        <p:spPr>
          <a:xfrm>
            <a:off x="1204151" y="674451"/>
            <a:ext cx="8523256" cy="511250"/>
          </a:xfrm>
        </p:spPr>
        <p:txBody>
          <a:bodyPr/>
          <a:lstStyle>
            <a:lvl1pPr marL="0" indent="0">
              <a:lnSpc>
                <a:spcPct val="85000"/>
              </a:lnSpc>
              <a:buNone/>
              <a:defRPr b="1">
                <a:solidFill>
                  <a:schemeClr val="accent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24" name="Content Placeholder 24">
            <a:extLst>
              <a:ext uri="{FF2B5EF4-FFF2-40B4-BE49-F238E27FC236}">
                <a16:creationId xmlns:a16="http://schemas.microsoft.com/office/drawing/2014/main" id="{98290358-11F0-43EB-A9AD-D86A667A43F8}"/>
              </a:ext>
            </a:extLst>
          </p:cNvPr>
          <p:cNvSpPr>
            <a:spLocks noGrp="1"/>
          </p:cNvSpPr>
          <p:nvPr>
            <p:ph sz="quarter" idx="14"/>
          </p:nvPr>
        </p:nvSpPr>
        <p:spPr>
          <a:xfrm>
            <a:off x="245788" y="1500734"/>
            <a:ext cx="2755320" cy="4833938"/>
          </a:xfrm>
        </p:spPr>
        <p:txBody>
          <a:bodyPr>
            <a:normAutofit/>
          </a:bodyPr>
          <a:lstStyle>
            <a:lvl1pPr>
              <a:spcBef>
                <a:spcPts val="1500"/>
              </a:spcBef>
              <a:defRPr sz="1667"/>
            </a:lvl1pPr>
            <a:lvl2pPr marL="685674" indent="-228559">
              <a:spcBef>
                <a:spcPts val="1000"/>
              </a:spcBef>
              <a:buFont typeface="Century Gothic" panose="020B0502020202020204" pitchFamily="34" charset="0"/>
              <a:buChar char="–"/>
              <a:defRPr sz="1500">
                <a:solidFill>
                  <a:schemeClr val="tx2"/>
                </a:solidFill>
              </a:defRPr>
            </a:lvl2pPr>
            <a:lvl3pPr marL="1090040" indent="-175941">
              <a:spcBef>
                <a:spcPts val="1000"/>
              </a:spcBef>
              <a:defRPr sz="1333">
                <a:solidFill>
                  <a:schemeClr val="tx2"/>
                </a:solidFill>
              </a:defRPr>
            </a:lvl3pPr>
            <a:lvl4pPr marL="1599904" indent="-228559">
              <a:spcBef>
                <a:spcPts val="500"/>
              </a:spcBef>
              <a:buFont typeface="Century Gothic" panose="020B0502020202020204" pitchFamily="34" charset="0"/>
              <a:buChar char="–"/>
              <a:defRPr sz="1167">
                <a:solidFill>
                  <a:schemeClr val="tx2"/>
                </a:solidFill>
              </a:defRPr>
            </a:lvl4pPr>
            <a:lvl5pPr>
              <a:spcBef>
                <a:spcPts val="500"/>
              </a:spcBef>
              <a:defRPr sz="1000">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5" name="Content Placeholder 24">
            <a:extLst>
              <a:ext uri="{FF2B5EF4-FFF2-40B4-BE49-F238E27FC236}">
                <a16:creationId xmlns:a16="http://schemas.microsoft.com/office/drawing/2014/main" id="{21E5B29B-4CF8-425A-8715-097DDEFCAC64}"/>
              </a:ext>
            </a:extLst>
          </p:cNvPr>
          <p:cNvSpPr>
            <a:spLocks noGrp="1"/>
          </p:cNvSpPr>
          <p:nvPr>
            <p:ph sz="quarter" idx="15"/>
          </p:nvPr>
        </p:nvSpPr>
        <p:spPr>
          <a:xfrm>
            <a:off x="3227489" y="1500734"/>
            <a:ext cx="2755320" cy="4833938"/>
          </a:xfrm>
        </p:spPr>
        <p:txBody>
          <a:bodyPr>
            <a:normAutofit/>
          </a:bodyPr>
          <a:lstStyle>
            <a:lvl1pPr>
              <a:spcBef>
                <a:spcPts val="1500"/>
              </a:spcBef>
              <a:defRPr sz="1667"/>
            </a:lvl1pPr>
            <a:lvl2pPr marL="685674" indent="-228559">
              <a:spcBef>
                <a:spcPts val="1000"/>
              </a:spcBef>
              <a:buFont typeface="Century Gothic" panose="020B0502020202020204" pitchFamily="34" charset="0"/>
              <a:buChar char="–"/>
              <a:defRPr sz="1500">
                <a:solidFill>
                  <a:schemeClr val="tx2"/>
                </a:solidFill>
              </a:defRPr>
            </a:lvl2pPr>
            <a:lvl3pPr marL="1090040" indent="-175941">
              <a:spcBef>
                <a:spcPts val="1000"/>
              </a:spcBef>
              <a:defRPr sz="1333">
                <a:solidFill>
                  <a:schemeClr val="tx2"/>
                </a:solidFill>
              </a:defRPr>
            </a:lvl3pPr>
            <a:lvl4pPr marL="1599904" indent="-228559">
              <a:spcBef>
                <a:spcPts val="500"/>
              </a:spcBef>
              <a:buFont typeface="Century Gothic" panose="020B0502020202020204" pitchFamily="34" charset="0"/>
              <a:buChar char="–"/>
              <a:defRPr sz="1167">
                <a:solidFill>
                  <a:schemeClr val="tx2"/>
                </a:solidFill>
              </a:defRPr>
            </a:lvl4pPr>
            <a:lvl5pPr>
              <a:spcBef>
                <a:spcPts val="500"/>
              </a:spcBef>
              <a:defRPr sz="1000">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6" name="Content Placeholder 24">
            <a:extLst>
              <a:ext uri="{FF2B5EF4-FFF2-40B4-BE49-F238E27FC236}">
                <a16:creationId xmlns:a16="http://schemas.microsoft.com/office/drawing/2014/main" id="{891018EF-2B58-441E-8FB9-A065AAF59069}"/>
              </a:ext>
            </a:extLst>
          </p:cNvPr>
          <p:cNvSpPr>
            <a:spLocks noGrp="1"/>
          </p:cNvSpPr>
          <p:nvPr>
            <p:ph sz="quarter" idx="16"/>
          </p:nvPr>
        </p:nvSpPr>
        <p:spPr>
          <a:xfrm>
            <a:off x="6209191" y="1500734"/>
            <a:ext cx="2755320" cy="4833938"/>
          </a:xfrm>
        </p:spPr>
        <p:txBody>
          <a:bodyPr>
            <a:normAutofit/>
          </a:bodyPr>
          <a:lstStyle>
            <a:lvl1pPr>
              <a:spcBef>
                <a:spcPts val="1500"/>
              </a:spcBef>
              <a:defRPr sz="1667"/>
            </a:lvl1pPr>
            <a:lvl2pPr marL="685674" indent="-228559">
              <a:spcBef>
                <a:spcPts val="1000"/>
              </a:spcBef>
              <a:buFont typeface="Century Gothic" panose="020B0502020202020204" pitchFamily="34" charset="0"/>
              <a:buChar char="–"/>
              <a:defRPr sz="1500">
                <a:solidFill>
                  <a:schemeClr val="tx2"/>
                </a:solidFill>
              </a:defRPr>
            </a:lvl2pPr>
            <a:lvl3pPr marL="1090040" indent="-175941">
              <a:spcBef>
                <a:spcPts val="1000"/>
              </a:spcBef>
              <a:defRPr sz="1333">
                <a:solidFill>
                  <a:schemeClr val="tx2"/>
                </a:solidFill>
              </a:defRPr>
            </a:lvl3pPr>
            <a:lvl4pPr marL="1599904" indent="-228559">
              <a:spcBef>
                <a:spcPts val="500"/>
              </a:spcBef>
              <a:buFont typeface="Century Gothic" panose="020B0502020202020204" pitchFamily="34" charset="0"/>
              <a:buChar char="–"/>
              <a:defRPr sz="1167">
                <a:solidFill>
                  <a:schemeClr val="tx2"/>
                </a:solidFill>
              </a:defRPr>
            </a:lvl4pPr>
            <a:lvl5pPr>
              <a:spcBef>
                <a:spcPts val="500"/>
              </a:spcBef>
              <a:defRPr sz="1000">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7" name="Content Placeholder 24">
            <a:extLst>
              <a:ext uri="{FF2B5EF4-FFF2-40B4-BE49-F238E27FC236}">
                <a16:creationId xmlns:a16="http://schemas.microsoft.com/office/drawing/2014/main" id="{94BA545D-D9F3-47C2-93E2-0E17238ED941}"/>
              </a:ext>
            </a:extLst>
          </p:cNvPr>
          <p:cNvSpPr>
            <a:spLocks noGrp="1"/>
          </p:cNvSpPr>
          <p:nvPr>
            <p:ph sz="quarter" idx="17"/>
          </p:nvPr>
        </p:nvSpPr>
        <p:spPr>
          <a:xfrm>
            <a:off x="9190893" y="1500734"/>
            <a:ext cx="2755320" cy="4833938"/>
          </a:xfrm>
        </p:spPr>
        <p:txBody>
          <a:bodyPr>
            <a:normAutofit/>
          </a:bodyPr>
          <a:lstStyle>
            <a:lvl1pPr>
              <a:spcBef>
                <a:spcPts val="1500"/>
              </a:spcBef>
              <a:defRPr sz="1667"/>
            </a:lvl1pPr>
            <a:lvl2pPr marL="685674" indent="-228559">
              <a:spcBef>
                <a:spcPts val="1000"/>
              </a:spcBef>
              <a:buFont typeface="Century Gothic" panose="020B0502020202020204" pitchFamily="34" charset="0"/>
              <a:buChar char="–"/>
              <a:defRPr sz="1500">
                <a:solidFill>
                  <a:schemeClr val="tx2"/>
                </a:solidFill>
              </a:defRPr>
            </a:lvl2pPr>
            <a:lvl3pPr marL="1090040" indent="-175941">
              <a:spcBef>
                <a:spcPts val="1000"/>
              </a:spcBef>
              <a:defRPr sz="1333">
                <a:solidFill>
                  <a:schemeClr val="tx2"/>
                </a:solidFill>
              </a:defRPr>
            </a:lvl3pPr>
            <a:lvl4pPr marL="1599904" indent="-228559">
              <a:spcBef>
                <a:spcPts val="500"/>
              </a:spcBef>
              <a:buFont typeface="Century Gothic" panose="020B0502020202020204" pitchFamily="34" charset="0"/>
              <a:buChar char="–"/>
              <a:defRPr sz="1167">
                <a:solidFill>
                  <a:schemeClr val="tx2"/>
                </a:solidFill>
              </a:defRPr>
            </a:lvl4pPr>
            <a:lvl5pPr>
              <a:spcBef>
                <a:spcPts val="500"/>
              </a:spcBef>
              <a:defRPr sz="1000">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9" name="Slide Number Placeholder 5">
            <a:extLst>
              <a:ext uri="{FF2B5EF4-FFF2-40B4-BE49-F238E27FC236}">
                <a16:creationId xmlns:a16="http://schemas.microsoft.com/office/drawing/2014/main" id="{896E08EF-D46A-44F8-8331-7D47B2F0E091}"/>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30" name="Footer Placeholder 6">
            <a:extLst>
              <a:ext uri="{FF2B5EF4-FFF2-40B4-BE49-F238E27FC236}">
                <a16:creationId xmlns:a16="http://schemas.microsoft.com/office/drawing/2014/main" id="{23AC2165-8740-4C3E-AFBF-D5ADEBD88FA6}"/>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r>
              <a:rPr lang="en-US"/>
              <a:t>March 2022</a:t>
            </a:r>
          </a:p>
        </p:txBody>
      </p:sp>
    </p:spTree>
    <p:extLst>
      <p:ext uri="{BB962C8B-B14F-4D97-AF65-F5344CB8AC3E}">
        <p14:creationId xmlns:p14="http://schemas.microsoft.com/office/powerpoint/2010/main" val="211527754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Chart Single Header">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938C7B3-B44E-4281-AEFF-C9595981936F}"/>
              </a:ext>
            </a:extLst>
          </p:cNvPr>
          <p:cNvSpPr>
            <a:spLocks noGrp="1"/>
          </p:cNvSpPr>
          <p:nvPr>
            <p:ph type="title" hasCustomPrompt="1"/>
          </p:nvPr>
        </p:nvSpPr>
        <p:spPr>
          <a:xfrm>
            <a:off x="1203530" y="158170"/>
            <a:ext cx="8638377" cy="997009"/>
          </a:xfrm>
          <a:prstGeom prst="rect">
            <a:avLst/>
          </a:prstGeom>
        </p:spPr>
        <p:txBody>
          <a:bodyPr vert="horz" lIns="91440" tIns="45720" rIns="91440" bIns="45720" rtlCol="0" anchor="ctr" anchorCtr="0">
            <a:noAutofit/>
          </a:bodyPr>
          <a:lstStyle>
            <a:lvl1pPr>
              <a:lnSpc>
                <a:spcPct val="85000"/>
              </a:lnSpc>
              <a:defRPr/>
            </a:lvl1pPr>
          </a:lstStyle>
          <a:p>
            <a:r>
              <a:rPr lang="en-US"/>
              <a:t>Click to edit </a:t>
            </a:r>
            <a:br>
              <a:rPr lang="en-US"/>
            </a:br>
            <a:r>
              <a:rPr lang="en-US"/>
              <a:t>Master title style</a:t>
            </a:r>
          </a:p>
        </p:txBody>
      </p:sp>
      <p:sp>
        <p:nvSpPr>
          <p:cNvPr id="13" name="Chart Placeholder 3">
            <a:extLst>
              <a:ext uri="{FF2B5EF4-FFF2-40B4-BE49-F238E27FC236}">
                <a16:creationId xmlns:a16="http://schemas.microsoft.com/office/drawing/2014/main" id="{C62BB33E-BD54-4E6F-A9C2-F630D0709221}"/>
              </a:ext>
            </a:extLst>
          </p:cNvPr>
          <p:cNvSpPr>
            <a:spLocks noGrp="1"/>
          </p:cNvSpPr>
          <p:nvPr>
            <p:ph type="chart" sz="quarter" idx="10"/>
          </p:nvPr>
        </p:nvSpPr>
        <p:spPr>
          <a:xfrm>
            <a:off x="381000" y="1600200"/>
            <a:ext cx="11430000" cy="4724400"/>
          </a:xfrm>
        </p:spPr>
        <p:txBody>
          <a:bodyPr/>
          <a:lstStyle>
            <a:lvl1pPr marL="0" indent="0">
              <a:buNone/>
              <a:defRPr/>
            </a:lvl1pPr>
          </a:lstStyle>
          <a:p>
            <a:r>
              <a:rPr lang="en-US"/>
              <a:t>Click icon to add chart</a:t>
            </a:r>
          </a:p>
        </p:txBody>
      </p:sp>
      <p:sp>
        <p:nvSpPr>
          <p:cNvPr id="16" name="Slide Number Placeholder 5">
            <a:extLst>
              <a:ext uri="{FF2B5EF4-FFF2-40B4-BE49-F238E27FC236}">
                <a16:creationId xmlns:a16="http://schemas.microsoft.com/office/drawing/2014/main" id="{2B96B49B-955A-409D-B782-11DC8F057295}"/>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17" name="Footer Placeholder 6">
            <a:extLst>
              <a:ext uri="{FF2B5EF4-FFF2-40B4-BE49-F238E27FC236}">
                <a16:creationId xmlns:a16="http://schemas.microsoft.com/office/drawing/2014/main" id="{FF111A79-8B81-4AFC-B47B-120E3DC43E55}"/>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r>
              <a:rPr lang="en-US"/>
              <a:t>March 2022</a:t>
            </a:r>
          </a:p>
        </p:txBody>
      </p:sp>
    </p:spTree>
    <p:extLst>
      <p:ext uri="{BB962C8B-B14F-4D97-AF65-F5344CB8AC3E}">
        <p14:creationId xmlns:p14="http://schemas.microsoft.com/office/powerpoint/2010/main" val="3536935142"/>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Chart Header Subheader">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A58D3BBB-E7E9-4558-914B-3766FB04A7AC}"/>
              </a:ext>
            </a:extLst>
          </p:cNvPr>
          <p:cNvSpPr>
            <a:spLocks noGrp="1"/>
          </p:cNvSpPr>
          <p:nvPr>
            <p:ph type="title"/>
          </p:nvPr>
        </p:nvSpPr>
        <p:spPr>
          <a:xfrm>
            <a:off x="1203530" y="110355"/>
            <a:ext cx="8523877" cy="564096"/>
          </a:xfrm>
          <a:prstGeom prst="rect">
            <a:avLst/>
          </a:prstGeom>
        </p:spPr>
        <p:txBody>
          <a:bodyPr vert="horz" lIns="91440" tIns="45720" rIns="91440" bIns="45720" rtlCol="0" anchor="ctr" anchorCtr="0">
            <a:noAutofit/>
          </a:bodyPr>
          <a:lstStyle>
            <a:lvl1pPr>
              <a:lnSpc>
                <a:spcPct val="85000"/>
              </a:lnSpc>
              <a:defRPr/>
            </a:lvl1pPr>
          </a:lstStyle>
          <a:p>
            <a:r>
              <a:rPr lang="en-US"/>
              <a:t>Click to edit Master title style</a:t>
            </a:r>
          </a:p>
        </p:txBody>
      </p:sp>
      <p:sp>
        <p:nvSpPr>
          <p:cNvPr id="18" name="Text Placeholder 15">
            <a:extLst>
              <a:ext uri="{FF2B5EF4-FFF2-40B4-BE49-F238E27FC236}">
                <a16:creationId xmlns:a16="http://schemas.microsoft.com/office/drawing/2014/main" id="{95893C16-3704-4D6A-8391-77FFFD6FD316}"/>
              </a:ext>
            </a:extLst>
          </p:cNvPr>
          <p:cNvSpPr>
            <a:spLocks noGrp="1"/>
          </p:cNvSpPr>
          <p:nvPr>
            <p:ph type="body" sz="quarter" idx="12"/>
          </p:nvPr>
        </p:nvSpPr>
        <p:spPr>
          <a:xfrm>
            <a:off x="1204151" y="674451"/>
            <a:ext cx="8523256" cy="511250"/>
          </a:xfrm>
        </p:spPr>
        <p:txBody>
          <a:bodyPr/>
          <a:lstStyle>
            <a:lvl1pPr marL="0" indent="0">
              <a:lnSpc>
                <a:spcPct val="85000"/>
              </a:lnSpc>
              <a:buNone/>
              <a:defRPr b="1">
                <a:solidFill>
                  <a:schemeClr val="accent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24" name="Chart Placeholder 3">
            <a:extLst>
              <a:ext uri="{FF2B5EF4-FFF2-40B4-BE49-F238E27FC236}">
                <a16:creationId xmlns:a16="http://schemas.microsoft.com/office/drawing/2014/main" id="{FE02737D-3DC6-42AD-9717-DF9D89591D44}"/>
              </a:ext>
            </a:extLst>
          </p:cNvPr>
          <p:cNvSpPr>
            <a:spLocks noGrp="1"/>
          </p:cNvSpPr>
          <p:nvPr>
            <p:ph type="chart" sz="quarter" idx="10"/>
          </p:nvPr>
        </p:nvSpPr>
        <p:spPr>
          <a:xfrm>
            <a:off x="381000" y="1600200"/>
            <a:ext cx="11430000" cy="4724400"/>
          </a:xfrm>
        </p:spPr>
        <p:txBody>
          <a:bodyPr/>
          <a:lstStyle>
            <a:lvl1pPr marL="0" indent="0">
              <a:buNone/>
              <a:defRPr/>
            </a:lvl1pPr>
          </a:lstStyle>
          <a:p>
            <a:r>
              <a:rPr lang="en-US"/>
              <a:t>Click icon to add chart</a:t>
            </a:r>
          </a:p>
        </p:txBody>
      </p:sp>
      <p:sp>
        <p:nvSpPr>
          <p:cNvPr id="26" name="Slide Number Placeholder 5">
            <a:extLst>
              <a:ext uri="{FF2B5EF4-FFF2-40B4-BE49-F238E27FC236}">
                <a16:creationId xmlns:a16="http://schemas.microsoft.com/office/drawing/2014/main" id="{534040D5-99BF-4416-A0D2-506AC0AEC69E}"/>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27" name="Footer Placeholder 6">
            <a:extLst>
              <a:ext uri="{FF2B5EF4-FFF2-40B4-BE49-F238E27FC236}">
                <a16:creationId xmlns:a16="http://schemas.microsoft.com/office/drawing/2014/main" id="{2C446A0D-81BB-455F-B8AD-32CC923549FE}"/>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r>
              <a:rPr lang="en-US"/>
              <a:t>March 2022</a:t>
            </a:r>
          </a:p>
        </p:txBody>
      </p:sp>
    </p:spTree>
    <p:extLst>
      <p:ext uri="{BB962C8B-B14F-4D97-AF65-F5344CB8AC3E}">
        <p14:creationId xmlns:p14="http://schemas.microsoft.com/office/powerpoint/2010/main" val="1799901985"/>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2 Chart Single Header">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938C7B3-B44E-4281-AEFF-C9595981936F}"/>
              </a:ext>
            </a:extLst>
          </p:cNvPr>
          <p:cNvSpPr>
            <a:spLocks noGrp="1"/>
          </p:cNvSpPr>
          <p:nvPr>
            <p:ph type="title" hasCustomPrompt="1"/>
          </p:nvPr>
        </p:nvSpPr>
        <p:spPr>
          <a:xfrm>
            <a:off x="1203530" y="158170"/>
            <a:ext cx="8638377" cy="997009"/>
          </a:xfrm>
          <a:prstGeom prst="rect">
            <a:avLst/>
          </a:prstGeom>
        </p:spPr>
        <p:txBody>
          <a:bodyPr vert="horz" lIns="91440" tIns="45720" rIns="91440" bIns="45720" rtlCol="0" anchor="ctr" anchorCtr="0">
            <a:noAutofit/>
          </a:bodyPr>
          <a:lstStyle>
            <a:lvl1pPr>
              <a:lnSpc>
                <a:spcPct val="85000"/>
              </a:lnSpc>
              <a:defRPr/>
            </a:lvl1pPr>
          </a:lstStyle>
          <a:p>
            <a:r>
              <a:rPr lang="en-US"/>
              <a:t>Click to edit </a:t>
            </a:r>
            <a:br>
              <a:rPr lang="en-US"/>
            </a:br>
            <a:r>
              <a:rPr lang="en-US"/>
              <a:t>Master title style</a:t>
            </a:r>
          </a:p>
        </p:txBody>
      </p:sp>
      <p:sp>
        <p:nvSpPr>
          <p:cNvPr id="13" name="Chart Placeholder 3">
            <a:extLst>
              <a:ext uri="{FF2B5EF4-FFF2-40B4-BE49-F238E27FC236}">
                <a16:creationId xmlns:a16="http://schemas.microsoft.com/office/drawing/2014/main" id="{21780E33-1EB3-4A1D-8549-B98BE4B2AB08}"/>
              </a:ext>
            </a:extLst>
          </p:cNvPr>
          <p:cNvSpPr>
            <a:spLocks noGrp="1"/>
          </p:cNvSpPr>
          <p:nvPr>
            <p:ph type="chart" sz="quarter" idx="10"/>
          </p:nvPr>
        </p:nvSpPr>
        <p:spPr>
          <a:xfrm>
            <a:off x="381000" y="1600200"/>
            <a:ext cx="5562600" cy="4724400"/>
          </a:xfrm>
        </p:spPr>
        <p:txBody>
          <a:bodyPr/>
          <a:lstStyle>
            <a:lvl1pPr marL="0" indent="0">
              <a:buNone/>
              <a:defRPr/>
            </a:lvl1pPr>
          </a:lstStyle>
          <a:p>
            <a:r>
              <a:rPr lang="en-US"/>
              <a:t>Click icon to add chart</a:t>
            </a:r>
          </a:p>
        </p:txBody>
      </p:sp>
      <p:sp>
        <p:nvSpPr>
          <p:cNvPr id="14" name="Chart Placeholder 3">
            <a:extLst>
              <a:ext uri="{FF2B5EF4-FFF2-40B4-BE49-F238E27FC236}">
                <a16:creationId xmlns:a16="http://schemas.microsoft.com/office/drawing/2014/main" id="{23F64020-1A32-4FE3-8A93-5E77EE17B5DA}"/>
              </a:ext>
            </a:extLst>
          </p:cNvPr>
          <p:cNvSpPr>
            <a:spLocks noGrp="1"/>
          </p:cNvSpPr>
          <p:nvPr>
            <p:ph type="chart" sz="quarter" idx="11"/>
          </p:nvPr>
        </p:nvSpPr>
        <p:spPr>
          <a:xfrm>
            <a:off x="6248400" y="1600200"/>
            <a:ext cx="5562600" cy="4724400"/>
          </a:xfrm>
        </p:spPr>
        <p:txBody>
          <a:bodyPr/>
          <a:lstStyle>
            <a:lvl1pPr marL="0" indent="0">
              <a:buNone/>
              <a:defRPr/>
            </a:lvl1pPr>
          </a:lstStyle>
          <a:p>
            <a:r>
              <a:rPr lang="en-US"/>
              <a:t>Click icon to add chart</a:t>
            </a:r>
          </a:p>
        </p:txBody>
      </p:sp>
      <p:sp>
        <p:nvSpPr>
          <p:cNvPr id="17" name="Slide Number Placeholder 5">
            <a:extLst>
              <a:ext uri="{FF2B5EF4-FFF2-40B4-BE49-F238E27FC236}">
                <a16:creationId xmlns:a16="http://schemas.microsoft.com/office/drawing/2014/main" id="{ED51A84C-6252-4AA1-A240-F1737A65F832}"/>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18" name="Footer Placeholder 6">
            <a:extLst>
              <a:ext uri="{FF2B5EF4-FFF2-40B4-BE49-F238E27FC236}">
                <a16:creationId xmlns:a16="http://schemas.microsoft.com/office/drawing/2014/main" id="{4B20FBD3-7CB7-4DB3-85FF-085C0DDB8D44}"/>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r>
              <a:rPr lang="en-US"/>
              <a:t>March 2022</a:t>
            </a:r>
          </a:p>
        </p:txBody>
      </p:sp>
    </p:spTree>
    <p:extLst>
      <p:ext uri="{BB962C8B-B14F-4D97-AF65-F5344CB8AC3E}">
        <p14:creationId xmlns:p14="http://schemas.microsoft.com/office/powerpoint/2010/main" val="61747001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2 Chart Header Subheader">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A58D3BBB-E7E9-4558-914B-3766FB04A7AC}"/>
              </a:ext>
            </a:extLst>
          </p:cNvPr>
          <p:cNvSpPr>
            <a:spLocks noGrp="1"/>
          </p:cNvSpPr>
          <p:nvPr>
            <p:ph type="title"/>
          </p:nvPr>
        </p:nvSpPr>
        <p:spPr>
          <a:xfrm>
            <a:off x="1203530" y="110355"/>
            <a:ext cx="8523877" cy="564096"/>
          </a:xfrm>
          <a:prstGeom prst="rect">
            <a:avLst/>
          </a:prstGeom>
        </p:spPr>
        <p:txBody>
          <a:bodyPr vert="horz" lIns="91440" tIns="45720" rIns="91440" bIns="45720" rtlCol="0" anchor="ctr" anchorCtr="0">
            <a:noAutofit/>
          </a:bodyPr>
          <a:lstStyle>
            <a:lvl1pPr>
              <a:lnSpc>
                <a:spcPct val="85000"/>
              </a:lnSpc>
              <a:defRPr/>
            </a:lvl1pPr>
          </a:lstStyle>
          <a:p>
            <a:r>
              <a:rPr lang="en-US"/>
              <a:t>Click to edit Master title style</a:t>
            </a:r>
          </a:p>
        </p:txBody>
      </p:sp>
      <p:sp>
        <p:nvSpPr>
          <p:cNvPr id="18" name="Text Placeholder 15">
            <a:extLst>
              <a:ext uri="{FF2B5EF4-FFF2-40B4-BE49-F238E27FC236}">
                <a16:creationId xmlns:a16="http://schemas.microsoft.com/office/drawing/2014/main" id="{95893C16-3704-4D6A-8391-77FFFD6FD316}"/>
              </a:ext>
            </a:extLst>
          </p:cNvPr>
          <p:cNvSpPr>
            <a:spLocks noGrp="1"/>
          </p:cNvSpPr>
          <p:nvPr>
            <p:ph type="body" sz="quarter" idx="12"/>
          </p:nvPr>
        </p:nvSpPr>
        <p:spPr>
          <a:xfrm>
            <a:off x="1204151" y="674451"/>
            <a:ext cx="8523256" cy="511250"/>
          </a:xfrm>
        </p:spPr>
        <p:txBody>
          <a:bodyPr/>
          <a:lstStyle>
            <a:lvl1pPr marL="0" indent="0">
              <a:lnSpc>
                <a:spcPct val="85000"/>
              </a:lnSpc>
              <a:buNone/>
              <a:defRPr b="1">
                <a:solidFill>
                  <a:schemeClr val="accent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24" name="Chart Placeholder 3">
            <a:extLst>
              <a:ext uri="{FF2B5EF4-FFF2-40B4-BE49-F238E27FC236}">
                <a16:creationId xmlns:a16="http://schemas.microsoft.com/office/drawing/2014/main" id="{08147322-3C38-46D8-A4FA-0CF4735ACD18}"/>
              </a:ext>
            </a:extLst>
          </p:cNvPr>
          <p:cNvSpPr>
            <a:spLocks noGrp="1"/>
          </p:cNvSpPr>
          <p:nvPr>
            <p:ph type="chart" sz="quarter" idx="10"/>
          </p:nvPr>
        </p:nvSpPr>
        <p:spPr>
          <a:xfrm>
            <a:off x="381000" y="1600200"/>
            <a:ext cx="5562600" cy="4724400"/>
          </a:xfrm>
        </p:spPr>
        <p:txBody>
          <a:bodyPr/>
          <a:lstStyle>
            <a:lvl1pPr marL="0" indent="0">
              <a:buNone/>
              <a:defRPr/>
            </a:lvl1pPr>
          </a:lstStyle>
          <a:p>
            <a:r>
              <a:rPr lang="en-US"/>
              <a:t>Click icon to add chart</a:t>
            </a:r>
          </a:p>
        </p:txBody>
      </p:sp>
      <p:sp>
        <p:nvSpPr>
          <p:cNvPr id="25" name="Chart Placeholder 3">
            <a:extLst>
              <a:ext uri="{FF2B5EF4-FFF2-40B4-BE49-F238E27FC236}">
                <a16:creationId xmlns:a16="http://schemas.microsoft.com/office/drawing/2014/main" id="{8E93CFF8-4D10-4DE1-8158-71A2BBA5236E}"/>
              </a:ext>
            </a:extLst>
          </p:cNvPr>
          <p:cNvSpPr>
            <a:spLocks noGrp="1"/>
          </p:cNvSpPr>
          <p:nvPr>
            <p:ph type="chart" sz="quarter" idx="11"/>
          </p:nvPr>
        </p:nvSpPr>
        <p:spPr>
          <a:xfrm>
            <a:off x="6248400" y="1600200"/>
            <a:ext cx="5562600" cy="4724400"/>
          </a:xfrm>
        </p:spPr>
        <p:txBody>
          <a:bodyPr/>
          <a:lstStyle>
            <a:lvl1pPr marL="0" indent="0">
              <a:buNone/>
              <a:defRPr/>
            </a:lvl1pPr>
          </a:lstStyle>
          <a:p>
            <a:r>
              <a:rPr lang="en-US"/>
              <a:t>Click icon to add chart</a:t>
            </a:r>
          </a:p>
        </p:txBody>
      </p:sp>
      <p:sp>
        <p:nvSpPr>
          <p:cNvPr id="27" name="Slide Number Placeholder 5">
            <a:extLst>
              <a:ext uri="{FF2B5EF4-FFF2-40B4-BE49-F238E27FC236}">
                <a16:creationId xmlns:a16="http://schemas.microsoft.com/office/drawing/2014/main" id="{09A5BAE1-C011-46E2-BC1C-044F6CAAAA4A}"/>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28" name="Footer Placeholder 6">
            <a:extLst>
              <a:ext uri="{FF2B5EF4-FFF2-40B4-BE49-F238E27FC236}">
                <a16:creationId xmlns:a16="http://schemas.microsoft.com/office/drawing/2014/main" id="{0320AD97-3F2C-4DDA-8A0E-5E3BFFBEC655}"/>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r>
              <a:rPr lang="en-US"/>
              <a:t>March 2022</a:t>
            </a:r>
          </a:p>
        </p:txBody>
      </p:sp>
    </p:spTree>
    <p:extLst>
      <p:ext uri="{BB962C8B-B14F-4D97-AF65-F5344CB8AC3E}">
        <p14:creationId xmlns:p14="http://schemas.microsoft.com/office/powerpoint/2010/main" val="38629777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 Content Single Header">
    <p:spTree>
      <p:nvGrpSpPr>
        <p:cNvPr id="1" name=""/>
        <p:cNvGrpSpPr/>
        <p:nvPr/>
      </p:nvGrpSpPr>
      <p:grpSpPr>
        <a:xfrm>
          <a:off x="0" y="0"/>
          <a:ext cx="0" cy="0"/>
          <a:chOff x="0" y="0"/>
          <a:chExt cx="0" cy="0"/>
        </a:xfrm>
      </p:grpSpPr>
      <p:sp>
        <p:nvSpPr>
          <p:cNvPr id="16" name="Content Placeholder 24">
            <a:extLst>
              <a:ext uri="{FF2B5EF4-FFF2-40B4-BE49-F238E27FC236}">
                <a16:creationId xmlns:a16="http://schemas.microsoft.com/office/drawing/2014/main" id="{A34FD180-0491-4B8F-B0AD-C854E76B70E0}"/>
              </a:ext>
            </a:extLst>
          </p:cNvPr>
          <p:cNvSpPr>
            <a:spLocks noGrp="1"/>
          </p:cNvSpPr>
          <p:nvPr>
            <p:ph sz="quarter" idx="13"/>
          </p:nvPr>
        </p:nvSpPr>
        <p:spPr>
          <a:xfrm>
            <a:off x="224577" y="1500734"/>
            <a:ext cx="3757536" cy="4833938"/>
          </a:xfrm>
        </p:spPr>
        <p:txBody>
          <a:bodyPr>
            <a:normAutofit/>
          </a:bodyPr>
          <a:lstStyle>
            <a:lvl1pPr>
              <a:spcBef>
                <a:spcPts val="1500"/>
              </a:spcBef>
              <a:defRPr sz="1667"/>
            </a:lvl1pPr>
            <a:lvl2pPr marL="685674" indent="-228559">
              <a:spcBef>
                <a:spcPts val="1000"/>
              </a:spcBef>
              <a:buFont typeface="Century Gothic" panose="020B0502020202020204" pitchFamily="34" charset="0"/>
              <a:buChar char="–"/>
              <a:defRPr sz="1500">
                <a:solidFill>
                  <a:schemeClr val="tx2"/>
                </a:solidFill>
              </a:defRPr>
            </a:lvl2pPr>
            <a:lvl3pPr>
              <a:spcBef>
                <a:spcPts val="1000"/>
              </a:spcBef>
              <a:defRPr sz="1333">
                <a:solidFill>
                  <a:schemeClr val="tx2"/>
                </a:solidFill>
              </a:defRPr>
            </a:lvl3pPr>
            <a:lvl4pPr marL="1599904" indent="-228559">
              <a:spcBef>
                <a:spcPts val="500"/>
              </a:spcBef>
              <a:buFont typeface="Century Gothic" panose="020B0502020202020204" pitchFamily="34" charset="0"/>
              <a:buChar char="–"/>
              <a:defRPr sz="1167">
                <a:solidFill>
                  <a:schemeClr val="tx2"/>
                </a:solidFill>
              </a:defRPr>
            </a:lvl4pPr>
            <a:lvl5pPr>
              <a:spcBef>
                <a:spcPts val="500"/>
              </a:spcBef>
              <a:defRPr sz="1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4">
            <a:extLst>
              <a:ext uri="{FF2B5EF4-FFF2-40B4-BE49-F238E27FC236}">
                <a16:creationId xmlns:a16="http://schemas.microsoft.com/office/drawing/2014/main" id="{DA9532B8-4EC8-4820-9656-FF889CC14AA0}"/>
              </a:ext>
            </a:extLst>
          </p:cNvPr>
          <p:cNvSpPr>
            <a:spLocks noGrp="1"/>
          </p:cNvSpPr>
          <p:nvPr>
            <p:ph sz="quarter" idx="14"/>
          </p:nvPr>
        </p:nvSpPr>
        <p:spPr>
          <a:xfrm>
            <a:off x="8209888" y="1500734"/>
            <a:ext cx="3757536" cy="4833938"/>
          </a:xfrm>
        </p:spPr>
        <p:txBody>
          <a:bodyPr>
            <a:normAutofit/>
          </a:bodyPr>
          <a:lstStyle>
            <a:lvl1pPr>
              <a:spcBef>
                <a:spcPts val="1500"/>
              </a:spcBef>
              <a:defRPr sz="1667"/>
            </a:lvl1pPr>
            <a:lvl2pPr marL="685674" indent="-228559">
              <a:spcBef>
                <a:spcPts val="1000"/>
              </a:spcBef>
              <a:buFont typeface="Century Gothic" panose="020B0502020202020204" pitchFamily="34" charset="0"/>
              <a:buChar char="–"/>
              <a:defRPr sz="1500">
                <a:solidFill>
                  <a:schemeClr val="tx2"/>
                </a:solidFill>
              </a:defRPr>
            </a:lvl2pPr>
            <a:lvl3pPr>
              <a:spcBef>
                <a:spcPts val="1000"/>
              </a:spcBef>
              <a:defRPr sz="1333">
                <a:solidFill>
                  <a:schemeClr val="tx2"/>
                </a:solidFill>
              </a:defRPr>
            </a:lvl3pPr>
            <a:lvl4pPr marL="1599904" indent="-228559">
              <a:spcBef>
                <a:spcPts val="500"/>
              </a:spcBef>
              <a:buFont typeface="Century Gothic" panose="020B0502020202020204" pitchFamily="34" charset="0"/>
              <a:buChar char="–"/>
              <a:defRPr sz="1167">
                <a:solidFill>
                  <a:schemeClr val="tx2"/>
                </a:solidFill>
              </a:defRPr>
            </a:lvl4pPr>
            <a:lvl5pPr>
              <a:spcBef>
                <a:spcPts val="500"/>
              </a:spcBef>
              <a:defRPr sz="1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4">
            <a:extLst>
              <a:ext uri="{FF2B5EF4-FFF2-40B4-BE49-F238E27FC236}">
                <a16:creationId xmlns:a16="http://schemas.microsoft.com/office/drawing/2014/main" id="{8E7F1DA4-358A-4B5D-B860-8B8812E81EFB}"/>
              </a:ext>
            </a:extLst>
          </p:cNvPr>
          <p:cNvSpPr>
            <a:spLocks noGrp="1"/>
          </p:cNvSpPr>
          <p:nvPr>
            <p:ph sz="quarter" idx="15"/>
          </p:nvPr>
        </p:nvSpPr>
        <p:spPr>
          <a:xfrm>
            <a:off x="4217232" y="1500734"/>
            <a:ext cx="3757536" cy="4833938"/>
          </a:xfrm>
        </p:spPr>
        <p:txBody>
          <a:bodyPr>
            <a:normAutofit/>
          </a:bodyPr>
          <a:lstStyle>
            <a:lvl1pPr>
              <a:spcBef>
                <a:spcPts val="1500"/>
              </a:spcBef>
              <a:defRPr sz="1667"/>
            </a:lvl1pPr>
            <a:lvl2pPr marL="685674" indent="-228559">
              <a:spcBef>
                <a:spcPts val="1000"/>
              </a:spcBef>
              <a:buFont typeface="Century Gothic" panose="020B0502020202020204" pitchFamily="34" charset="0"/>
              <a:buChar char="–"/>
              <a:defRPr sz="1500">
                <a:solidFill>
                  <a:schemeClr val="tx2"/>
                </a:solidFill>
              </a:defRPr>
            </a:lvl2pPr>
            <a:lvl3pPr>
              <a:spcBef>
                <a:spcPts val="1000"/>
              </a:spcBef>
              <a:defRPr sz="1333">
                <a:solidFill>
                  <a:schemeClr val="tx2"/>
                </a:solidFill>
              </a:defRPr>
            </a:lvl3pPr>
            <a:lvl4pPr marL="1599904" indent="-228559">
              <a:spcBef>
                <a:spcPts val="500"/>
              </a:spcBef>
              <a:buFont typeface="Century Gothic" panose="020B0502020202020204" pitchFamily="34" charset="0"/>
              <a:buChar char="–"/>
              <a:defRPr sz="1167">
                <a:solidFill>
                  <a:schemeClr val="tx2"/>
                </a:solidFill>
              </a:defRPr>
            </a:lvl4pPr>
            <a:lvl5pPr>
              <a:spcBef>
                <a:spcPts val="500"/>
              </a:spcBef>
              <a:defRPr sz="1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7579B62F-5556-42F2-9D8C-D4A52BB17EFD}"/>
              </a:ext>
            </a:extLst>
          </p:cNvPr>
          <p:cNvSpPr>
            <a:spLocks noGrp="1"/>
          </p:cNvSpPr>
          <p:nvPr>
            <p:ph type="title"/>
          </p:nvPr>
        </p:nvSpPr>
        <p:spPr/>
        <p:txBody>
          <a:bodyPr/>
          <a:lstStyle/>
          <a:p>
            <a:r>
              <a:rPr lang="en-US"/>
              <a:t>Click to edit Master title style</a:t>
            </a:r>
          </a:p>
        </p:txBody>
      </p:sp>
      <p:sp>
        <p:nvSpPr>
          <p:cNvPr id="8" name="Slide Number Placeholder 5">
            <a:extLst>
              <a:ext uri="{FF2B5EF4-FFF2-40B4-BE49-F238E27FC236}">
                <a16:creationId xmlns:a16="http://schemas.microsoft.com/office/drawing/2014/main" id="{BC1EB760-CBF0-4D37-A881-F04EE476F159}"/>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9" name="Footer Placeholder 7">
            <a:extLst>
              <a:ext uri="{FF2B5EF4-FFF2-40B4-BE49-F238E27FC236}">
                <a16:creationId xmlns:a16="http://schemas.microsoft.com/office/drawing/2014/main" id="{6E1EFEB3-1738-4F6F-B6A1-62EC4C64227E}"/>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290671843"/>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Chart &amp; Text Single Header">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938C7B3-B44E-4281-AEFF-C9595981936F}"/>
              </a:ext>
            </a:extLst>
          </p:cNvPr>
          <p:cNvSpPr>
            <a:spLocks noGrp="1"/>
          </p:cNvSpPr>
          <p:nvPr>
            <p:ph type="title" hasCustomPrompt="1"/>
          </p:nvPr>
        </p:nvSpPr>
        <p:spPr>
          <a:xfrm>
            <a:off x="1203530" y="158170"/>
            <a:ext cx="8638377" cy="997009"/>
          </a:xfrm>
          <a:prstGeom prst="rect">
            <a:avLst/>
          </a:prstGeom>
        </p:spPr>
        <p:txBody>
          <a:bodyPr vert="horz" lIns="91440" tIns="45720" rIns="91440" bIns="45720" rtlCol="0" anchor="ctr" anchorCtr="0">
            <a:noAutofit/>
          </a:bodyPr>
          <a:lstStyle>
            <a:lvl1pPr>
              <a:lnSpc>
                <a:spcPct val="85000"/>
              </a:lnSpc>
              <a:defRPr/>
            </a:lvl1pPr>
          </a:lstStyle>
          <a:p>
            <a:r>
              <a:rPr lang="en-US"/>
              <a:t>Click to edit </a:t>
            </a:r>
            <a:br>
              <a:rPr lang="en-US"/>
            </a:br>
            <a:r>
              <a:rPr lang="en-US"/>
              <a:t>Master title style</a:t>
            </a:r>
          </a:p>
        </p:txBody>
      </p:sp>
      <p:sp>
        <p:nvSpPr>
          <p:cNvPr id="13" name="Chart Placeholder 3">
            <a:extLst>
              <a:ext uri="{FF2B5EF4-FFF2-40B4-BE49-F238E27FC236}">
                <a16:creationId xmlns:a16="http://schemas.microsoft.com/office/drawing/2014/main" id="{63C6AB45-0861-44F2-94DD-81C4DEB7F682}"/>
              </a:ext>
            </a:extLst>
          </p:cNvPr>
          <p:cNvSpPr>
            <a:spLocks noGrp="1"/>
          </p:cNvSpPr>
          <p:nvPr>
            <p:ph type="chart" sz="quarter" idx="10"/>
          </p:nvPr>
        </p:nvSpPr>
        <p:spPr>
          <a:xfrm>
            <a:off x="381000" y="1600200"/>
            <a:ext cx="5562600" cy="4724400"/>
          </a:xfrm>
        </p:spPr>
        <p:txBody>
          <a:bodyPr/>
          <a:lstStyle>
            <a:lvl1pPr marL="0" indent="0">
              <a:buNone/>
              <a:defRPr/>
            </a:lvl1pPr>
          </a:lstStyle>
          <a:p>
            <a:r>
              <a:rPr lang="en-US"/>
              <a:t>Click icon to add chart</a:t>
            </a:r>
          </a:p>
        </p:txBody>
      </p:sp>
      <p:sp>
        <p:nvSpPr>
          <p:cNvPr id="14" name="Text Placeholder 5">
            <a:extLst>
              <a:ext uri="{FF2B5EF4-FFF2-40B4-BE49-F238E27FC236}">
                <a16:creationId xmlns:a16="http://schemas.microsoft.com/office/drawing/2014/main" id="{306748BF-D77E-4AD0-AB49-22A07DCF6ACF}"/>
              </a:ext>
            </a:extLst>
          </p:cNvPr>
          <p:cNvSpPr>
            <a:spLocks noGrp="1"/>
          </p:cNvSpPr>
          <p:nvPr>
            <p:ph type="body" sz="quarter" idx="11"/>
          </p:nvPr>
        </p:nvSpPr>
        <p:spPr>
          <a:xfrm>
            <a:off x="6172200" y="1600200"/>
            <a:ext cx="5638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Slide Number Placeholder 5">
            <a:extLst>
              <a:ext uri="{FF2B5EF4-FFF2-40B4-BE49-F238E27FC236}">
                <a16:creationId xmlns:a16="http://schemas.microsoft.com/office/drawing/2014/main" id="{32A85E9A-06BA-49D0-A6BB-2BD4DCB1747C}"/>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18" name="Footer Placeholder 6">
            <a:extLst>
              <a:ext uri="{FF2B5EF4-FFF2-40B4-BE49-F238E27FC236}">
                <a16:creationId xmlns:a16="http://schemas.microsoft.com/office/drawing/2014/main" id="{1E88E436-464F-488C-94CE-C2DFC7F89BB6}"/>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r>
              <a:rPr lang="en-US"/>
              <a:t>March 2022</a:t>
            </a:r>
          </a:p>
        </p:txBody>
      </p:sp>
    </p:spTree>
    <p:extLst>
      <p:ext uri="{BB962C8B-B14F-4D97-AF65-F5344CB8AC3E}">
        <p14:creationId xmlns:p14="http://schemas.microsoft.com/office/powerpoint/2010/main" val="50494744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Chart &amp; Text Header Subheader">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A58D3BBB-E7E9-4558-914B-3766FB04A7AC}"/>
              </a:ext>
            </a:extLst>
          </p:cNvPr>
          <p:cNvSpPr>
            <a:spLocks noGrp="1"/>
          </p:cNvSpPr>
          <p:nvPr>
            <p:ph type="title"/>
          </p:nvPr>
        </p:nvSpPr>
        <p:spPr>
          <a:xfrm>
            <a:off x="1203530" y="110355"/>
            <a:ext cx="8523877" cy="564096"/>
          </a:xfrm>
          <a:prstGeom prst="rect">
            <a:avLst/>
          </a:prstGeom>
        </p:spPr>
        <p:txBody>
          <a:bodyPr vert="horz" lIns="91440" tIns="45720" rIns="91440" bIns="45720" rtlCol="0" anchor="ctr" anchorCtr="0">
            <a:noAutofit/>
          </a:bodyPr>
          <a:lstStyle>
            <a:lvl1pPr>
              <a:lnSpc>
                <a:spcPct val="85000"/>
              </a:lnSpc>
              <a:defRPr/>
            </a:lvl1pPr>
          </a:lstStyle>
          <a:p>
            <a:r>
              <a:rPr lang="en-US"/>
              <a:t>Click to edit Master title style</a:t>
            </a:r>
          </a:p>
        </p:txBody>
      </p:sp>
      <p:sp>
        <p:nvSpPr>
          <p:cNvPr id="18" name="Text Placeholder 15">
            <a:extLst>
              <a:ext uri="{FF2B5EF4-FFF2-40B4-BE49-F238E27FC236}">
                <a16:creationId xmlns:a16="http://schemas.microsoft.com/office/drawing/2014/main" id="{95893C16-3704-4D6A-8391-77FFFD6FD316}"/>
              </a:ext>
            </a:extLst>
          </p:cNvPr>
          <p:cNvSpPr>
            <a:spLocks noGrp="1"/>
          </p:cNvSpPr>
          <p:nvPr>
            <p:ph type="body" sz="quarter" idx="12"/>
          </p:nvPr>
        </p:nvSpPr>
        <p:spPr>
          <a:xfrm>
            <a:off x="1204151" y="674451"/>
            <a:ext cx="8523256" cy="511250"/>
          </a:xfrm>
        </p:spPr>
        <p:txBody>
          <a:bodyPr/>
          <a:lstStyle>
            <a:lvl1pPr marL="0" indent="0">
              <a:lnSpc>
                <a:spcPct val="85000"/>
              </a:lnSpc>
              <a:buNone/>
              <a:defRPr b="1">
                <a:solidFill>
                  <a:schemeClr val="accent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24" name="Chart Placeholder 3">
            <a:extLst>
              <a:ext uri="{FF2B5EF4-FFF2-40B4-BE49-F238E27FC236}">
                <a16:creationId xmlns:a16="http://schemas.microsoft.com/office/drawing/2014/main" id="{C958AAB5-D01C-4B2D-9AF9-0352ED545D73}"/>
              </a:ext>
            </a:extLst>
          </p:cNvPr>
          <p:cNvSpPr>
            <a:spLocks noGrp="1"/>
          </p:cNvSpPr>
          <p:nvPr>
            <p:ph type="chart" sz="quarter" idx="10"/>
          </p:nvPr>
        </p:nvSpPr>
        <p:spPr>
          <a:xfrm>
            <a:off x="381000" y="1600200"/>
            <a:ext cx="5562600" cy="4724400"/>
          </a:xfrm>
        </p:spPr>
        <p:txBody>
          <a:bodyPr/>
          <a:lstStyle>
            <a:lvl1pPr marL="0" indent="0">
              <a:buNone/>
              <a:defRPr/>
            </a:lvl1pPr>
          </a:lstStyle>
          <a:p>
            <a:r>
              <a:rPr lang="en-US"/>
              <a:t>Click icon to add chart</a:t>
            </a:r>
          </a:p>
        </p:txBody>
      </p:sp>
      <p:sp>
        <p:nvSpPr>
          <p:cNvPr id="25" name="Text Placeholder 5">
            <a:extLst>
              <a:ext uri="{FF2B5EF4-FFF2-40B4-BE49-F238E27FC236}">
                <a16:creationId xmlns:a16="http://schemas.microsoft.com/office/drawing/2014/main" id="{C5179B35-1913-479E-B6A0-FBFE91AD7521}"/>
              </a:ext>
            </a:extLst>
          </p:cNvPr>
          <p:cNvSpPr>
            <a:spLocks noGrp="1"/>
          </p:cNvSpPr>
          <p:nvPr>
            <p:ph type="body" sz="quarter" idx="11"/>
          </p:nvPr>
        </p:nvSpPr>
        <p:spPr>
          <a:xfrm>
            <a:off x="6172200" y="1600200"/>
            <a:ext cx="5638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Slide Number Placeholder 5">
            <a:extLst>
              <a:ext uri="{FF2B5EF4-FFF2-40B4-BE49-F238E27FC236}">
                <a16:creationId xmlns:a16="http://schemas.microsoft.com/office/drawing/2014/main" id="{379C8FF0-3B68-4B0E-A547-E927DE31EA57}"/>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28" name="Footer Placeholder 6">
            <a:extLst>
              <a:ext uri="{FF2B5EF4-FFF2-40B4-BE49-F238E27FC236}">
                <a16:creationId xmlns:a16="http://schemas.microsoft.com/office/drawing/2014/main" id="{0AF532E7-FB92-46B1-AA25-FB560E68FF42}"/>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r>
              <a:rPr lang="en-US"/>
              <a:t>March 2022</a:t>
            </a:r>
          </a:p>
        </p:txBody>
      </p:sp>
    </p:spTree>
    <p:extLst>
      <p:ext uri="{BB962C8B-B14F-4D97-AF65-F5344CB8AC3E}">
        <p14:creationId xmlns:p14="http://schemas.microsoft.com/office/powerpoint/2010/main" val="372835413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2 Chart &amp; Text Single Header">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938C7B3-B44E-4281-AEFF-C9595981936F}"/>
              </a:ext>
            </a:extLst>
          </p:cNvPr>
          <p:cNvSpPr>
            <a:spLocks noGrp="1"/>
          </p:cNvSpPr>
          <p:nvPr>
            <p:ph type="title" hasCustomPrompt="1"/>
          </p:nvPr>
        </p:nvSpPr>
        <p:spPr>
          <a:xfrm>
            <a:off x="1203530" y="158170"/>
            <a:ext cx="8638377" cy="997009"/>
          </a:xfrm>
          <a:prstGeom prst="rect">
            <a:avLst/>
          </a:prstGeom>
        </p:spPr>
        <p:txBody>
          <a:bodyPr vert="horz" lIns="91440" tIns="45720" rIns="91440" bIns="45720" rtlCol="0" anchor="ctr" anchorCtr="0">
            <a:noAutofit/>
          </a:bodyPr>
          <a:lstStyle>
            <a:lvl1pPr>
              <a:lnSpc>
                <a:spcPct val="85000"/>
              </a:lnSpc>
              <a:defRPr/>
            </a:lvl1pPr>
          </a:lstStyle>
          <a:p>
            <a:r>
              <a:rPr lang="en-US"/>
              <a:t>Click to edit </a:t>
            </a:r>
            <a:br>
              <a:rPr lang="en-US"/>
            </a:br>
            <a:r>
              <a:rPr lang="en-US"/>
              <a:t>Master title style</a:t>
            </a:r>
          </a:p>
        </p:txBody>
      </p:sp>
      <p:sp>
        <p:nvSpPr>
          <p:cNvPr id="13" name="Chart Placeholder 3">
            <a:extLst>
              <a:ext uri="{FF2B5EF4-FFF2-40B4-BE49-F238E27FC236}">
                <a16:creationId xmlns:a16="http://schemas.microsoft.com/office/drawing/2014/main" id="{56858CE1-D171-46D6-B252-F23BCAAF05C3}"/>
              </a:ext>
            </a:extLst>
          </p:cNvPr>
          <p:cNvSpPr>
            <a:spLocks noGrp="1"/>
          </p:cNvSpPr>
          <p:nvPr>
            <p:ph type="chart" sz="quarter" idx="10"/>
          </p:nvPr>
        </p:nvSpPr>
        <p:spPr>
          <a:xfrm>
            <a:off x="381000" y="1600200"/>
            <a:ext cx="5562600" cy="2286000"/>
          </a:xfrm>
        </p:spPr>
        <p:txBody>
          <a:bodyPr/>
          <a:lstStyle>
            <a:lvl1pPr marL="0" indent="0">
              <a:buNone/>
              <a:defRPr/>
            </a:lvl1pPr>
          </a:lstStyle>
          <a:p>
            <a:r>
              <a:rPr lang="en-US"/>
              <a:t>Click icon to add chart</a:t>
            </a:r>
          </a:p>
        </p:txBody>
      </p:sp>
      <p:sp>
        <p:nvSpPr>
          <p:cNvPr id="14" name="Chart Placeholder 3">
            <a:extLst>
              <a:ext uri="{FF2B5EF4-FFF2-40B4-BE49-F238E27FC236}">
                <a16:creationId xmlns:a16="http://schemas.microsoft.com/office/drawing/2014/main" id="{18D6C655-71D3-47B1-9C20-3559255CFA6E}"/>
              </a:ext>
            </a:extLst>
          </p:cNvPr>
          <p:cNvSpPr>
            <a:spLocks noGrp="1"/>
          </p:cNvSpPr>
          <p:nvPr>
            <p:ph type="chart" sz="quarter" idx="11"/>
          </p:nvPr>
        </p:nvSpPr>
        <p:spPr>
          <a:xfrm>
            <a:off x="6248400" y="1600200"/>
            <a:ext cx="5562600" cy="2286000"/>
          </a:xfrm>
        </p:spPr>
        <p:txBody>
          <a:bodyPr/>
          <a:lstStyle>
            <a:lvl1pPr marL="0" indent="0">
              <a:buNone/>
              <a:defRPr/>
            </a:lvl1pPr>
          </a:lstStyle>
          <a:p>
            <a:r>
              <a:rPr lang="en-US"/>
              <a:t>Click icon to add chart</a:t>
            </a:r>
          </a:p>
        </p:txBody>
      </p:sp>
      <p:sp>
        <p:nvSpPr>
          <p:cNvPr id="15" name="Text Placeholder 5">
            <a:extLst>
              <a:ext uri="{FF2B5EF4-FFF2-40B4-BE49-F238E27FC236}">
                <a16:creationId xmlns:a16="http://schemas.microsoft.com/office/drawing/2014/main" id="{DF8B6D71-4FC2-4100-8853-2152138668A5}"/>
              </a:ext>
            </a:extLst>
          </p:cNvPr>
          <p:cNvSpPr>
            <a:spLocks noGrp="1"/>
          </p:cNvSpPr>
          <p:nvPr>
            <p:ph type="body" sz="quarter" idx="12"/>
          </p:nvPr>
        </p:nvSpPr>
        <p:spPr>
          <a:xfrm>
            <a:off x="381000" y="4038600"/>
            <a:ext cx="5562600" cy="2286000"/>
          </a:xfrm>
        </p:spPr>
        <p:txBody>
          <a:bodyPr>
            <a:normAutofit/>
          </a:bodyPr>
          <a:lstStyle>
            <a:lvl1pPr>
              <a:defRPr sz="2000"/>
            </a:lvl1pPr>
            <a:lvl2pP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5">
            <a:extLst>
              <a:ext uri="{FF2B5EF4-FFF2-40B4-BE49-F238E27FC236}">
                <a16:creationId xmlns:a16="http://schemas.microsoft.com/office/drawing/2014/main" id="{8D943BF2-E4CE-4E61-B4B5-CFF967638482}"/>
              </a:ext>
            </a:extLst>
          </p:cNvPr>
          <p:cNvSpPr>
            <a:spLocks noGrp="1"/>
          </p:cNvSpPr>
          <p:nvPr>
            <p:ph type="body" sz="quarter" idx="13"/>
          </p:nvPr>
        </p:nvSpPr>
        <p:spPr>
          <a:xfrm>
            <a:off x="6248400" y="4038600"/>
            <a:ext cx="5562600" cy="2286000"/>
          </a:xfrm>
        </p:spPr>
        <p:txBody>
          <a:bodyPr>
            <a:normAutofit/>
          </a:bodyPr>
          <a:lstStyle>
            <a:lvl1pPr>
              <a:defRPr sz="2000"/>
            </a:lvl1pPr>
            <a:lvl2pP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Slide Number Placeholder 5">
            <a:extLst>
              <a:ext uri="{FF2B5EF4-FFF2-40B4-BE49-F238E27FC236}">
                <a16:creationId xmlns:a16="http://schemas.microsoft.com/office/drawing/2014/main" id="{9ED87E30-64C2-4DBB-894A-5298A42192F2}"/>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20" name="Footer Placeholder 6">
            <a:extLst>
              <a:ext uri="{FF2B5EF4-FFF2-40B4-BE49-F238E27FC236}">
                <a16:creationId xmlns:a16="http://schemas.microsoft.com/office/drawing/2014/main" id="{F6642474-7B34-4591-A7C3-078F9BDA3F5E}"/>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r>
              <a:rPr lang="en-US"/>
              <a:t>March 2022</a:t>
            </a:r>
          </a:p>
        </p:txBody>
      </p:sp>
    </p:spTree>
    <p:extLst>
      <p:ext uri="{BB962C8B-B14F-4D97-AF65-F5344CB8AC3E}">
        <p14:creationId xmlns:p14="http://schemas.microsoft.com/office/powerpoint/2010/main" val="1686730716"/>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2 Chart &amp; Text Header Subheader">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A58D3BBB-E7E9-4558-914B-3766FB04A7AC}"/>
              </a:ext>
            </a:extLst>
          </p:cNvPr>
          <p:cNvSpPr>
            <a:spLocks noGrp="1"/>
          </p:cNvSpPr>
          <p:nvPr>
            <p:ph type="title"/>
          </p:nvPr>
        </p:nvSpPr>
        <p:spPr>
          <a:xfrm>
            <a:off x="1203530" y="110355"/>
            <a:ext cx="8523877" cy="564096"/>
          </a:xfrm>
          <a:prstGeom prst="rect">
            <a:avLst/>
          </a:prstGeom>
        </p:spPr>
        <p:txBody>
          <a:bodyPr vert="horz" lIns="91440" tIns="45720" rIns="91440" bIns="45720" rtlCol="0" anchor="ctr" anchorCtr="0">
            <a:noAutofit/>
          </a:bodyPr>
          <a:lstStyle>
            <a:lvl1pPr>
              <a:lnSpc>
                <a:spcPct val="85000"/>
              </a:lnSpc>
              <a:defRPr/>
            </a:lvl1pPr>
          </a:lstStyle>
          <a:p>
            <a:r>
              <a:rPr lang="en-US"/>
              <a:t>Click to edit Master title style</a:t>
            </a:r>
          </a:p>
        </p:txBody>
      </p:sp>
      <p:sp>
        <p:nvSpPr>
          <p:cNvPr id="18" name="Text Placeholder 15">
            <a:extLst>
              <a:ext uri="{FF2B5EF4-FFF2-40B4-BE49-F238E27FC236}">
                <a16:creationId xmlns:a16="http://schemas.microsoft.com/office/drawing/2014/main" id="{95893C16-3704-4D6A-8391-77FFFD6FD316}"/>
              </a:ext>
            </a:extLst>
          </p:cNvPr>
          <p:cNvSpPr>
            <a:spLocks noGrp="1"/>
          </p:cNvSpPr>
          <p:nvPr>
            <p:ph type="body" sz="quarter" idx="12"/>
          </p:nvPr>
        </p:nvSpPr>
        <p:spPr>
          <a:xfrm>
            <a:off x="1204151" y="674451"/>
            <a:ext cx="8523256" cy="511250"/>
          </a:xfrm>
        </p:spPr>
        <p:txBody>
          <a:bodyPr/>
          <a:lstStyle>
            <a:lvl1pPr marL="0" indent="0">
              <a:lnSpc>
                <a:spcPct val="85000"/>
              </a:lnSpc>
              <a:buNone/>
              <a:defRPr b="1">
                <a:solidFill>
                  <a:schemeClr val="accent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24" name="Chart Placeholder 3">
            <a:extLst>
              <a:ext uri="{FF2B5EF4-FFF2-40B4-BE49-F238E27FC236}">
                <a16:creationId xmlns:a16="http://schemas.microsoft.com/office/drawing/2014/main" id="{641AF156-0726-4DC7-B959-D39968119B20}"/>
              </a:ext>
            </a:extLst>
          </p:cNvPr>
          <p:cNvSpPr>
            <a:spLocks noGrp="1"/>
          </p:cNvSpPr>
          <p:nvPr>
            <p:ph type="chart" sz="quarter" idx="10"/>
          </p:nvPr>
        </p:nvSpPr>
        <p:spPr>
          <a:xfrm>
            <a:off x="381000" y="1600200"/>
            <a:ext cx="5562600" cy="2286000"/>
          </a:xfrm>
        </p:spPr>
        <p:txBody>
          <a:bodyPr/>
          <a:lstStyle>
            <a:lvl1pPr marL="0" indent="0">
              <a:buNone/>
              <a:defRPr/>
            </a:lvl1pPr>
          </a:lstStyle>
          <a:p>
            <a:r>
              <a:rPr lang="en-US"/>
              <a:t>Click icon to add chart</a:t>
            </a:r>
          </a:p>
        </p:txBody>
      </p:sp>
      <p:sp>
        <p:nvSpPr>
          <p:cNvPr id="25" name="Chart Placeholder 3">
            <a:extLst>
              <a:ext uri="{FF2B5EF4-FFF2-40B4-BE49-F238E27FC236}">
                <a16:creationId xmlns:a16="http://schemas.microsoft.com/office/drawing/2014/main" id="{FCF1B9AC-03C8-4BAF-A971-CF9FCD930633}"/>
              </a:ext>
            </a:extLst>
          </p:cNvPr>
          <p:cNvSpPr>
            <a:spLocks noGrp="1"/>
          </p:cNvSpPr>
          <p:nvPr>
            <p:ph type="chart" sz="quarter" idx="11"/>
          </p:nvPr>
        </p:nvSpPr>
        <p:spPr>
          <a:xfrm>
            <a:off x="6248400" y="1600200"/>
            <a:ext cx="5562600" cy="2286000"/>
          </a:xfrm>
        </p:spPr>
        <p:txBody>
          <a:bodyPr/>
          <a:lstStyle>
            <a:lvl1pPr marL="0" indent="0">
              <a:buNone/>
              <a:defRPr/>
            </a:lvl1pPr>
          </a:lstStyle>
          <a:p>
            <a:r>
              <a:rPr lang="en-US"/>
              <a:t>Click icon to add chart</a:t>
            </a:r>
          </a:p>
        </p:txBody>
      </p:sp>
      <p:sp>
        <p:nvSpPr>
          <p:cNvPr id="26" name="Text Placeholder 5">
            <a:extLst>
              <a:ext uri="{FF2B5EF4-FFF2-40B4-BE49-F238E27FC236}">
                <a16:creationId xmlns:a16="http://schemas.microsoft.com/office/drawing/2014/main" id="{6FA9DF3A-E8A6-4B48-A1D2-6B39C7BA3E01}"/>
              </a:ext>
            </a:extLst>
          </p:cNvPr>
          <p:cNvSpPr>
            <a:spLocks noGrp="1"/>
          </p:cNvSpPr>
          <p:nvPr>
            <p:ph type="body" sz="quarter" idx="12"/>
          </p:nvPr>
        </p:nvSpPr>
        <p:spPr>
          <a:xfrm>
            <a:off x="381000" y="4038600"/>
            <a:ext cx="5562600" cy="2286000"/>
          </a:xfrm>
        </p:spPr>
        <p:txBody>
          <a:bodyPr>
            <a:normAutofit/>
          </a:bodyPr>
          <a:lstStyle>
            <a:lvl1pPr>
              <a:defRPr sz="2000"/>
            </a:lvl1pPr>
            <a:lvl2pP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ext Placeholder 5">
            <a:extLst>
              <a:ext uri="{FF2B5EF4-FFF2-40B4-BE49-F238E27FC236}">
                <a16:creationId xmlns:a16="http://schemas.microsoft.com/office/drawing/2014/main" id="{EDE9EAEA-3321-4C99-944D-B274AA92DC3D}"/>
              </a:ext>
            </a:extLst>
          </p:cNvPr>
          <p:cNvSpPr>
            <a:spLocks noGrp="1"/>
          </p:cNvSpPr>
          <p:nvPr>
            <p:ph type="body" sz="quarter" idx="13"/>
          </p:nvPr>
        </p:nvSpPr>
        <p:spPr>
          <a:xfrm>
            <a:off x="6248400" y="4038600"/>
            <a:ext cx="5562600" cy="2286000"/>
          </a:xfrm>
        </p:spPr>
        <p:txBody>
          <a:bodyPr>
            <a:normAutofit/>
          </a:bodyPr>
          <a:lstStyle>
            <a:lvl1pPr>
              <a:defRPr sz="2000"/>
            </a:lvl1pPr>
            <a:lvl2pP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Slide Number Placeholder 5">
            <a:extLst>
              <a:ext uri="{FF2B5EF4-FFF2-40B4-BE49-F238E27FC236}">
                <a16:creationId xmlns:a16="http://schemas.microsoft.com/office/drawing/2014/main" id="{7F4AA827-27F0-4AD9-901D-694850E18291}"/>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30" name="Footer Placeholder 6">
            <a:extLst>
              <a:ext uri="{FF2B5EF4-FFF2-40B4-BE49-F238E27FC236}">
                <a16:creationId xmlns:a16="http://schemas.microsoft.com/office/drawing/2014/main" id="{E6F92508-F849-475F-9ECF-911CE3A248B5}"/>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r>
              <a:rPr lang="en-US"/>
              <a:t>March 2022</a:t>
            </a:r>
          </a:p>
        </p:txBody>
      </p:sp>
    </p:spTree>
    <p:extLst>
      <p:ext uri="{BB962C8B-B14F-4D97-AF65-F5344CB8AC3E}">
        <p14:creationId xmlns:p14="http://schemas.microsoft.com/office/powerpoint/2010/main" val="310996203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3 Chart &amp; Text Single Header">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938C7B3-B44E-4281-AEFF-C9595981936F}"/>
              </a:ext>
            </a:extLst>
          </p:cNvPr>
          <p:cNvSpPr>
            <a:spLocks noGrp="1"/>
          </p:cNvSpPr>
          <p:nvPr>
            <p:ph type="title" hasCustomPrompt="1"/>
          </p:nvPr>
        </p:nvSpPr>
        <p:spPr>
          <a:xfrm>
            <a:off x="1203530" y="158170"/>
            <a:ext cx="8638377" cy="997009"/>
          </a:xfrm>
          <a:prstGeom prst="rect">
            <a:avLst/>
          </a:prstGeom>
        </p:spPr>
        <p:txBody>
          <a:bodyPr vert="horz" lIns="91440" tIns="45720" rIns="91440" bIns="45720" rtlCol="0" anchor="ctr" anchorCtr="0">
            <a:noAutofit/>
          </a:bodyPr>
          <a:lstStyle>
            <a:lvl1pPr>
              <a:lnSpc>
                <a:spcPct val="85000"/>
              </a:lnSpc>
              <a:defRPr/>
            </a:lvl1pPr>
          </a:lstStyle>
          <a:p>
            <a:r>
              <a:rPr lang="en-US"/>
              <a:t>Click to edit </a:t>
            </a:r>
            <a:br>
              <a:rPr lang="en-US"/>
            </a:br>
            <a:r>
              <a:rPr lang="en-US"/>
              <a:t>Master title style</a:t>
            </a:r>
          </a:p>
        </p:txBody>
      </p:sp>
      <p:sp>
        <p:nvSpPr>
          <p:cNvPr id="13" name="Chart Placeholder 3">
            <a:extLst>
              <a:ext uri="{FF2B5EF4-FFF2-40B4-BE49-F238E27FC236}">
                <a16:creationId xmlns:a16="http://schemas.microsoft.com/office/drawing/2014/main" id="{DA9E81FA-16F1-4C7C-A851-B8D6CA3AA11E}"/>
              </a:ext>
            </a:extLst>
          </p:cNvPr>
          <p:cNvSpPr>
            <a:spLocks noGrp="1"/>
          </p:cNvSpPr>
          <p:nvPr>
            <p:ph type="chart" sz="quarter" idx="10"/>
          </p:nvPr>
        </p:nvSpPr>
        <p:spPr>
          <a:xfrm>
            <a:off x="381000" y="1600200"/>
            <a:ext cx="3657600" cy="2286000"/>
          </a:xfrm>
        </p:spPr>
        <p:txBody>
          <a:bodyPr/>
          <a:lstStyle>
            <a:lvl1pPr marL="0" indent="0">
              <a:buNone/>
              <a:defRPr/>
            </a:lvl1pPr>
          </a:lstStyle>
          <a:p>
            <a:r>
              <a:rPr lang="en-US"/>
              <a:t>Click icon to add chart</a:t>
            </a:r>
          </a:p>
        </p:txBody>
      </p:sp>
      <p:sp>
        <p:nvSpPr>
          <p:cNvPr id="14" name="Text Placeholder 5">
            <a:extLst>
              <a:ext uri="{FF2B5EF4-FFF2-40B4-BE49-F238E27FC236}">
                <a16:creationId xmlns:a16="http://schemas.microsoft.com/office/drawing/2014/main" id="{96AE73D3-FE49-4025-8181-3FEDAF912FC5}"/>
              </a:ext>
            </a:extLst>
          </p:cNvPr>
          <p:cNvSpPr>
            <a:spLocks noGrp="1"/>
          </p:cNvSpPr>
          <p:nvPr>
            <p:ph type="body" sz="quarter" idx="12"/>
          </p:nvPr>
        </p:nvSpPr>
        <p:spPr>
          <a:xfrm>
            <a:off x="381000" y="4038600"/>
            <a:ext cx="3657600" cy="2286000"/>
          </a:xfrm>
        </p:spPr>
        <p:txBody>
          <a:bodyPr>
            <a:norm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hart Placeholder 3">
            <a:extLst>
              <a:ext uri="{FF2B5EF4-FFF2-40B4-BE49-F238E27FC236}">
                <a16:creationId xmlns:a16="http://schemas.microsoft.com/office/drawing/2014/main" id="{35DF5CF4-1DE3-49D8-A0A4-A0C208999547}"/>
              </a:ext>
            </a:extLst>
          </p:cNvPr>
          <p:cNvSpPr>
            <a:spLocks noGrp="1"/>
          </p:cNvSpPr>
          <p:nvPr>
            <p:ph type="chart" sz="quarter" idx="13"/>
          </p:nvPr>
        </p:nvSpPr>
        <p:spPr>
          <a:xfrm>
            <a:off x="4267200" y="1600200"/>
            <a:ext cx="3657600" cy="2286000"/>
          </a:xfrm>
        </p:spPr>
        <p:txBody>
          <a:bodyPr/>
          <a:lstStyle>
            <a:lvl1pPr marL="0" indent="0">
              <a:buNone/>
              <a:defRPr/>
            </a:lvl1pPr>
          </a:lstStyle>
          <a:p>
            <a:r>
              <a:rPr lang="en-US"/>
              <a:t>Click icon to add chart</a:t>
            </a:r>
          </a:p>
        </p:txBody>
      </p:sp>
      <p:sp>
        <p:nvSpPr>
          <p:cNvPr id="16" name="Text Placeholder 5">
            <a:extLst>
              <a:ext uri="{FF2B5EF4-FFF2-40B4-BE49-F238E27FC236}">
                <a16:creationId xmlns:a16="http://schemas.microsoft.com/office/drawing/2014/main" id="{FDE787F1-87E8-400C-B491-A08ED5544A54}"/>
              </a:ext>
            </a:extLst>
          </p:cNvPr>
          <p:cNvSpPr>
            <a:spLocks noGrp="1"/>
          </p:cNvSpPr>
          <p:nvPr>
            <p:ph type="body" sz="quarter" idx="14"/>
          </p:nvPr>
        </p:nvSpPr>
        <p:spPr>
          <a:xfrm>
            <a:off x="4267200" y="4038600"/>
            <a:ext cx="3657600" cy="2286000"/>
          </a:xfrm>
        </p:spPr>
        <p:txBody>
          <a:bodyPr>
            <a:norm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hart Placeholder 3">
            <a:extLst>
              <a:ext uri="{FF2B5EF4-FFF2-40B4-BE49-F238E27FC236}">
                <a16:creationId xmlns:a16="http://schemas.microsoft.com/office/drawing/2014/main" id="{6F447463-CAA7-428F-8E49-4F7B6F84A2BB}"/>
              </a:ext>
            </a:extLst>
          </p:cNvPr>
          <p:cNvSpPr>
            <a:spLocks noGrp="1"/>
          </p:cNvSpPr>
          <p:nvPr>
            <p:ph type="chart" sz="quarter" idx="15"/>
          </p:nvPr>
        </p:nvSpPr>
        <p:spPr>
          <a:xfrm>
            <a:off x="8153400" y="1600200"/>
            <a:ext cx="3657600" cy="2286000"/>
          </a:xfrm>
        </p:spPr>
        <p:txBody>
          <a:bodyPr/>
          <a:lstStyle>
            <a:lvl1pPr marL="0" indent="0">
              <a:buNone/>
              <a:defRPr/>
            </a:lvl1pPr>
          </a:lstStyle>
          <a:p>
            <a:r>
              <a:rPr lang="en-US"/>
              <a:t>Click icon to add chart</a:t>
            </a:r>
          </a:p>
        </p:txBody>
      </p:sp>
      <p:sp>
        <p:nvSpPr>
          <p:cNvPr id="18" name="Text Placeholder 5">
            <a:extLst>
              <a:ext uri="{FF2B5EF4-FFF2-40B4-BE49-F238E27FC236}">
                <a16:creationId xmlns:a16="http://schemas.microsoft.com/office/drawing/2014/main" id="{838F0D8C-48BE-4BA1-A4A4-A94D624B64CF}"/>
              </a:ext>
            </a:extLst>
          </p:cNvPr>
          <p:cNvSpPr>
            <a:spLocks noGrp="1"/>
          </p:cNvSpPr>
          <p:nvPr>
            <p:ph type="body" sz="quarter" idx="16"/>
          </p:nvPr>
        </p:nvSpPr>
        <p:spPr>
          <a:xfrm>
            <a:off x="8153400" y="4038600"/>
            <a:ext cx="3657600" cy="2286000"/>
          </a:xfrm>
        </p:spPr>
        <p:txBody>
          <a:bodyPr>
            <a:norm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Slide Number Placeholder 5">
            <a:extLst>
              <a:ext uri="{FF2B5EF4-FFF2-40B4-BE49-F238E27FC236}">
                <a16:creationId xmlns:a16="http://schemas.microsoft.com/office/drawing/2014/main" id="{8339B9DF-6D53-45BC-A17A-9115DA4F6551}"/>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22" name="Footer Placeholder 6">
            <a:extLst>
              <a:ext uri="{FF2B5EF4-FFF2-40B4-BE49-F238E27FC236}">
                <a16:creationId xmlns:a16="http://schemas.microsoft.com/office/drawing/2014/main" id="{EC4D5228-63C1-48FE-8778-E032A9BDA9ED}"/>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r>
              <a:rPr lang="en-US"/>
              <a:t>March 2022</a:t>
            </a:r>
          </a:p>
        </p:txBody>
      </p:sp>
    </p:spTree>
    <p:extLst>
      <p:ext uri="{BB962C8B-B14F-4D97-AF65-F5344CB8AC3E}">
        <p14:creationId xmlns:p14="http://schemas.microsoft.com/office/powerpoint/2010/main" val="953307773"/>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3 Chart &amp; Text Header Subheader">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A58D3BBB-E7E9-4558-914B-3766FB04A7AC}"/>
              </a:ext>
            </a:extLst>
          </p:cNvPr>
          <p:cNvSpPr>
            <a:spLocks noGrp="1"/>
          </p:cNvSpPr>
          <p:nvPr>
            <p:ph type="title"/>
          </p:nvPr>
        </p:nvSpPr>
        <p:spPr>
          <a:xfrm>
            <a:off x="1203530" y="110355"/>
            <a:ext cx="8523877" cy="564096"/>
          </a:xfrm>
          <a:prstGeom prst="rect">
            <a:avLst/>
          </a:prstGeom>
        </p:spPr>
        <p:txBody>
          <a:bodyPr vert="horz" lIns="91440" tIns="45720" rIns="91440" bIns="45720" rtlCol="0" anchor="ctr" anchorCtr="0">
            <a:noAutofit/>
          </a:bodyPr>
          <a:lstStyle>
            <a:lvl1pPr>
              <a:lnSpc>
                <a:spcPct val="85000"/>
              </a:lnSpc>
              <a:defRPr/>
            </a:lvl1pPr>
          </a:lstStyle>
          <a:p>
            <a:r>
              <a:rPr lang="en-US"/>
              <a:t>Click to edit Master title style</a:t>
            </a:r>
          </a:p>
        </p:txBody>
      </p:sp>
      <p:sp>
        <p:nvSpPr>
          <p:cNvPr id="18" name="Text Placeholder 15">
            <a:extLst>
              <a:ext uri="{FF2B5EF4-FFF2-40B4-BE49-F238E27FC236}">
                <a16:creationId xmlns:a16="http://schemas.microsoft.com/office/drawing/2014/main" id="{95893C16-3704-4D6A-8391-77FFFD6FD316}"/>
              </a:ext>
            </a:extLst>
          </p:cNvPr>
          <p:cNvSpPr>
            <a:spLocks noGrp="1"/>
          </p:cNvSpPr>
          <p:nvPr>
            <p:ph type="body" sz="quarter" idx="12"/>
          </p:nvPr>
        </p:nvSpPr>
        <p:spPr>
          <a:xfrm>
            <a:off x="1204151" y="674451"/>
            <a:ext cx="8523256" cy="511250"/>
          </a:xfrm>
        </p:spPr>
        <p:txBody>
          <a:bodyPr/>
          <a:lstStyle>
            <a:lvl1pPr marL="0" indent="0">
              <a:lnSpc>
                <a:spcPct val="85000"/>
              </a:lnSpc>
              <a:buNone/>
              <a:defRPr b="1">
                <a:solidFill>
                  <a:schemeClr val="accent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24" name="Chart Placeholder 3">
            <a:extLst>
              <a:ext uri="{FF2B5EF4-FFF2-40B4-BE49-F238E27FC236}">
                <a16:creationId xmlns:a16="http://schemas.microsoft.com/office/drawing/2014/main" id="{2062AF27-726B-472D-9600-224CBE8589BA}"/>
              </a:ext>
            </a:extLst>
          </p:cNvPr>
          <p:cNvSpPr>
            <a:spLocks noGrp="1"/>
          </p:cNvSpPr>
          <p:nvPr>
            <p:ph type="chart" sz="quarter" idx="10"/>
          </p:nvPr>
        </p:nvSpPr>
        <p:spPr>
          <a:xfrm>
            <a:off x="381000" y="1600200"/>
            <a:ext cx="3657600" cy="2286000"/>
          </a:xfrm>
        </p:spPr>
        <p:txBody>
          <a:bodyPr/>
          <a:lstStyle>
            <a:lvl1pPr marL="0" indent="0">
              <a:buNone/>
              <a:defRPr/>
            </a:lvl1pPr>
          </a:lstStyle>
          <a:p>
            <a:r>
              <a:rPr lang="en-US"/>
              <a:t>Click icon to add chart</a:t>
            </a:r>
          </a:p>
        </p:txBody>
      </p:sp>
      <p:sp>
        <p:nvSpPr>
          <p:cNvPr id="25" name="Text Placeholder 5">
            <a:extLst>
              <a:ext uri="{FF2B5EF4-FFF2-40B4-BE49-F238E27FC236}">
                <a16:creationId xmlns:a16="http://schemas.microsoft.com/office/drawing/2014/main" id="{7BECFFB8-08EB-47F6-B862-8A2257286A00}"/>
              </a:ext>
            </a:extLst>
          </p:cNvPr>
          <p:cNvSpPr>
            <a:spLocks noGrp="1"/>
          </p:cNvSpPr>
          <p:nvPr>
            <p:ph type="body" sz="quarter" idx="12"/>
          </p:nvPr>
        </p:nvSpPr>
        <p:spPr>
          <a:xfrm>
            <a:off x="381000" y="4038600"/>
            <a:ext cx="3657600" cy="2286000"/>
          </a:xfrm>
        </p:spPr>
        <p:txBody>
          <a:bodyPr>
            <a:norm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hart Placeholder 3">
            <a:extLst>
              <a:ext uri="{FF2B5EF4-FFF2-40B4-BE49-F238E27FC236}">
                <a16:creationId xmlns:a16="http://schemas.microsoft.com/office/drawing/2014/main" id="{2D13778A-2A0A-4EC7-A501-8D10A08035AB}"/>
              </a:ext>
            </a:extLst>
          </p:cNvPr>
          <p:cNvSpPr>
            <a:spLocks noGrp="1"/>
          </p:cNvSpPr>
          <p:nvPr>
            <p:ph type="chart" sz="quarter" idx="13"/>
          </p:nvPr>
        </p:nvSpPr>
        <p:spPr>
          <a:xfrm>
            <a:off x="4267200" y="1600200"/>
            <a:ext cx="3657600" cy="2286000"/>
          </a:xfrm>
        </p:spPr>
        <p:txBody>
          <a:bodyPr/>
          <a:lstStyle>
            <a:lvl1pPr marL="0" indent="0">
              <a:buNone/>
              <a:defRPr/>
            </a:lvl1pPr>
          </a:lstStyle>
          <a:p>
            <a:r>
              <a:rPr lang="en-US"/>
              <a:t>Click icon to add chart</a:t>
            </a:r>
          </a:p>
        </p:txBody>
      </p:sp>
      <p:sp>
        <p:nvSpPr>
          <p:cNvPr id="27" name="Text Placeholder 5">
            <a:extLst>
              <a:ext uri="{FF2B5EF4-FFF2-40B4-BE49-F238E27FC236}">
                <a16:creationId xmlns:a16="http://schemas.microsoft.com/office/drawing/2014/main" id="{F15E32A7-2362-4A9E-8692-683700D4ACC6}"/>
              </a:ext>
            </a:extLst>
          </p:cNvPr>
          <p:cNvSpPr>
            <a:spLocks noGrp="1"/>
          </p:cNvSpPr>
          <p:nvPr>
            <p:ph type="body" sz="quarter" idx="14"/>
          </p:nvPr>
        </p:nvSpPr>
        <p:spPr>
          <a:xfrm>
            <a:off x="4267200" y="4038600"/>
            <a:ext cx="3657600" cy="2286000"/>
          </a:xfrm>
        </p:spPr>
        <p:txBody>
          <a:bodyPr>
            <a:norm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hart Placeholder 3">
            <a:extLst>
              <a:ext uri="{FF2B5EF4-FFF2-40B4-BE49-F238E27FC236}">
                <a16:creationId xmlns:a16="http://schemas.microsoft.com/office/drawing/2014/main" id="{823D7D71-DF9C-4AA8-9F69-2E3C3DE4E7F0}"/>
              </a:ext>
            </a:extLst>
          </p:cNvPr>
          <p:cNvSpPr>
            <a:spLocks noGrp="1"/>
          </p:cNvSpPr>
          <p:nvPr>
            <p:ph type="chart" sz="quarter" idx="15"/>
          </p:nvPr>
        </p:nvSpPr>
        <p:spPr>
          <a:xfrm>
            <a:off x="8153400" y="1600200"/>
            <a:ext cx="3657600" cy="2286000"/>
          </a:xfrm>
        </p:spPr>
        <p:txBody>
          <a:bodyPr/>
          <a:lstStyle>
            <a:lvl1pPr marL="0" indent="0">
              <a:buNone/>
              <a:defRPr/>
            </a:lvl1pPr>
          </a:lstStyle>
          <a:p>
            <a:r>
              <a:rPr lang="en-US"/>
              <a:t>Click icon to add chart</a:t>
            </a:r>
          </a:p>
        </p:txBody>
      </p:sp>
      <p:sp>
        <p:nvSpPr>
          <p:cNvPr id="29" name="Text Placeholder 5">
            <a:extLst>
              <a:ext uri="{FF2B5EF4-FFF2-40B4-BE49-F238E27FC236}">
                <a16:creationId xmlns:a16="http://schemas.microsoft.com/office/drawing/2014/main" id="{70CCF4C5-4051-4EDF-82ED-D4E748BEBED3}"/>
              </a:ext>
            </a:extLst>
          </p:cNvPr>
          <p:cNvSpPr>
            <a:spLocks noGrp="1"/>
          </p:cNvSpPr>
          <p:nvPr>
            <p:ph type="body" sz="quarter" idx="16"/>
          </p:nvPr>
        </p:nvSpPr>
        <p:spPr>
          <a:xfrm>
            <a:off x="8153400" y="4038600"/>
            <a:ext cx="3657600" cy="2286000"/>
          </a:xfrm>
        </p:spPr>
        <p:txBody>
          <a:bodyPr>
            <a:norm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Slide Number Placeholder 5">
            <a:extLst>
              <a:ext uri="{FF2B5EF4-FFF2-40B4-BE49-F238E27FC236}">
                <a16:creationId xmlns:a16="http://schemas.microsoft.com/office/drawing/2014/main" id="{C5D0733B-84A9-4623-A484-3101A442D30F}"/>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32" name="Footer Placeholder 6">
            <a:extLst>
              <a:ext uri="{FF2B5EF4-FFF2-40B4-BE49-F238E27FC236}">
                <a16:creationId xmlns:a16="http://schemas.microsoft.com/office/drawing/2014/main" id="{BD344DB6-8E05-417B-B28B-2E60058431ED}"/>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r>
              <a:rPr lang="en-US"/>
              <a:t>March 2022</a:t>
            </a:r>
          </a:p>
        </p:txBody>
      </p:sp>
    </p:spTree>
    <p:extLst>
      <p:ext uri="{BB962C8B-B14F-4D97-AF65-F5344CB8AC3E}">
        <p14:creationId xmlns:p14="http://schemas.microsoft.com/office/powerpoint/2010/main" val="3768933095"/>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4 Chart Single Header">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938C7B3-B44E-4281-AEFF-C9595981936F}"/>
              </a:ext>
            </a:extLst>
          </p:cNvPr>
          <p:cNvSpPr>
            <a:spLocks noGrp="1"/>
          </p:cNvSpPr>
          <p:nvPr>
            <p:ph type="title" hasCustomPrompt="1"/>
          </p:nvPr>
        </p:nvSpPr>
        <p:spPr>
          <a:xfrm>
            <a:off x="1203530" y="158170"/>
            <a:ext cx="8638377" cy="997009"/>
          </a:xfrm>
          <a:prstGeom prst="rect">
            <a:avLst/>
          </a:prstGeom>
        </p:spPr>
        <p:txBody>
          <a:bodyPr vert="horz" lIns="91440" tIns="45720" rIns="91440" bIns="45720" rtlCol="0" anchor="ctr" anchorCtr="0">
            <a:noAutofit/>
          </a:bodyPr>
          <a:lstStyle>
            <a:lvl1pPr>
              <a:lnSpc>
                <a:spcPct val="85000"/>
              </a:lnSpc>
              <a:defRPr/>
            </a:lvl1pPr>
          </a:lstStyle>
          <a:p>
            <a:r>
              <a:rPr lang="en-US"/>
              <a:t>Click to edit </a:t>
            </a:r>
            <a:br>
              <a:rPr lang="en-US"/>
            </a:br>
            <a:r>
              <a:rPr lang="en-US"/>
              <a:t>Master title style</a:t>
            </a:r>
          </a:p>
        </p:txBody>
      </p:sp>
      <p:sp>
        <p:nvSpPr>
          <p:cNvPr id="13" name="Chart Placeholder 3">
            <a:extLst>
              <a:ext uri="{FF2B5EF4-FFF2-40B4-BE49-F238E27FC236}">
                <a16:creationId xmlns:a16="http://schemas.microsoft.com/office/drawing/2014/main" id="{03D3BA74-60EA-4C29-AF56-B7259BCD771B}"/>
              </a:ext>
            </a:extLst>
          </p:cNvPr>
          <p:cNvSpPr>
            <a:spLocks noGrp="1"/>
          </p:cNvSpPr>
          <p:nvPr>
            <p:ph type="chart" sz="quarter" idx="10"/>
          </p:nvPr>
        </p:nvSpPr>
        <p:spPr>
          <a:xfrm>
            <a:off x="381000" y="1600200"/>
            <a:ext cx="5562600" cy="2286000"/>
          </a:xfrm>
        </p:spPr>
        <p:txBody>
          <a:bodyPr/>
          <a:lstStyle>
            <a:lvl1pPr marL="0" indent="0">
              <a:buNone/>
              <a:defRPr/>
            </a:lvl1pPr>
          </a:lstStyle>
          <a:p>
            <a:r>
              <a:rPr lang="en-US"/>
              <a:t>Click icon to add chart</a:t>
            </a:r>
          </a:p>
        </p:txBody>
      </p:sp>
      <p:sp>
        <p:nvSpPr>
          <p:cNvPr id="14" name="Chart Placeholder 3">
            <a:extLst>
              <a:ext uri="{FF2B5EF4-FFF2-40B4-BE49-F238E27FC236}">
                <a16:creationId xmlns:a16="http://schemas.microsoft.com/office/drawing/2014/main" id="{0808DA0A-FCA0-4A62-B56F-C480EC3E45EE}"/>
              </a:ext>
            </a:extLst>
          </p:cNvPr>
          <p:cNvSpPr>
            <a:spLocks noGrp="1"/>
          </p:cNvSpPr>
          <p:nvPr>
            <p:ph type="chart" sz="quarter" idx="11"/>
          </p:nvPr>
        </p:nvSpPr>
        <p:spPr>
          <a:xfrm>
            <a:off x="6248400" y="1600200"/>
            <a:ext cx="5562600" cy="2286000"/>
          </a:xfrm>
        </p:spPr>
        <p:txBody>
          <a:bodyPr/>
          <a:lstStyle>
            <a:lvl1pPr marL="0" indent="0">
              <a:buNone/>
              <a:defRPr/>
            </a:lvl1pPr>
          </a:lstStyle>
          <a:p>
            <a:r>
              <a:rPr lang="en-US"/>
              <a:t>Click icon to add chart</a:t>
            </a:r>
          </a:p>
        </p:txBody>
      </p:sp>
      <p:sp>
        <p:nvSpPr>
          <p:cNvPr id="15" name="Chart Placeholder 3">
            <a:extLst>
              <a:ext uri="{FF2B5EF4-FFF2-40B4-BE49-F238E27FC236}">
                <a16:creationId xmlns:a16="http://schemas.microsoft.com/office/drawing/2014/main" id="{065ECE00-E49F-4FFD-B3BC-11097ADE947A}"/>
              </a:ext>
            </a:extLst>
          </p:cNvPr>
          <p:cNvSpPr>
            <a:spLocks noGrp="1"/>
          </p:cNvSpPr>
          <p:nvPr>
            <p:ph type="chart" sz="quarter" idx="12"/>
          </p:nvPr>
        </p:nvSpPr>
        <p:spPr>
          <a:xfrm>
            <a:off x="381000" y="4126832"/>
            <a:ext cx="5562600" cy="2286000"/>
          </a:xfrm>
        </p:spPr>
        <p:txBody>
          <a:bodyPr/>
          <a:lstStyle>
            <a:lvl1pPr marL="0" indent="0">
              <a:buNone/>
              <a:defRPr/>
            </a:lvl1pPr>
          </a:lstStyle>
          <a:p>
            <a:r>
              <a:rPr lang="en-US"/>
              <a:t>Click icon to add chart</a:t>
            </a:r>
          </a:p>
        </p:txBody>
      </p:sp>
      <p:sp>
        <p:nvSpPr>
          <p:cNvPr id="16" name="Chart Placeholder 3">
            <a:extLst>
              <a:ext uri="{FF2B5EF4-FFF2-40B4-BE49-F238E27FC236}">
                <a16:creationId xmlns:a16="http://schemas.microsoft.com/office/drawing/2014/main" id="{15458037-4A27-4617-A080-FC1BEF097007}"/>
              </a:ext>
            </a:extLst>
          </p:cNvPr>
          <p:cNvSpPr>
            <a:spLocks noGrp="1"/>
          </p:cNvSpPr>
          <p:nvPr>
            <p:ph type="chart" sz="quarter" idx="13"/>
          </p:nvPr>
        </p:nvSpPr>
        <p:spPr>
          <a:xfrm>
            <a:off x="6248400" y="4126832"/>
            <a:ext cx="5562600" cy="2286000"/>
          </a:xfrm>
        </p:spPr>
        <p:txBody>
          <a:bodyPr/>
          <a:lstStyle>
            <a:lvl1pPr marL="0" indent="0">
              <a:buNone/>
              <a:defRPr/>
            </a:lvl1pPr>
          </a:lstStyle>
          <a:p>
            <a:r>
              <a:rPr lang="en-US"/>
              <a:t>Click icon to add chart</a:t>
            </a:r>
          </a:p>
        </p:txBody>
      </p:sp>
      <p:sp>
        <p:nvSpPr>
          <p:cNvPr id="19" name="Slide Number Placeholder 5">
            <a:extLst>
              <a:ext uri="{FF2B5EF4-FFF2-40B4-BE49-F238E27FC236}">
                <a16:creationId xmlns:a16="http://schemas.microsoft.com/office/drawing/2014/main" id="{CCCE1C0D-462B-4F16-AF17-6DBAC0A5E968}"/>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20" name="Footer Placeholder 6">
            <a:extLst>
              <a:ext uri="{FF2B5EF4-FFF2-40B4-BE49-F238E27FC236}">
                <a16:creationId xmlns:a16="http://schemas.microsoft.com/office/drawing/2014/main" id="{2AE7BB30-037A-4604-84BE-4B1A38FC3E1C}"/>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r>
              <a:rPr lang="en-US"/>
              <a:t>March 2022</a:t>
            </a:r>
          </a:p>
        </p:txBody>
      </p:sp>
    </p:spTree>
    <p:extLst>
      <p:ext uri="{BB962C8B-B14F-4D97-AF65-F5344CB8AC3E}">
        <p14:creationId xmlns:p14="http://schemas.microsoft.com/office/powerpoint/2010/main" val="1145292607"/>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4 Chart Header Subheader">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A58D3BBB-E7E9-4558-914B-3766FB04A7AC}"/>
              </a:ext>
            </a:extLst>
          </p:cNvPr>
          <p:cNvSpPr>
            <a:spLocks noGrp="1"/>
          </p:cNvSpPr>
          <p:nvPr>
            <p:ph type="title"/>
          </p:nvPr>
        </p:nvSpPr>
        <p:spPr>
          <a:xfrm>
            <a:off x="1203530" y="110355"/>
            <a:ext cx="8523877" cy="564096"/>
          </a:xfrm>
          <a:prstGeom prst="rect">
            <a:avLst/>
          </a:prstGeom>
        </p:spPr>
        <p:txBody>
          <a:bodyPr vert="horz" lIns="91440" tIns="45720" rIns="91440" bIns="45720" rtlCol="0" anchor="ctr" anchorCtr="0">
            <a:noAutofit/>
          </a:bodyPr>
          <a:lstStyle>
            <a:lvl1pPr>
              <a:lnSpc>
                <a:spcPct val="85000"/>
              </a:lnSpc>
              <a:defRPr/>
            </a:lvl1pPr>
          </a:lstStyle>
          <a:p>
            <a:r>
              <a:rPr lang="en-US"/>
              <a:t>Click to edit Master title style</a:t>
            </a:r>
          </a:p>
        </p:txBody>
      </p:sp>
      <p:sp>
        <p:nvSpPr>
          <p:cNvPr id="18" name="Text Placeholder 15">
            <a:extLst>
              <a:ext uri="{FF2B5EF4-FFF2-40B4-BE49-F238E27FC236}">
                <a16:creationId xmlns:a16="http://schemas.microsoft.com/office/drawing/2014/main" id="{95893C16-3704-4D6A-8391-77FFFD6FD316}"/>
              </a:ext>
            </a:extLst>
          </p:cNvPr>
          <p:cNvSpPr>
            <a:spLocks noGrp="1"/>
          </p:cNvSpPr>
          <p:nvPr>
            <p:ph type="body" sz="quarter" idx="12"/>
          </p:nvPr>
        </p:nvSpPr>
        <p:spPr>
          <a:xfrm>
            <a:off x="1204151" y="674451"/>
            <a:ext cx="8523256" cy="511250"/>
          </a:xfrm>
        </p:spPr>
        <p:txBody>
          <a:bodyPr/>
          <a:lstStyle>
            <a:lvl1pPr marL="0" indent="0">
              <a:lnSpc>
                <a:spcPct val="85000"/>
              </a:lnSpc>
              <a:buNone/>
              <a:defRPr b="1">
                <a:solidFill>
                  <a:schemeClr val="accent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24" name="Chart Placeholder 3">
            <a:extLst>
              <a:ext uri="{FF2B5EF4-FFF2-40B4-BE49-F238E27FC236}">
                <a16:creationId xmlns:a16="http://schemas.microsoft.com/office/drawing/2014/main" id="{A9E564CA-61D6-4133-91BA-4015264737A5}"/>
              </a:ext>
            </a:extLst>
          </p:cNvPr>
          <p:cNvSpPr>
            <a:spLocks noGrp="1"/>
          </p:cNvSpPr>
          <p:nvPr>
            <p:ph type="chart" sz="quarter" idx="10"/>
          </p:nvPr>
        </p:nvSpPr>
        <p:spPr>
          <a:xfrm>
            <a:off x="381000" y="1600200"/>
            <a:ext cx="5562600" cy="2286000"/>
          </a:xfrm>
        </p:spPr>
        <p:txBody>
          <a:bodyPr/>
          <a:lstStyle>
            <a:lvl1pPr marL="0" indent="0">
              <a:buNone/>
              <a:defRPr/>
            </a:lvl1pPr>
          </a:lstStyle>
          <a:p>
            <a:r>
              <a:rPr lang="en-US"/>
              <a:t>Click icon to add chart</a:t>
            </a:r>
          </a:p>
        </p:txBody>
      </p:sp>
      <p:sp>
        <p:nvSpPr>
          <p:cNvPr id="25" name="Chart Placeholder 3">
            <a:extLst>
              <a:ext uri="{FF2B5EF4-FFF2-40B4-BE49-F238E27FC236}">
                <a16:creationId xmlns:a16="http://schemas.microsoft.com/office/drawing/2014/main" id="{36E8EDEF-E8D8-428D-B186-411007092E08}"/>
              </a:ext>
            </a:extLst>
          </p:cNvPr>
          <p:cNvSpPr>
            <a:spLocks noGrp="1"/>
          </p:cNvSpPr>
          <p:nvPr>
            <p:ph type="chart" sz="quarter" idx="11"/>
          </p:nvPr>
        </p:nvSpPr>
        <p:spPr>
          <a:xfrm>
            <a:off x="6248400" y="1600200"/>
            <a:ext cx="5562600" cy="2286000"/>
          </a:xfrm>
        </p:spPr>
        <p:txBody>
          <a:bodyPr/>
          <a:lstStyle>
            <a:lvl1pPr marL="0" indent="0">
              <a:buNone/>
              <a:defRPr/>
            </a:lvl1pPr>
          </a:lstStyle>
          <a:p>
            <a:r>
              <a:rPr lang="en-US"/>
              <a:t>Click icon to add chart</a:t>
            </a:r>
          </a:p>
        </p:txBody>
      </p:sp>
      <p:sp>
        <p:nvSpPr>
          <p:cNvPr id="26" name="Chart Placeholder 3">
            <a:extLst>
              <a:ext uri="{FF2B5EF4-FFF2-40B4-BE49-F238E27FC236}">
                <a16:creationId xmlns:a16="http://schemas.microsoft.com/office/drawing/2014/main" id="{9298ED55-3210-47A0-828F-36829D90A15D}"/>
              </a:ext>
            </a:extLst>
          </p:cNvPr>
          <p:cNvSpPr>
            <a:spLocks noGrp="1"/>
          </p:cNvSpPr>
          <p:nvPr>
            <p:ph type="chart" sz="quarter" idx="12"/>
          </p:nvPr>
        </p:nvSpPr>
        <p:spPr>
          <a:xfrm>
            <a:off x="381000" y="4126832"/>
            <a:ext cx="5562600" cy="2286000"/>
          </a:xfrm>
        </p:spPr>
        <p:txBody>
          <a:bodyPr/>
          <a:lstStyle>
            <a:lvl1pPr marL="0" indent="0">
              <a:buNone/>
              <a:defRPr/>
            </a:lvl1pPr>
          </a:lstStyle>
          <a:p>
            <a:r>
              <a:rPr lang="en-US"/>
              <a:t>Click icon to add chart</a:t>
            </a:r>
          </a:p>
        </p:txBody>
      </p:sp>
      <p:sp>
        <p:nvSpPr>
          <p:cNvPr id="27" name="Chart Placeholder 3">
            <a:extLst>
              <a:ext uri="{FF2B5EF4-FFF2-40B4-BE49-F238E27FC236}">
                <a16:creationId xmlns:a16="http://schemas.microsoft.com/office/drawing/2014/main" id="{09A678C7-F167-4E65-BE1C-11801C3CD562}"/>
              </a:ext>
            </a:extLst>
          </p:cNvPr>
          <p:cNvSpPr>
            <a:spLocks noGrp="1"/>
          </p:cNvSpPr>
          <p:nvPr>
            <p:ph type="chart" sz="quarter" idx="13"/>
          </p:nvPr>
        </p:nvSpPr>
        <p:spPr>
          <a:xfrm>
            <a:off x="6248400" y="4126832"/>
            <a:ext cx="5562600" cy="2286000"/>
          </a:xfrm>
        </p:spPr>
        <p:txBody>
          <a:bodyPr/>
          <a:lstStyle>
            <a:lvl1pPr marL="0" indent="0">
              <a:buNone/>
              <a:defRPr/>
            </a:lvl1pPr>
          </a:lstStyle>
          <a:p>
            <a:r>
              <a:rPr lang="en-US"/>
              <a:t>Click icon to add chart</a:t>
            </a:r>
          </a:p>
        </p:txBody>
      </p:sp>
      <p:sp>
        <p:nvSpPr>
          <p:cNvPr id="29" name="Slide Number Placeholder 5">
            <a:extLst>
              <a:ext uri="{FF2B5EF4-FFF2-40B4-BE49-F238E27FC236}">
                <a16:creationId xmlns:a16="http://schemas.microsoft.com/office/drawing/2014/main" id="{22CA8D62-684E-41EC-9C71-E1975A19443F}"/>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30" name="Footer Placeholder 6">
            <a:extLst>
              <a:ext uri="{FF2B5EF4-FFF2-40B4-BE49-F238E27FC236}">
                <a16:creationId xmlns:a16="http://schemas.microsoft.com/office/drawing/2014/main" id="{73D11D80-8308-4105-8B94-CE1924470B70}"/>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r>
              <a:rPr lang="en-US"/>
              <a:t>March 2022</a:t>
            </a:r>
          </a:p>
        </p:txBody>
      </p:sp>
    </p:spTree>
    <p:extLst>
      <p:ext uri="{BB962C8B-B14F-4D97-AF65-F5344CB8AC3E}">
        <p14:creationId xmlns:p14="http://schemas.microsoft.com/office/powerpoint/2010/main" val="2414977856"/>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Table Single Header">
    <p:spTree>
      <p:nvGrpSpPr>
        <p:cNvPr id="1" name=""/>
        <p:cNvGrpSpPr/>
        <p:nvPr/>
      </p:nvGrpSpPr>
      <p:grpSpPr>
        <a:xfrm>
          <a:off x="0" y="0"/>
          <a:ext cx="0" cy="0"/>
          <a:chOff x="0" y="0"/>
          <a:chExt cx="0" cy="0"/>
        </a:xfrm>
      </p:grpSpPr>
      <p:sp>
        <p:nvSpPr>
          <p:cNvPr id="14" name="Table Placeholder 13">
            <a:extLst>
              <a:ext uri="{FF2B5EF4-FFF2-40B4-BE49-F238E27FC236}">
                <a16:creationId xmlns:a16="http://schemas.microsoft.com/office/drawing/2014/main" id="{83B9B5D8-E8BB-4425-A3C2-DD3A585B0524}"/>
              </a:ext>
            </a:extLst>
          </p:cNvPr>
          <p:cNvSpPr>
            <a:spLocks noGrp="1"/>
          </p:cNvSpPr>
          <p:nvPr>
            <p:ph type="tbl" sz="quarter" idx="12"/>
          </p:nvPr>
        </p:nvSpPr>
        <p:spPr>
          <a:xfrm>
            <a:off x="373062" y="1604296"/>
            <a:ext cx="11445875" cy="4719012"/>
          </a:xfrm>
        </p:spPr>
        <p:txBody>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6" name="Title Placeholder 1">
            <a:extLst>
              <a:ext uri="{FF2B5EF4-FFF2-40B4-BE49-F238E27FC236}">
                <a16:creationId xmlns:a16="http://schemas.microsoft.com/office/drawing/2014/main" id="{0938C7B3-B44E-4281-AEFF-C9595981936F}"/>
              </a:ext>
            </a:extLst>
          </p:cNvPr>
          <p:cNvSpPr>
            <a:spLocks noGrp="1"/>
          </p:cNvSpPr>
          <p:nvPr>
            <p:ph type="title" hasCustomPrompt="1"/>
          </p:nvPr>
        </p:nvSpPr>
        <p:spPr>
          <a:xfrm>
            <a:off x="1203530" y="158170"/>
            <a:ext cx="8638377" cy="997009"/>
          </a:xfrm>
          <a:prstGeom prst="rect">
            <a:avLst/>
          </a:prstGeom>
        </p:spPr>
        <p:txBody>
          <a:bodyPr vert="horz" lIns="91440" tIns="45720" rIns="91440" bIns="45720" rtlCol="0" anchor="ctr" anchorCtr="0">
            <a:noAutofit/>
          </a:bodyPr>
          <a:lstStyle>
            <a:lvl1pPr>
              <a:lnSpc>
                <a:spcPct val="85000"/>
              </a:lnSpc>
              <a:defRPr/>
            </a:lvl1pPr>
          </a:lstStyle>
          <a:p>
            <a:r>
              <a:rPr lang="en-US"/>
              <a:t>Click to edit </a:t>
            </a:r>
            <a:br>
              <a:rPr lang="en-US"/>
            </a:br>
            <a:r>
              <a:rPr lang="en-US"/>
              <a:t>Master title style</a:t>
            </a:r>
          </a:p>
        </p:txBody>
      </p:sp>
      <p:sp>
        <p:nvSpPr>
          <p:cNvPr id="16" name="Slide Number Placeholder 5">
            <a:extLst>
              <a:ext uri="{FF2B5EF4-FFF2-40B4-BE49-F238E27FC236}">
                <a16:creationId xmlns:a16="http://schemas.microsoft.com/office/drawing/2014/main" id="{372FEA41-1A08-486B-A6A6-6F643C25D5BC}"/>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17" name="Footer Placeholder 6">
            <a:extLst>
              <a:ext uri="{FF2B5EF4-FFF2-40B4-BE49-F238E27FC236}">
                <a16:creationId xmlns:a16="http://schemas.microsoft.com/office/drawing/2014/main" id="{B31CB3DB-7B4D-463A-89C5-7583BDC17C1F}"/>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r>
              <a:rPr lang="en-US"/>
              <a:t>March 2022</a:t>
            </a:r>
          </a:p>
        </p:txBody>
      </p:sp>
    </p:spTree>
    <p:extLst>
      <p:ext uri="{BB962C8B-B14F-4D97-AF65-F5344CB8AC3E}">
        <p14:creationId xmlns:p14="http://schemas.microsoft.com/office/powerpoint/2010/main" val="2580012273"/>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Table Header Subheader">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A58D3BBB-E7E9-4558-914B-3766FB04A7AC}"/>
              </a:ext>
            </a:extLst>
          </p:cNvPr>
          <p:cNvSpPr>
            <a:spLocks noGrp="1"/>
          </p:cNvSpPr>
          <p:nvPr>
            <p:ph type="title"/>
          </p:nvPr>
        </p:nvSpPr>
        <p:spPr>
          <a:xfrm>
            <a:off x="1203530" y="110355"/>
            <a:ext cx="8523877" cy="564096"/>
          </a:xfrm>
          <a:prstGeom prst="rect">
            <a:avLst/>
          </a:prstGeom>
        </p:spPr>
        <p:txBody>
          <a:bodyPr vert="horz" lIns="91440" tIns="45720" rIns="91440" bIns="45720" rtlCol="0" anchor="ctr" anchorCtr="0">
            <a:noAutofit/>
          </a:bodyPr>
          <a:lstStyle>
            <a:lvl1pPr>
              <a:lnSpc>
                <a:spcPct val="85000"/>
              </a:lnSpc>
              <a:defRPr/>
            </a:lvl1pPr>
          </a:lstStyle>
          <a:p>
            <a:r>
              <a:rPr lang="en-US"/>
              <a:t>Click to edit Master title style</a:t>
            </a:r>
          </a:p>
        </p:txBody>
      </p:sp>
      <p:sp>
        <p:nvSpPr>
          <p:cNvPr id="18" name="Text Placeholder 15">
            <a:extLst>
              <a:ext uri="{FF2B5EF4-FFF2-40B4-BE49-F238E27FC236}">
                <a16:creationId xmlns:a16="http://schemas.microsoft.com/office/drawing/2014/main" id="{95893C16-3704-4D6A-8391-77FFFD6FD316}"/>
              </a:ext>
            </a:extLst>
          </p:cNvPr>
          <p:cNvSpPr>
            <a:spLocks noGrp="1"/>
          </p:cNvSpPr>
          <p:nvPr>
            <p:ph type="body" sz="quarter" idx="12"/>
          </p:nvPr>
        </p:nvSpPr>
        <p:spPr>
          <a:xfrm>
            <a:off x="1204151" y="674451"/>
            <a:ext cx="8523256" cy="511250"/>
          </a:xfrm>
        </p:spPr>
        <p:txBody>
          <a:bodyPr/>
          <a:lstStyle>
            <a:lvl1pPr marL="0" indent="0">
              <a:lnSpc>
                <a:spcPct val="85000"/>
              </a:lnSpc>
              <a:buNone/>
              <a:defRPr b="1">
                <a:solidFill>
                  <a:schemeClr val="accent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25" name="Table Placeholder 13">
            <a:extLst>
              <a:ext uri="{FF2B5EF4-FFF2-40B4-BE49-F238E27FC236}">
                <a16:creationId xmlns:a16="http://schemas.microsoft.com/office/drawing/2014/main" id="{EE916ACB-2923-42C4-9CE6-B3A9EFB45916}"/>
              </a:ext>
            </a:extLst>
          </p:cNvPr>
          <p:cNvSpPr>
            <a:spLocks noGrp="1"/>
          </p:cNvSpPr>
          <p:nvPr>
            <p:ph type="tbl" sz="quarter" idx="13"/>
          </p:nvPr>
        </p:nvSpPr>
        <p:spPr>
          <a:xfrm>
            <a:off x="373062" y="1604296"/>
            <a:ext cx="11445875" cy="4719012"/>
          </a:xfrm>
        </p:spPr>
        <p:txBody>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6" name="Slide Number Placeholder 5">
            <a:extLst>
              <a:ext uri="{FF2B5EF4-FFF2-40B4-BE49-F238E27FC236}">
                <a16:creationId xmlns:a16="http://schemas.microsoft.com/office/drawing/2014/main" id="{D3157B50-F5E7-4E50-A04B-CB9A5B7FEB54}"/>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27" name="Footer Placeholder 6">
            <a:extLst>
              <a:ext uri="{FF2B5EF4-FFF2-40B4-BE49-F238E27FC236}">
                <a16:creationId xmlns:a16="http://schemas.microsoft.com/office/drawing/2014/main" id="{E0494ECD-8AAB-4DF7-B646-3CAF894336F8}"/>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r>
              <a:rPr lang="en-US"/>
              <a:t>March 2022</a:t>
            </a:r>
          </a:p>
        </p:txBody>
      </p:sp>
    </p:spTree>
    <p:extLst>
      <p:ext uri="{BB962C8B-B14F-4D97-AF65-F5344CB8AC3E}">
        <p14:creationId xmlns:p14="http://schemas.microsoft.com/office/powerpoint/2010/main" val="8641039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ntent Header Subheader">
    <p:spTree>
      <p:nvGrpSpPr>
        <p:cNvPr id="1" name=""/>
        <p:cNvGrpSpPr/>
        <p:nvPr/>
      </p:nvGrpSpPr>
      <p:grpSpPr>
        <a:xfrm>
          <a:off x="0" y="0"/>
          <a:ext cx="0" cy="0"/>
          <a:chOff x="0" y="0"/>
          <a:chExt cx="0" cy="0"/>
        </a:xfrm>
      </p:grpSpPr>
      <p:sp>
        <p:nvSpPr>
          <p:cNvPr id="30" name="Content Placeholder 24">
            <a:extLst>
              <a:ext uri="{FF2B5EF4-FFF2-40B4-BE49-F238E27FC236}">
                <a16:creationId xmlns:a16="http://schemas.microsoft.com/office/drawing/2014/main" id="{CCB28310-005E-411B-A543-B78CA2CAABF2}"/>
              </a:ext>
            </a:extLst>
          </p:cNvPr>
          <p:cNvSpPr>
            <a:spLocks noGrp="1"/>
          </p:cNvSpPr>
          <p:nvPr>
            <p:ph sz="quarter" idx="14"/>
          </p:nvPr>
        </p:nvSpPr>
        <p:spPr>
          <a:xfrm>
            <a:off x="224577" y="1500734"/>
            <a:ext cx="3757536" cy="4833938"/>
          </a:xfrm>
        </p:spPr>
        <p:txBody>
          <a:bodyPr>
            <a:normAutofit/>
          </a:bodyPr>
          <a:lstStyle>
            <a:lvl1pPr>
              <a:spcBef>
                <a:spcPts val="1500"/>
              </a:spcBef>
              <a:defRPr sz="1667"/>
            </a:lvl1pPr>
            <a:lvl2pPr marL="685674" indent="-228559">
              <a:spcBef>
                <a:spcPts val="1000"/>
              </a:spcBef>
              <a:buFont typeface="Century Gothic" panose="020B0502020202020204" pitchFamily="34" charset="0"/>
              <a:buChar char="–"/>
              <a:defRPr sz="1500">
                <a:solidFill>
                  <a:schemeClr val="tx2"/>
                </a:solidFill>
              </a:defRPr>
            </a:lvl2pPr>
            <a:lvl3pPr>
              <a:spcBef>
                <a:spcPts val="1000"/>
              </a:spcBef>
              <a:defRPr sz="1333">
                <a:solidFill>
                  <a:schemeClr val="tx2"/>
                </a:solidFill>
              </a:defRPr>
            </a:lvl3pPr>
            <a:lvl4pPr marL="1599904" indent="-228559">
              <a:spcBef>
                <a:spcPts val="500"/>
              </a:spcBef>
              <a:buFont typeface="Century Gothic" panose="020B0502020202020204" pitchFamily="34" charset="0"/>
              <a:buChar char="–"/>
              <a:defRPr sz="1167">
                <a:solidFill>
                  <a:schemeClr val="tx2"/>
                </a:solidFill>
              </a:defRPr>
            </a:lvl4pPr>
            <a:lvl5pPr>
              <a:spcBef>
                <a:spcPts val="500"/>
              </a:spcBef>
              <a:defRPr sz="1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Content Placeholder 24">
            <a:extLst>
              <a:ext uri="{FF2B5EF4-FFF2-40B4-BE49-F238E27FC236}">
                <a16:creationId xmlns:a16="http://schemas.microsoft.com/office/drawing/2014/main" id="{EDDA53B2-0502-472F-906E-51DF915B60D8}"/>
              </a:ext>
            </a:extLst>
          </p:cNvPr>
          <p:cNvSpPr>
            <a:spLocks noGrp="1"/>
          </p:cNvSpPr>
          <p:nvPr>
            <p:ph sz="quarter" idx="15"/>
          </p:nvPr>
        </p:nvSpPr>
        <p:spPr>
          <a:xfrm>
            <a:off x="8209888" y="1500734"/>
            <a:ext cx="3757536" cy="4833938"/>
          </a:xfrm>
        </p:spPr>
        <p:txBody>
          <a:bodyPr>
            <a:normAutofit/>
          </a:bodyPr>
          <a:lstStyle>
            <a:lvl1pPr>
              <a:spcBef>
                <a:spcPts val="1500"/>
              </a:spcBef>
              <a:defRPr sz="1667"/>
            </a:lvl1pPr>
            <a:lvl2pPr marL="685674" indent="-228559">
              <a:spcBef>
                <a:spcPts val="1000"/>
              </a:spcBef>
              <a:buFont typeface="Century Gothic" panose="020B0502020202020204" pitchFamily="34" charset="0"/>
              <a:buChar char="–"/>
              <a:defRPr sz="1500">
                <a:solidFill>
                  <a:schemeClr val="tx2"/>
                </a:solidFill>
              </a:defRPr>
            </a:lvl2pPr>
            <a:lvl3pPr>
              <a:spcBef>
                <a:spcPts val="1000"/>
              </a:spcBef>
              <a:defRPr sz="1333">
                <a:solidFill>
                  <a:schemeClr val="tx2"/>
                </a:solidFill>
              </a:defRPr>
            </a:lvl3pPr>
            <a:lvl4pPr marL="1599904" indent="-228559">
              <a:spcBef>
                <a:spcPts val="500"/>
              </a:spcBef>
              <a:buFont typeface="Century Gothic" panose="020B0502020202020204" pitchFamily="34" charset="0"/>
              <a:buChar char="–"/>
              <a:defRPr sz="1167">
                <a:solidFill>
                  <a:schemeClr val="tx2"/>
                </a:solidFill>
              </a:defRPr>
            </a:lvl4pPr>
            <a:lvl5pPr>
              <a:spcBef>
                <a:spcPts val="500"/>
              </a:spcBef>
              <a:defRPr sz="1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 name="Content Placeholder 24">
            <a:extLst>
              <a:ext uri="{FF2B5EF4-FFF2-40B4-BE49-F238E27FC236}">
                <a16:creationId xmlns:a16="http://schemas.microsoft.com/office/drawing/2014/main" id="{AD64EB56-CA5F-41DE-9533-DFED8B8F03BD}"/>
              </a:ext>
            </a:extLst>
          </p:cNvPr>
          <p:cNvSpPr>
            <a:spLocks noGrp="1"/>
          </p:cNvSpPr>
          <p:nvPr>
            <p:ph sz="quarter" idx="16"/>
          </p:nvPr>
        </p:nvSpPr>
        <p:spPr>
          <a:xfrm>
            <a:off x="4217232" y="1500734"/>
            <a:ext cx="3757536" cy="4833938"/>
          </a:xfrm>
        </p:spPr>
        <p:txBody>
          <a:bodyPr>
            <a:normAutofit/>
          </a:bodyPr>
          <a:lstStyle>
            <a:lvl1pPr>
              <a:spcBef>
                <a:spcPts val="1500"/>
              </a:spcBef>
              <a:defRPr sz="1667"/>
            </a:lvl1pPr>
            <a:lvl2pPr marL="685674" indent="-228559">
              <a:spcBef>
                <a:spcPts val="1000"/>
              </a:spcBef>
              <a:buFont typeface="Century Gothic" panose="020B0502020202020204" pitchFamily="34" charset="0"/>
              <a:buChar char="–"/>
              <a:defRPr sz="1500">
                <a:solidFill>
                  <a:schemeClr val="tx2"/>
                </a:solidFill>
              </a:defRPr>
            </a:lvl2pPr>
            <a:lvl3pPr>
              <a:spcBef>
                <a:spcPts val="1000"/>
              </a:spcBef>
              <a:defRPr sz="1333">
                <a:solidFill>
                  <a:schemeClr val="tx2"/>
                </a:solidFill>
              </a:defRPr>
            </a:lvl3pPr>
            <a:lvl4pPr marL="1599904" indent="-228559">
              <a:spcBef>
                <a:spcPts val="500"/>
              </a:spcBef>
              <a:buFont typeface="Century Gothic" panose="020B0502020202020204" pitchFamily="34" charset="0"/>
              <a:buChar char="–"/>
              <a:defRPr sz="1167">
                <a:solidFill>
                  <a:schemeClr val="tx2"/>
                </a:solidFill>
              </a:defRPr>
            </a:lvl4pPr>
            <a:lvl5pPr>
              <a:spcBef>
                <a:spcPts val="500"/>
              </a:spcBef>
              <a:defRPr sz="1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19EDC10-29A4-4086-AFAE-5CE36BD23FA8}"/>
              </a:ext>
            </a:extLst>
          </p:cNvPr>
          <p:cNvSpPr>
            <a:spLocks noGrp="1"/>
          </p:cNvSpPr>
          <p:nvPr>
            <p:ph type="title"/>
          </p:nvPr>
        </p:nvSpPr>
        <p:spPr/>
        <p:txBody>
          <a:bodyPr/>
          <a:lstStyle/>
          <a:p>
            <a:r>
              <a:rPr lang="en-US"/>
              <a:t>Click to edit Master title style</a:t>
            </a:r>
          </a:p>
        </p:txBody>
      </p:sp>
      <p:sp>
        <p:nvSpPr>
          <p:cNvPr id="10" name="Text Placeholder 15">
            <a:extLst>
              <a:ext uri="{FF2B5EF4-FFF2-40B4-BE49-F238E27FC236}">
                <a16:creationId xmlns:a16="http://schemas.microsoft.com/office/drawing/2014/main" id="{4EB2CA07-CF16-433E-AF92-ECFC6FADCF09}"/>
              </a:ext>
            </a:extLst>
          </p:cNvPr>
          <p:cNvSpPr>
            <a:spLocks noGrp="1"/>
          </p:cNvSpPr>
          <p:nvPr>
            <p:ph type="body" sz="quarter" idx="11"/>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9" name="Slide Number Placeholder 5">
            <a:extLst>
              <a:ext uri="{FF2B5EF4-FFF2-40B4-BE49-F238E27FC236}">
                <a16:creationId xmlns:a16="http://schemas.microsoft.com/office/drawing/2014/main" id="{696980AD-7796-4AFF-BFD7-4FA98A509808}"/>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1" name="Footer Placeholder 7">
            <a:extLst>
              <a:ext uri="{FF2B5EF4-FFF2-40B4-BE49-F238E27FC236}">
                <a16:creationId xmlns:a16="http://schemas.microsoft.com/office/drawing/2014/main" id="{A5F7CEEA-5904-41F1-8953-BE62FFB494BD}"/>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1375644207"/>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2 Table Single Header">
    <p:spTree>
      <p:nvGrpSpPr>
        <p:cNvPr id="1" name=""/>
        <p:cNvGrpSpPr/>
        <p:nvPr/>
      </p:nvGrpSpPr>
      <p:grpSpPr>
        <a:xfrm>
          <a:off x="0" y="0"/>
          <a:ext cx="0" cy="0"/>
          <a:chOff x="0" y="0"/>
          <a:chExt cx="0" cy="0"/>
        </a:xfrm>
      </p:grpSpPr>
      <p:sp>
        <p:nvSpPr>
          <p:cNvPr id="15" name="Table Placeholder 13">
            <a:extLst>
              <a:ext uri="{FF2B5EF4-FFF2-40B4-BE49-F238E27FC236}">
                <a16:creationId xmlns:a16="http://schemas.microsoft.com/office/drawing/2014/main" id="{3B5C8C70-9F6F-4142-8675-2A924E954B90}"/>
              </a:ext>
            </a:extLst>
          </p:cNvPr>
          <p:cNvSpPr>
            <a:spLocks noGrp="1"/>
          </p:cNvSpPr>
          <p:nvPr>
            <p:ph type="tbl" sz="quarter" idx="13"/>
          </p:nvPr>
        </p:nvSpPr>
        <p:spPr>
          <a:xfrm>
            <a:off x="373062" y="1565329"/>
            <a:ext cx="5562601" cy="4803720"/>
          </a:xfrm>
        </p:spPr>
        <p:txBody>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6" name="Title Placeholder 1">
            <a:extLst>
              <a:ext uri="{FF2B5EF4-FFF2-40B4-BE49-F238E27FC236}">
                <a16:creationId xmlns:a16="http://schemas.microsoft.com/office/drawing/2014/main" id="{0938C7B3-B44E-4281-AEFF-C9595981936F}"/>
              </a:ext>
            </a:extLst>
          </p:cNvPr>
          <p:cNvSpPr>
            <a:spLocks noGrp="1"/>
          </p:cNvSpPr>
          <p:nvPr>
            <p:ph type="title" hasCustomPrompt="1"/>
          </p:nvPr>
        </p:nvSpPr>
        <p:spPr>
          <a:xfrm>
            <a:off x="1203530" y="158170"/>
            <a:ext cx="8638377" cy="997009"/>
          </a:xfrm>
          <a:prstGeom prst="rect">
            <a:avLst/>
          </a:prstGeom>
        </p:spPr>
        <p:txBody>
          <a:bodyPr vert="horz" lIns="91440" tIns="45720" rIns="91440" bIns="45720" rtlCol="0" anchor="ctr" anchorCtr="0">
            <a:noAutofit/>
          </a:bodyPr>
          <a:lstStyle>
            <a:lvl1pPr>
              <a:lnSpc>
                <a:spcPct val="85000"/>
              </a:lnSpc>
              <a:defRPr/>
            </a:lvl1pPr>
          </a:lstStyle>
          <a:p>
            <a:r>
              <a:rPr lang="en-US"/>
              <a:t>Click to edit </a:t>
            </a:r>
            <a:br>
              <a:rPr lang="en-US"/>
            </a:br>
            <a:r>
              <a:rPr lang="en-US"/>
              <a:t>Master title style</a:t>
            </a:r>
          </a:p>
        </p:txBody>
      </p:sp>
      <p:sp>
        <p:nvSpPr>
          <p:cNvPr id="16" name="Table Placeholder 13">
            <a:extLst>
              <a:ext uri="{FF2B5EF4-FFF2-40B4-BE49-F238E27FC236}">
                <a16:creationId xmlns:a16="http://schemas.microsoft.com/office/drawing/2014/main" id="{16C55EFE-BD77-49A2-801B-DA0B4A980CC1}"/>
              </a:ext>
            </a:extLst>
          </p:cNvPr>
          <p:cNvSpPr>
            <a:spLocks noGrp="1"/>
          </p:cNvSpPr>
          <p:nvPr>
            <p:ph type="tbl" sz="quarter" idx="14"/>
          </p:nvPr>
        </p:nvSpPr>
        <p:spPr>
          <a:xfrm>
            <a:off x="6250068" y="1565329"/>
            <a:ext cx="5562601" cy="4803720"/>
          </a:xfrm>
        </p:spPr>
        <p:txBody>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17" name="Slide Number Placeholder 5">
            <a:extLst>
              <a:ext uri="{FF2B5EF4-FFF2-40B4-BE49-F238E27FC236}">
                <a16:creationId xmlns:a16="http://schemas.microsoft.com/office/drawing/2014/main" id="{02D317C7-44F3-49A1-A044-191798087C23}"/>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18" name="Footer Placeholder 6">
            <a:extLst>
              <a:ext uri="{FF2B5EF4-FFF2-40B4-BE49-F238E27FC236}">
                <a16:creationId xmlns:a16="http://schemas.microsoft.com/office/drawing/2014/main" id="{FB067E4B-F736-4A7B-BECF-0EE0746CA5A2}"/>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r>
              <a:rPr lang="en-US"/>
              <a:t>March 2022</a:t>
            </a:r>
          </a:p>
        </p:txBody>
      </p:sp>
    </p:spTree>
    <p:extLst>
      <p:ext uri="{BB962C8B-B14F-4D97-AF65-F5344CB8AC3E}">
        <p14:creationId xmlns:p14="http://schemas.microsoft.com/office/powerpoint/2010/main" val="1062581524"/>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2 Table Header Subheader">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A58D3BBB-E7E9-4558-914B-3766FB04A7AC}"/>
              </a:ext>
            </a:extLst>
          </p:cNvPr>
          <p:cNvSpPr>
            <a:spLocks noGrp="1"/>
          </p:cNvSpPr>
          <p:nvPr>
            <p:ph type="title"/>
          </p:nvPr>
        </p:nvSpPr>
        <p:spPr>
          <a:xfrm>
            <a:off x="1203530" y="110355"/>
            <a:ext cx="8523877" cy="564096"/>
          </a:xfrm>
          <a:prstGeom prst="rect">
            <a:avLst/>
          </a:prstGeom>
        </p:spPr>
        <p:txBody>
          <a:bodyPr vert="horz" lIns="91440" tIns="45720" rIns="91440" bIns="45720" rtlCol="0" anchor="ctr" anchorCtr="0">
            <a:noAutofit/>
          </a:bodyPr>
          <a:lstStyle>
            <a:lvl1pPr>
              <a:lnSpc>
                <a:spcPct val="85000"/>
              </a:lnSpc>
              <a:defRPr/>
            </a:lvl1pPr>
          </a:lstStyle>
          <a:p>
            <a:r>
              <a:rPr lang="en-US"/>
              <a:t>Click to edit Master title style</a:t>
            </a:r>
          </a:p>
        </p:txBody>
      </p:sp>
      <p:sp>
        <p:nvSpPr>
          <p:cNvPr id="18" name="Text Placeholder 15">
            <a:extLst>
              <a:ext uri="{FF2B5EF4-FFF2-40B4-BE49-F238E27FC236}">
                <a16:creationId xmlns:a16="http://schemas.microsoft.com/office/drawing/2014/main" id="{95893C16-3704-4D6A-8391-77FFFD6FD316}"/>
              </a:ext>
            </a:extLst>
          </p:cNvPr>
          <p:cNvSpPr>
            <a:spLocks noGrp="1"/>
          </p:cNvSpPr>
          <p:nvPr>
            <p:ph type="body" sz="quarter" idx="12"/>
          </p:nvPr>
        </p:nvSpPr>
        <p:spPr>
          <a:xfrm>
            <a:off x="1204151" y="674451"/>
            <a:ext cx="8523256" cy="511250"/>
          </a:xfrm>
        </p:spPr>
        <p:txBody>
          <a:bodyPr/>
          <a:lstStyle>
            <a:lvl1pPr marL="0" indent="0">
              <a:lnSpc>
                <a:spcPct val="85000"/>
              </a:lnSpc>
              <a:buNone/>
              <a:defRPr b="1">
                <a:solidFill>
                  <a:schemeClr val="accent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26" name="Table Placeholder 13">
            <a:extLst>
              <a:ext uri="{FF2B5EF4-FFF2-40B4-BE49-F238E27FC236}">
                <a16:creationId xmlns:a16="http://schemas.microsoft.com/office/drawing/2014/main" id="{37F13832-E98E-4ECF-93F8-6972B2232F63}"/>
              </a:ext>
            </a:extLst>
          </p:cNvPr>
          <p:cNvSpPr>
            <a:spLocks noGrp="1"/>
          </p:cNvSpPr>
          <p:nvPr>
            <p:ph type="tbl" sz="quarter" idx="13"/>
          </p:nvPr>
        </p:nvSpPr>
        <p:spPr>
          <a:xfrm>
            <a:off x="373062" y="1565329"/>
            <a:ext cx="5562601" cy="4803720"/>
          </a:xfrm>
        </p:spPr>
        <p:txBody>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7" name="Table Placeholder 13">
            <a:extLst>
              <a:ext uri="{FF2B5EF4-FFF2-40B4-BE49-F238E27FC236}">
                <a16:creationId xmlns:a16="http://schemas.microsoft.com/office/drawing/2014/main" id="{6A3819D7-97A0-475A-9434-FB009DC42C3A}"/>
              </a:ext>
            </a:extLst>
          </p:cNvPr>
          <p:cNvSpPr>
            <a:spLocks noGrp="1"/>
          </p:cNvSpPr>
          <p:nvPr>
            <p:ph type="tbl" sz="quarter" idx="14"/>
          </p:nvPr>
        </p:nvSpPr>
        <p:spPr>
          <a:xfrm>
            <a:off x="6250068" y="1565329"/>
            <a:ext cx="5562601" cy="4803720"/>
          </a:xfrm>
        </p:spPr>
        <p:txBody>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5" name="Slide Number Placeholder 5">
            <a:extLst>
              <a:ext uri="{FF2B5EF4-FFF2-40B4-BE49-F238E27FC236}">
                <a16:creationId xmlns:a16="http://schemas.microsoft.com/office/drawing/2014/main" id="{26157197-52F8-45F1-A955-B3197CBAB5F7}"/>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28" name="Footer Placeholder 6">
            <a:extLst>
              <a:ext uri="{FF2B5EF4-FFF2-40B4-BE49-F238E27FC236}">
                <a16:creationId xmlns:a16="http://schemas.microsoft.com/office/drawing/2014/main" id="{0A100EF9-9BC7-42AB-82AB-6B257D8B1044}"/>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r>
              <a:rPr lang="en-US"/>
              <a:t>March 2022</a:t>
            </a:r>
          </a:p>
        </p:txBody>
      </p:sp>
    </p:spTree>
    <p:extLst>
      <p:ext uri="{BB962C8B-B14F-4D97-AF65-F5344CB8AC3E}">
        <p14:creationId xmlns:p14="http://schemas.microsoft.com/office/powerpoint/2010/main" val="2473042774"/>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Table &amp; Text Single Header">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938C7B3-B44E-4281-AEFF-C9595981936F}"/>
              </a:ext>
            </a:extLst>
          </p:cNvPr>
          <p:cNvSpPr>
            <a:spLocks noGrp="1"/>
          </p:cNvSpPr>
          <p:nvPr>
            <p:ph type="title" hasCustomPrompt="1"/>
          </p:nvPr>
        </p:nvSpPr>
        <p:spPr>
          <a:xfrm>
            <a:off x="1203530" y="158170"/>
            <a:ext cx="8638377" cy="997009"/>
          </a:xfrm>
          <a:prstGeom prst="rect">
            <a:avLst/>
          </a:prstGeom>
        </p:spPr>
        <p:txBody>
          <a:bodyPr vert="horz" lIns="91440" tIns="45720" rIns="91440" bIns="45720" rtlCol="0" anchor="ctr" anchorCtr="0">
            <a:noAutofit/>
          </a:bodyPr>
          <a:lstStyle>
            <a:lvl1pPr>
              <a:lnSpc>
                <a:spcPct val="85000"/>
              </a:lnSpc>
              <a:defRPr/>
            </a:lvl1pPr>
          </a:lstStyle>
          <a:p>
            <a:r>
              <a:rPr lang="en-US"/>
              <a:t>Click to edit </a:t>
            </a:r>
            <a:br>
              <a:rPr lang="en-US"/>
            </a:br>
            <a:r>
              <a:rPr lang="en-US"/>
              <a:t>Master title style</a:t>
            </a:r>
          </a:p>
        </p:txBody>
      </p:sp>
      <p:sp>
        <p:nvSpPr>
          <p:cNvPr id="14" name="Text Placeholder 5">
            <a:extLst>
              <a:ext uri="{FF2B5EF4-FFF2-40B4-BE49-F238E27FC236}">
                <a16:creationId xmlns:a16="http://schemas.microsoft.com/office/drawing/2014/main" id="{306748BF-D77E-4AD0-AB49-22A07DCF6ACF}"/>
              </a:ext>
            </a:extLst>
          </p:cNvPr>
          <p:cNvSpPr>
            <a:spLocks noGrp="1"/>
          </p:cNvSpPr>
          <p:nvPr>
            <p:ph type="body" sz="quarter" idx="11"/>
          </p:nvPr>
        </p:nvSpPr>
        <p:spPr>
          <a:xfrm>
            <a:off x="6172200" y="1565329"/>
            <a:ext cx="5638800" cy="4803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able Placeholder 13">
            <a:extLst>
              <a:ext uri="{FF2B5EF4-FFF2-40B4-BE49-F238E27FC236}">
                <a16:creationId xmlns:a16="http://schemas.microsoft.com/office/drawing/2014/main" id="{783F0E57-9FA6-4D14-A397-0ABB6DB3A037}"/>
              </a:ext>
            </a:extLst>
          </p:cNvPr>
          <p:cNvSpPr>
            <a:spLocks noGrp="1"/>
          </p:cNvSpPr>
          <p:nvPr>
            <p:ph type="tbl" sz="quarter" idx="13"/>
          </p:nvPr>
        </p:nvSpPr>
        <p:spPr>
          <a:xfrm>
            <a:off x="373062" y="1565329"/>
            <a:ext cx="5562601" cy="4803720"/>
          </a:xfrm>
        </p:spPr>
        <p:txBody>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17" name="Slide Number Placeholder 5">
            <a:extLst>
              <a:ext uri="{FF2B5EF4-FFF2-40B4-BE49-F238E27FC236}">
                <a16:creationId xmlns:a16="http://schemas.microsoft.com/office/drawing/2014/main" id="{B82F38CA-A044-4D12-86BD-CF1ABF7B4BFE}"/>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18" name="Footer Placeholder 6">
            <a:extLst>
              <a:ext uri="{FF2B5EF4-FFF2-40B4-BE49-F238E27FC236}">
                <a16:creationId xmlns:a16="http://schemas.microsoft.com/office/drawing/2014/main" id="{F98C35E9-45D4-4A08-9976-A243D5BB5CF4}"/>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r>
              <a:rPr lang="en-US"/>
              <a:t>March 2022</a:t>
            </a:r>
          </a:p>
        </p:txBody>
      </p:sp>
    </p:spTree>
    <p:extLst>
      <p:ext uri="{BB962C8B-B14F-4D97-AF65-F5344CB8AC3E}">
        <p14:creationId xmlns:p14="http://schemas.microsoft.com/office/powerpoint/2010/main" val="2938276305"/>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Table &amp; Text Header Subheader">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A58D3BBB-E7E9-4558-914B-3766FB04A7AC}"/>
              </a:ext>
            </a:extLst>
          </p:cNvPr>
          <p:cNvSpPr>
            <a:spLocks noGrp="1"/>
          </p:cNvSpPr>
          <p:nvPr>
            <p:ph type="title"/>
          </p:nvPr>
        </p:nvSpPr>
        <p:spPr>
          <a:xfrm>
            <a:off x="1203530" y="110355"/>
            <a:ext cx="8523877" cy="564096"/>
          </a:xfrm>
          <a:prstGeom prst="rect">
            <a:avLst/>
          </a:prstGeom>
        </p:spPr>
        <p:txBody>
          <a:bodyPr vert="horz" lIns="91440" tIns="45720" rIns="91440" bIns="45720" rtlCol="0" anchor="ctr" anchorCtr="0">
            <a:noAutofit/>
          </a:bodyPr>
          <a:lstStyle>
            <a:lvl1pPr>
              <a:lnSpc>
                <a:spcPct val="85000"/>
              </a:lnSpc>
              <a:defRPr/>
            </a:lvl1pPr>
          </a:lstStyle>
          <a:p>
            <a:r>
              <a:rPr lang="en-US"/>
              <a:t>Click to edit Master title style</a:t>
            </a:r>
          </a:p>
        </p:txBody>
      </p:sp>
      <p:sp>
        <p:nvSpPr>
          <p:cNvPr id="18" name="Text Placeholder 15">
            <a:extLst>
              <a:ext uri="{FF2B5EF4-FFF2-40B4-BE49-F238E27FC236}">
                <a16:creationId xmlns:a16="http://schemas.microsoft.com/office/drawing/2014/main" id="{95893C16-3704-4D6A-8391-77FFFD6FD316}"/>
              </a:ext>
            </a:extLst>
          </p:cNvPr>
          <p:cNvSpPr>
            <a:spLocks noGrp="1"/>
          </p:cNvSpPr>
          <p:nvPr>
            <p:ph type="body" sz="quarter" idx="12"/>
          </p:nvPr>
        </p:nvSpPr>
        <p:spPr>
          <a:xfrm>
            <a:off x="1204151" y="674451"/>
            <a:ext cx="8523256" cy="511250"/>
          </a:xfrm>
        </p:spPr>
        <p:txBody>
          <a:bodyPr/>
          <a:lstStyle>
            <a:lvl1pPr marL="0" indent="0">
              <a:lnSpc>
                <a:spcPct val="85000"/>
              </a:lnSpc>
              <a:buNone/>
              <a:defRPr b="1">
                <a:solidFill>
                  <a:schemeClr val="accent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26" name="Text Placeholder 5">
            <a:extLst>
              <a:ext uri="{FF2B5EF4-FFF2-40B4-BE49-F238E27FC236}">
                <a16:creationId xmlns:a16="http://schemas.microsoft.com/office/drawing/2014/main" id="{A5243E65-B3FD-48ED-8DC3-B8D0E1320B2C}"/>
              </a:ext>
            </a:extLst>
          </p:cNvPr>
          <p:cNvSpPr>
            <a:spLocks noGrp="1"/>
          </p:cNvSpPr>
          <p:nvPr>
            <p:ph type="body" sz="quarter" idx="13"/>
          </p:nvPr>
        </p:nvSpPr>
        <p:spPr>
          <a:xfrm>
            <a:off x="6172200" y="1565329"/>
            <a:ext cx="5638800" cy="4803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able Placeholder 13">
            <a:extLst>
              <a:ext uri="{FF2B5EF4-FFF2-40B4-BE49-F238E27FC236}">
                <a16:creationId xmlns:a16="http://schemas.microsoft.com/office/drawing/2014/main" id="{0EBAADDD-53A9-412D-A20F-F029D95AE794}"/>
              </a:ext>
            </a:extLst>
          </p:cNvPr>
          <p:cNvSpPr>
            <a:spLocks noGrp="1"/>
          </p:cNvSpPr>
          <p:nvPr>
            <p:ph type="tbl" sz="quarter" idx="14"/>
          </p:nvPr>
        </p:nvSpPr>
        <p:spPr>
          <a:xfrm>
            <a:off x="373062" y="1565329"/>
            <a:ext cx="5562601" cy="4803720"/>
          </a:xfrm>
        </p:spPr>
        <p:txBody>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5" name="Slide Number Placeholder 5">
            <a:extLst>
              <a:ext uri="{FF2B5EF4-FFF2-40B4-BE49-F238E27FC236}">
                <a16:creationId xmlns:a16="http://schemas.microsoft.com/office/drawing/2014/main" id="{EEFDDD82-FC04-4AA6-929D-1332463E15EC}"/>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28" name="Footer Placeholder 6">
            <a:extLst>
              <a:ext uri="{FF2B5EF4-FFF2-40B4-BE49-F238E27FC236}">
                <a16:creationId xmlns:a16="http://schemas.microsoft.com/office/drawing/2014/main" id="{27675FE4-F222-4520-990F-B6630ACD4204}"/>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r>
              <a:rPr lang="en-US"/>
              <a:t>March 2022</a:t>
            </a:r>
          </a:p>
        </p:txBody>
      </p:sp>
    </p:spTree>
    <p:extLst>
      <p:ext uri="{BB962C8B-B14F-4D97-AF65-F5344CB8AC3E}">
        <p14:creationId xmlns:p14="http://schemas.microsoft.com/office/powerpoint/2010/main" val="1103070492"/>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2 Table &amp; Text Single Header">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938C7B3-B44E-4281-AEFF-C9595981936F}"/>
              </a:ext>
            </a:extLst>
          </p:cNvPr>
          <p:cNvSpPr>
            <a:spLocks noGrp="1"/>
          </p:cNvSpPr>
          <p:nvPr>
            <p:ph type="title" hasCustomPrompt="1"/>
          </p:nvPr>
        </p:nvSpPr>
        <p:spPr>
          <a:xfrm>
            <a:off x="1203530" y="158170"/>
            <a:ext cx="8638377" cy="997009"/>
          </a:xfrm>
          <a:prstGeom prst="rect">
            <a:avLst/>
          </a:prstGeom>
        </p:spPr>
        <p:txBody>
          <a:bodyPr vert="horz" lIns="91440" tIns="45720" rIns="91440" bIns="45720" rtlCol="0" anchor="ctr" anchorCtr="0">
            <a:noAutofit/>
          </a:bodyPr>
          <a:lstStyle>
            <a:lvl1pPr>
              <a:lnSpc>
                <a:spcPct val="85000"/>
              </a:lnSpc>
              <a:defRPr/>
            </a:lvl1pPr>
          </a:lstStyle>
          <a:p>
            <a:r>
              <a:rPr lang="en-US"/>
              <a:t>Click to edit </a:t>
            </a:r>
            <a:br>
              <a:rPr lang="en-US"/>
            </a:br>
            <a:r>
              <a:rPr lang="en-US"/>
              <a:t>Master title style</a:t>
            </a:r>
          </a:p>
        </p:txBody>
      </p:sp>
      <p:sp>
        <p:nvSpPr>
          <p:cNvPr id="15" name="Text Placeholder 5">
            <a:extLst>
              <a:ext uri="{FF2B5EF4-FFF2-40B4-BE49-F238E27FC236}">
                <a16:creationId xmlns:a16="http://schemas.microsoft.com/office/drawing/2014/main" id="{DF8B6D71-4FC2-4100-8853-2152138668A5}"/>
              </a:ext>
            </a:extLst>
          </p:cNvPr>
          <p:cNvSpPr>
            <a:spLocks noGrp="1"/>
          </p:cNvSpPr>
          <p:nvPr>
            <p:ph type="body" sz="quarter" idx="12"/>
          </p:nvPr>
        </p:nvSpPr>
        <p:spPr>
          <a:xfrm>
            <a:off x="381000" y="4038600"/>
            <a:ext cx="5562600" cy="2286000"/>
          </a:xfrm>
        </p:spPr>
        <p:txBody>
          <a:bodyPr>
            <a:normAutofit/>
          </a:bodyPr>
          <a:lstStyle>
            <a:lvl1pPr>
              <a:defRPr sz="2000"/>
            </a:lvl1pPr>
            <a:lvl2pP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5">
            <a:extLst>
              <a:ext uri="{FF2B5EF4-FFF2-40B4-BE49-F238E27FC236}">
                <a16:creationId xmlns:a16="http://schemas.microsoft.com/office/drawing/2014/main" id="{8D943BF2-E4CE-4E61-B4B5-CFF967638482}"/>
              </a:ext>
            </a:extLst>
          </p:cNvPr>
          <p:cNvSpPr>
            <a:spLocks noGrp="1"/>
          </p:cNvSpPr>
          <p:nvPr>
            <p:ph type="body" sz="quarter" idx="13"/>
          </p:nvPr>
        </p:nvSpPr>
        <p:spPr>
          <a:xfrm>
            <a:off x="6248400" y="4038600"/>
            <a:ext cx="5562600" cy="2286000"/>
          </a:xfrm>
        </p:spPr>
        <p:txBody>
          <a:bodyPr>
            <a:normAutofit/>
          </a:bodyPr>
          <a:lstStyle>
            <a:lvl1pPr>
              <a:defRPr sz="2000"/>
            </a:lvl1pPr>
            <a:lvl2pP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able Placeholder 13">
            <a:extLst>
              <a:ext uri="{FF2B5EF4-FFF2-40B4-BE49-F238E27FC236}">
                <a16:creationId xmlns:a16="http://schemas.microsoft.com/office/drawing/2014/main" id="{B844421A-4B35-46BA-876D-4772D2BDBB13}"/>
              </a:ext>
            </a:extLst>
          </p:cNvPr>
          <p:cNvSpPr>
            <a:spLocks noGrp="1"/>
          </p:cNvSpPr>
          <p:nvPr>
            <p:ph type="tbl" sz="quarter" idx="14"/>
          </p:nvPr>
        </p:nvSpPr>
        <p:spPr>
          <a:xfrm>
            <a:off x="363888" y="1565329"/>
            <a:ext cx="5562601" cy="2320871"/>
          </a:xfrm>
        </p:spPr>
        <p:txBody>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18" name="Table Placeholder 13">
            <a:extLst>
              <a:ext uri="{FF2B5EF4-FFF2-40B4-BE49-F238E27FC236}">
                <a16:creationId xmlns:a16="http://schemas.microsoft.com/office/drawing/2014/main" id="{FBB3584C-DAE3-4C1D-B38C-AF0BFBC0A9F6}"/>
              </a:ext>
            </a:extLst>
          </p:cNvPr>
          <p:cNvSpPr>
            <a:spLocks noGrp="1"/>
          </p:cNvSpPr>
          <p:nvPr>
            <p:ph type="tbl" sz="quarter" idx="15"/>
          </p:nvPr>
        </p:nvSpPr>
        <p:spPr>
          <a:xfrm>
            <a:off x="6265511" y="1565329"/>
            <a:ext cx="5562601" cy="2320871"/>
          </a:xfrm>
        </p:spPr>
        <p:txBody>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0" name="Slide Number Placeholder 5">
            <a:extLst>
              <a:ext uri="{FF2B5EF4-FFF2-40B4-BE49-F238E27FC236}">
                <a16:creationId xmlns:a16="http://schemas.microsoft.com/office/drawing/2014/main" id="{FE4859B9-1D97-4CD7-AFBD-D23224FBDA05}"/>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21" name="Footer Placeholder 6">
            <a:extLst>
              <a:ext uri="{FF2B5EF4-FFF2-40B4-BE49-F238E27FC236}">
                <a16:creationId xmlns:a16="http://schemas.microsoft.com/office/drawing/2014/main" id="{892DB64D-2194-460C-A692-A43326D225C1}"/>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r>
              <a:rPr lang="en-US"/>
              <a:t>March 2022</a:t>
            </a:r>
          </a:p>
        </p:txBody>
      </p:sp>
    </p:spTree>
    <p:extLst>
      <p:ext uri="{BB962C8B-B14F-4D97-AF65-F5344CB8AC3E}">
        <p14:creationId xmlns:p14="http://schemas.microsoft.com/office/powerpoint/2010/main" val="3444408045"/>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2 Table &amp; Text Header Subheader">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A58D3BBB-E7E9-4558-914B-3766FB04A7AC}"/>
              </a:ext>
            </a:extLst>
          </p:cNvPr>
          <p:cNvSpPr>
            <a:spLocks noGrp="1"/>
          </p:cNvSpPr>
          <p:nvPr>
            <p:ph type="title"/>
          </p:nvPr>
        </p:nvSpPr>
        <p:spPr>
          <a:xfrm>
            <a:off x="1203530" y="110355"/>
            <a:ext cx="8523877" cy="564096"/>
          </a:xfrm>
          <a:prstGeom prst="rect">
            <a:avLst/>
          </a:prstGeom>
        </p:spPr>
        <p:txBody>
          <a:bodyPr vert="horz" lIns="91440" tIns="45720" rIns="91440" bIns="45720" rtlCol="0" anchor="ctr" anchorCtr="0">
            <a:noAutofit/>
          </a:bodyPr>
          <a:lstStyle>
            <a:lvl1pPr>
              <a:lnSpc>
                <a:spcPct val="85000"/>
              </a:lnSpc>
              <a:defRPr/>
            </a:lvl1pPr>
          </a:lstStyle>
          <a:p>
            <a:r>
              <a:rPr lang="en-US"/>
              <a:t>Click to edit Master title style</a:t>
            </a:r>
          </a:p>
        </p:txBody>
      </p:sp>
      <p:sp>
        <p:nvSpPr>
          <p:cNvPr id="18" name="Text Placeholder 15">
            <a:extLst>
              <a:ext uri="{FF2B5EF4-FFF2-40B4-BE49-F238E27FC236}">
                <a16:creationId xmlns:a16="http://schemas.microsoft.com/office/drawing/2014/main" id="{95893C16-3704-4D6A-8391-77FFFD6FD316}"/>
              </a:ext>
            </a:extLst>
          </p:cNvPr>
          <p:cNvSpPr>
            <a:spLocks noGrp="1"/>
          </p:cNvSpPr>
          <p:nvPr>
            <p:ph type="body" sz="quarter" idx="12"/>
          </p:nvPr>
        </p:nvSpPr>
        <p:spPr>
          <a:xfrm>
            <a:off x="1204151" y="674451"/>
            <a:ext cx="8523256" cy="511250"/>
          </a:xfrm>
        </p:spPr>
        <p:txBody>
          <a:bodyPr/>
          <a:lstStyle>
            <a:lvl1pPr marL="0" indent="0">
              <a:lnSpc>
                <a:spcPct val="85000"/>
              </a:lnSpc>
              <a:buNone/>
              <a:defRPr b="1">
                <a:solidFill>
                  <a:schemeClr val="accent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28" name="Text Placeholder 5">
            <a:extLst>
              <a:ext uri="{FF2B5EF4-FFF2-40B4-BE49-F238E27FC236}">
                <a16:creationId xmlns:a16="http://schemas.microsoft.com/office/drawing/2014/main" id="{69D1F01A-E7AA-47D3-B994-B742A56C684A}"/>
              </a:ext>
            </a:extLst>
          </p:cNvPr>
          <p:cNvSpPr>
            <a:spLocks noGrp="1"/>
          </p:cNvSpPr>
          <p:nvPr>
            <p:ph type="body" sz="quarter" idx="13"/>
          </p:nvPr>
        </p:nvSpPr>
        <p:spPr>
          <a:xfrm>
            <a:off x="381000" y="4038600"/>
            <a:ext cx="5562600" cy="2286000"/>
          </a:xfrm>
        </p:spPr>
        <p:txBody>
          <a:bodyPr>
            <a:normAutofit/>
          </a:bodyPr>
          <a:lstStyle>
            <a:lvl1pPr>
              <a:defRPr sz="2000"/>
            </a:lvl1pPr>
            <a:lvl2pP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ext Placeholder 5">
            <a:extLst>
              <a:ext uri="{FF2B5EF4-FFF2-40B4-BE49-F238E27FC236}">
                <a16:creationId xmlns:a16="http://schemas.microsoft.com/office/drawing/2014/main" id="{81FA34D0-CCEA-48A5-9DC9-358E505B4D0E}"/>
              </a:ext>
            </a:extLst>
          </p:cNvPr>
          <p:cNvSpPr>
            <a:spLocks noGrp="1"/>
          </p:cNvSpPr>
          <p:nvPr>
            <p:ph type="body" sz="quarter" idx="14"/>
          </p:nvPr>
        </p:nvSpPr>
        <p:spPr>
          <a:xfrm>
            <a:off x="6248400" y="4038600"/>
            <a:ext cx="5562600" cy="2286000"/>
          </a:xfrm>
        </p:spPr>
        <p:txBody>
          <a:bodyPr>
            <a:normAutofit/>
          </a:bodyPr>
          <a:lstStyle>
            <a:lvl1pPr>
              <a:defRPr sz="2000"/>
            </a:lvl1pPr>
            <a:lvl2pP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Table Placeholder 13">
            <a:extLst>
              <a:ext uri="{FF2B5EF4-FFF2-40B4-BE49-F238E27FC236}">
                <a16:creationId xmlns:a16="http://schemas.microsoft.com/office/drawing/2014/main" id="{7C7AD8B9-2244-4703-A183-BC91D841C426}"/>
              </a:ext>
            </a:extLst>
          </p:cNvPr>
          <p:cNvSpPr>
            <a:spLocks noGrp="1"/>
          </p:cNvSpPr>
          <p:nvPr>
            <p:ph type="tbl" sz="quarter" idx="15"/>
          </p:nvPr>
        </p:nvSpPr>
        <p:spPr>
          <a:xfrm>
            <a:off x="363888" y="1565329"/>
            <a:ext cx="5562601" cy="2320871"/>
          </a:xfrm>
        </p:spPr>
        <p:txBody>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31" name="Table Placeholder 13">
            <a:extLst>
              <a:ext uri="{FF2B5EF4-FFF2-40B4-BE49-F238E27FC236}">
                <a16:creationId xmlns:a16="http://schemas.microsoft.com/office/drawing/2014/main" id="{D02676E0-547D-49AE-812B-CB975E7BD483}"/>
              </a:ext>
            </a:extLst>
          </p:cNvPr>
          <p:cNvSpPr>
            <a:spLocks noGrp="1"/>
          </p:cNvSpPr>
          <p:nvPr>
            <p:ph type="tbl" sz="quarter" idx="16"/>
          </p:nvPr>
        </p:nvSpPr>
        <p:spPr>
          <a:xfrm>
            <a:off x="6265511" y="1565329"/>
            <a:ext cx="5562601" cy="2320871"/>
          </a:xfrm>
        </p:spPr>
        <p:txBody>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5" name="Slide Number Placeholder 5">
            <a:extLst>
              <a:ext uri="{FF2B5EF4-FFF2-40B4-BE49-F238E27FC236}">
                <a16:creationId xmlns:a16="http://schemas.microsoft.com/office/drawing/2014/main" id="{93CE9C87-82F3-496A-9D58-13F87570A82B}"/>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26" name="Footer Placeholder 6">
            <a:extLst>
              <a:ext uri="{FF2B5EF4-FFF2-40B4-BE49-F238E27FC236}">
                <a16:creationId xmlns:a16="http://schemas.microsoft.com/office/drawing/2014/main" id="{7741A1AE-C635-4986-B768-664FD267842E}"/>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r>
              <a:rPr lang="en-US"/>
              <a:t>March 2022</a:t>
            </a:r>
          </a:p>
        </p:txBody>
      </p:sp>
    </p:spTree>
    <p:extLst>
      <p:ext uri="{BB962C8B-B14F-4D97-AF65-F5344CB8AC3E}">
        <p14:creationId xmlns:p14="http://schemas.microsoft.com/office/powerpoint/2010/main" val="3284579755"/>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3 Table &amp; Text Single Header">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938C7B3-B44E-4281-AEFF-C9595981936F}"/>
              </a:ext>
            </a:extLst>
          </p:cNvPr>
          <p:cNvSpPr>
            <a:spLocks noGrp="1"/>
          </p:cNvSpPr>
          <p:nvPr>
            <p:ph type="title" hasCustomPrompt="1"/>
          </p:nvPr>
        </p:nvSpPr>
        <p:spPr>
          <a:xfrm>
            <a:off x="1203530" y="158170"/>
            <a:ext cx="8638377" cy="997009"/>
          </a:xfrm>
          <a:prstGeom prst="rect">
            <a:avLst/>
          </a:prstGeom>
        </p:spPr>
        <p:txBody>
          <a:bodyPr vert="horz" lIns="91440" tIns="45720" rIns="91440" bIns="45720" rtlCol="0" anchor="ctr" anchorCtr="0">
            <a:noAutofit/>
          </a:bodyPr>
          <a:lstStyle>
            <a:lvl1pPr>
              <a:lnSpc>
                <a:spcPct val="85000"/>
              </a:lnSpc>
              <a:defRPr/>
            </a:lvl1pPr>
          </a:lstStyle>
          <a:p>
            <a:r>
              <a:rPr lang="en-US"/>
              <a:t>Click to edit </a:t>
            </a:r>
            <a:br>
              <a:rPr lang="en-US"/>
            </a:br>
            <a:r>
              <a:rPr lang="en-US"/>
              <a:t>Master title style</a:t>
            </a:r>
          </a:p>
        </p:txBody>
      </p:sp>
      <p:sp>
        <p:nvSpPr>
          <p:cNvPr id="14" name="Text Placeholder 5">
            <a:extLst>
              <a:ext uri="{FF2B5EF4-FFF2-40B4-BE49-F238E27FC236}">
                <a16:creationId xmlns:a16="http://schemas.microsoft.com/office/drawing/2014/main" id="{96AE73D3-FE49-4025-8181-3FEDAF912FC5}"/>
              </a:ext>
            </a:extLst>
          </p:cNvPr>
          <p:cNvSpPr>
            <a:spLocks noGrp="1"/>
          </p:cNvSpPr>
          <p:nvPr>
            <p:ph type="body" sz="quarter" idx="12"/>
          </p:nvPr>
        </p:nvSpPr>
        <p:spPr>
          <a:xfrm>
            <a:off x="381000" y="4038600"/>
            <a:ext cx="3657600" cy="2286000"/>
          </a:xfrm>
        </p:spPr>
        <p:txBody>
          <a:bodyPr>
            <a:norm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5">
            <a:extLst>
              <a:ext uri="{FF2B5EF4-FFF2-40B4-BE49-F238E27FC236}">
                <a16:creationId xmlns:a16="http://schemas.microsoft.com/office/drawing/2014/main" id="{FDE787F1-87E8-400C-B491-A08ED5544A54}"/>
              </a:ext>
            </a:extLst>
          </p:cNvPr>
          <p:cNvSpPr>
            <a:spLocks noGrp="1"/>
          </p:cNvSpPr>
          <p:nvPr>
            <p:ph type="body" sz="quarter" idx="14"/>
          </p:nvPr>
        </p:nvSpPr>
        <p:spPr>
          <a:xfrm>
            <a:off x="4267200" y="4038600"/>
            <a:ext cx="3657600" cy="2286000"/>
          </a:xfrm>
        </p:spPr>
        <p:txBody>
          <a:bodyPr>
            <a:norm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5">
            <a:extLst>
              <a:ext uri="{FF2B5EF4-FFF2-40B4-BE49-F238E27FC236}">
                <a16:creationId xmlns:a16="http://schemas.microsoft.com/office/drawing/2014/main" id="{838F0D8C-48BE-4BA1-A4A4-A94D624B64CF}"/>
              </a:ext>
            </a:extLst>
          </p:cNvPr>
          <p:cNvSpPr>
            <a:spLocks noGrp="1"/>
          </p:cNvSpPr>
          <p:nvPr>
            <p:ph type="body" sz="quarter" idx="16"/>
          </p:nvPr>
        </p:nvSpPr>
        <p:spPr>
          <a:xfrm>
            <a:off x="8153400" y="4038600"/>
            <a:ext cx="3657600" cy="2286000"/>
          </a:xfrm>
        </p:spPr>
        <p:txBody>
          <a:bodyPr>
            <a:norm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able Placeholder 13">
            <a:extLst>
              <a:ext uri="{FF2B5EF4-FFF2-40B4-BE49-F238E27FC236}">
                <a16:creationId xmlns:a16="http://schemas.microsoft.com/office/drawing/2014/main" id="{83D9A553-89A5-4318-B8A1-AFE41952A308}"/>
              </a:ext>
            </a:extLst>
          </p:cNvPr>
          <p:cNvSpPr>
            <a:spLocks noGrp="1"/>
          </p:cNvSpPr>
          <p:nvPr>
            <p:ph type="tbl" sz="quarter" idx="15"/>
          </p:nvPr>
        </p:nvSpPr>
        <p:spPr>
          <a:xfrm>
            <a:off x="363889" y="1565329"/>
            <a:ext cx="3674712" cy="2320871"/>
          </a:xfrm>
        </p:spPr>
        <p:txBody>
          <a:bodyPr>
            <a:normAutofit/>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sz="2000"/>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0" name="Table Placeholder 13">
            <a:extLst>
              <a:ext uri="{FF2B5EF4-FFF2-40B4-BE49-F238E27FC236}">
                <a16:creationId xmlns:a16="http://schemas.microsoft.com/office/drawing/2014/main" id="{F407E5EB-CFE9-4516-8207-647A69A0C315}"/>
              </a:ext>
            </a:extLst>
          </p:cNvPr>
          <p:cNvSpPr>
            <a:spLocks noGrp="1"/>
          </p:cNvSpPr>
          <p:nvPr>
            <p:ph type="tbl" sz="quarter" idx="17"/>
          </p:nvPr>
        </p:nvSpPr>
        <p:spPr>
          <a:xfrm>
            <a:off x="4258645" y="1565329"/>
            <a:ext cx="3674712" cy="2320871"/>
          </a:xfrm>
        </p:spPr>
        <p:txBody>
          <a:bodyPr>
            <a:normAutofit/>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sz="2000"/>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1" name="Table Placeholder 13">
            <a:extLst>
              <a:ext uri="{FF2B5EF4-FFF2-40B4-BE49-F238E27FC236}">
                <a16:creationId xmlns:a16="http://schemas.microsoft.com/office/drawing/2014/main" id="{ABC9DC26-80C2-4A7F-BB9C-9C0DAEA93030}"/>
              </a:ext>
            </a:extLst>
          </p:cNvPr>
          <p:cNvSpPr>
            <a:spLocks noGrp="1"/>
          </p:cNvSpPr>
          <p:nvPr>
            <p:ph type="tbl" sz="quarter" idx="18"/>
          </p:nvPr>
        </p:nvSpPr>
        <p:spPr>
          <a:xfrm>
            <a:off x="8153400" y="1565329"/>
            <a:ext cx="3674712" cy="2320871"/>
          </a:xfrm>
        </p:spPr>
        <p:txBody>
          <a:bodyPr>
            <a:normAutofit/>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sz="2000"/>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3" name="Slide Number Placeholder 5">
            <a:extLst>
              <a:ext uri="{FF2B5EF4-FFF2-40B4-BE49-F238E27FC236}">
                <a16:creationId xmlns:a16="http://schemas.microsoft.com/office/drawing/2014/main" id="{4C2E5702-8C06-4DAA-9436-1A7DC9CB3E24}"/>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24" name="Footer Placeholder 6">
            <a:extLst>
              <a:ext uri="{FF2B5EF4-FFF2-40B4-BE49-F238E27FC236}">
                <a16:creationId xmlns:a16="http://schemas.microsoft.com/office/drawing/2014/main" id="{FEF7420A-7217-4375-8BFE-3F770FF790FC}"/>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r>
              <a:rPr lang="en-US"/>
              <a:t>March 2022</a:t>
            </a:r>
          </a:p>
        </p:txBody>
      </p:sp>
    </p:spTree>
    <p:extLst>
      <p:ext uri="{BB962C8B-B14F-4D97-AF65-F5344CB8AC3E}">
        <p14:creationId xmlns:p14="http://schemas.microsoft.com/office/powerpoint/2010/main" val="1374339806"/>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3 Table &amp; Text Header Subheader">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A58D3BBB-E7E9-4558-914B-3766FB04A7AC}"/>
              </a:ext>
            </a:extLst>
          </p:cNvPr>
          <p:cNvSpPr>
            <a:spLocks noGrp="1"/>
          </p:cNvSpPr>
          <p:nvPr>
            <p:ph type="title"/>
          </p:nvPr>
        </p:nvSpPr>
        <p:spPr>
          <a:xfrm>
            <a:off x="1203530" y="110355"/>
            <a:ext cx="8523877" cy="564096"/>
          </a:xfrm>
          <a:prstGeom prst="rect">
            <a:avLst/>
          </a:prstGeom>
        </p:spPr>
        <p:txBody>
          <a:bodyPr vert="horz" lIns="91440" tIns="45720" rIns="91440" bIns="45720" rtlCol="0" anchor="ctr" anchorCtr="0">
            <a:noAutofit/>
          </a:bodyPr>
          <a:lstStyle>
            <a:lvl1pPr>
              <a:lnSpc>
                <a:spcPct val="85000"/>
              </a:lnSpc>
              <a:defRPr/>
            </a:lvl1pPr>
          </a:lstStyle>
          <a:p>
            <a:r>
              <a:rPr lang="en-US"/>
              <a:t>Click to edit Master title style</a:t>
            </a:r>
          </a:p>
        </p:txBody>
      </p:sp>
      <p:sp>
        <p:nvSpPr>
          <p:cNvPr id="18" name="Text Placeholder 15">
            <a:extLst>
              <a:ext uri="{FF2B5EF4-FFF2-40B4-BE49-F238E27FC236}">
                <a16:creationId xmlns:a16="http://schemas.microsoft.com/office/drawing/2014/main" id="{95893C16-3704-4D6A-8391-77FFFD6FD316}"/>
              </a:ext>
            </a:extLst>
          </p:cNvPr>
          <p:cNvSpPr>
            <a:spLocks noGrp="1"/>
          </p:cNvSpPr>
          <p:nvPr>
            <p:ph type="body" sz="quarter" idx="12"/>
          </p:nvPr>
        </p:nvSpPr>
        <p:spPr>
          <a:xfrm>
            <a:off x="1204151" y="674451"/>
            <a:ext cx="8523256" cy="511250"/>
          </a:xfrm>
        </p:spPr>
        <p:txBody>
          <a:bodyPr/>
          <a:lstStyle>
            <a:lvl1pPr marL="0" indent="0">
              <a:lnSpc>
                <a:spcPct val="85000"/>
              </a:lnSpc>
              <a:buNone/>
              <a:defRPr b="1">
                <a:solidFill>
                  <a:schemeClr val="accent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30" name="Text Placeholder 5">
            <a:extLst>
              <a:ext uri="{FF2B5EF4-FFF2-40B4-BE49-F238E27FC236}">
                <a16:creationId xmlns:a16="http://schemas.microsoft.com/office/drawing/2014/main" id="{B957253E-72D6-443D-94B5-6D27197BFD07}"/>
              </a:ext>
            </a:extLst>
          </p:cNvPr>
          <p:cNvSpPr>
            <a:spLocks noGrp="1"/>
          </p:cNvSpPr>
          <p:nvPr>
            <p:ph type="body" sz="quarter" idx="13"/>
          </p:nvPr>
        </p:nvSpPr>
        <p:spPr>
          <a:xfrm>
            <a:off x="381000" y="4038600"/>
            <a:ext cx="3657600" cy="2286000"/>
          </a:xfrm>
        </p:spPr>
        <p:txBody>
          <a:bodyPr>
            <a:norm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Text Placeholder 5">
            <a:extLst>
              <a:ext uri="{FF2B5EF4-FFF2-40B4-BE49-F238E27FC236}">
                <a16:creationId xmlns:a16="http://schemas.microsoft.com/office/drawing/2014/main" id="{966C6535-B029-4395-954F-AE4D286EE790}"/>
              </a:ext>
            </a:extLst>
          </p:cNvPr>
          <p:cNvSpPr>
            <a:spLocks noGrp="1"/>
          </p:cNvSpPr>
          <p:nvPr>
            <p:ph type="body" sz="quarter" idx="14"/>
          </p:nvPr>
        </p:nvSpPr>
        <p:spPr>
          <a:xfrm>
            <a:off x="4267200" y="4038600"/>
            <a:ext cx="3657600" cy="2286000"/>
          </a:xfrm>
        </p:spPr>
        <p:txBody>
          <a:bodyPr>
            <a:norm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Text Placeholder 5">
            <a:extLst>
              <a:ext uri="{FF2B5EF4-FFF2-40B4-BE49-F238E27FC236}">
                <a16:creationId xmlns:a16="http://schemas.microsoft.com/office/drawing/2014/main" id="{342C0C03-5D7B-480A-A74C-15A799E6D2E8}"/>
              </a:ext>
            </a:extLst>
          </p:cNvPr>
          <p:cNvSpPr>
            <a:spLocks noGrp="1"/>
          </p:cNvSpPr>
          <p:nvPr>
            <p:ph type="body" sz="quarter" idx="16"/>
          </p:nvPr>
        </p:nvSpPr>
        <p:spPr>
          <a:xfrm>
            <a:off x="8153400" y="4038600"/>
            <a:ext cx="3657600" cy="2286000"/>
          </a:xfrm>
        </p:spPr>
        <p:txBody>
          <a:bodyPr>
            <a:norm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 name="Table Placeholder 13">
            <a:extLst>
              <a:ext uri="{FF2B5EF4-FFF2-40B4-BE49-F238E27FC236}">
                <a16:creationId xmlns:a16="http://schemas.microsoft.com/office/drawing/2014/main" id="{C357D770-988F-46C1-BFA7-68B6574D1BA9}"/>
              </a:ext>
            </a:extLst>
          </p:cNvPr>
          <p:cNvSpPr>
            <a:spLocks noGrp="1"/>
          </p:cNvSpPr>
          <p:nvPr>
            <p:ph type="tbl" sz="quarter" idx="15"/>
          </p:nvPr>
        </p:nvSpPr>
        <p:spPr>
          <a:xfrm>
            <a:off x="363889" y="1565329"/>
            <a:ext cx="3674712" cy="2320871"/>
          </a:xfrm>
        </p:spPr>
        <p:txBody>
          <a:bodyPr>
            <a:normAutofit/>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sz="2000"/>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34" name="Table Placeholder 13">
            <a:extLst>
              <a:ext uri="{FF2B5EF4-FFF2-40B4-BE49-F238E27FC236}">
                <a16:creationId xmlns:a16="http://schemas.microsoft.com/office/drawing/2014/main" id="{A8FF5040-75B6-4CC5-94D0-2B608469D320}"/>
              </a:ext>
            </a:extLst>
          </p:cNvPr>
          <p:cNvSpPr>
            <a:spLocks noGrp="1"/>
          </p:cNvSpPr>
          <p:nvPr>
            <p:ph type="tbl" sz="quarter" idx="17"/>
          </p:nvPr>
        </p:nvSpPr>
        <p:spPr>
          <a:xfrm>
            <a:off x="4258645" y="1565329"/>
            <a:ext cx="3674712" cy="2320871"/>
          </a:xfrm>
        </p:spPr>
        <p:txBody>
          <a:bodyPr>
            <a:normAutofit/>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sz="2000"/>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35" name="Table Placeholder 13">
            <a:extLst>
              <a:ext uri="{FF2B5EF4-FFF2-40B4-BE49-F238E27FC236}">
                <a16:creationId xmlns:a16="http://schemas.microsoft.com/office/drawing/2014/main" id="{BCBC6B57-D782-4A7D-9767-CF237D29F65D}"/>
              </a:ext>
            </a:extLst>
          </p:cNvPr>
          <p:cNvSpPr>
            <a:spLocks noGrp="1"/>
          </p:cNvSpPr>
          <p:nvPr>
            <p:ph type="tbl" sz="quarter" idx="18"/>
          </p:nvPr>
        </p:nvSpPr>
        <p:spPr>
          <a:xfrm>
            <a:off x="8153400" y="1565329"/>
            <a:ext cx="3674712" cy="2320871"/>
          </a:xfrm>
        </p:spPr>
        <p:txBody>
          <a:bodyPr>
            <a:normAutofit/>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sz="2000"/>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5" name="Slide Number Placeholder 5">
            <a:extLst>
              <a:ext uri="{FF2B5EF4-FFF2-40B4-BE49-F238E27FC236}">
                <a16:creationId xmlns:a16="http://schemas.microsoft.com/office/drawing/2014/main" id="{A613B875-2546-4A59-B32D-CE61B395BACA}"/>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26" name="Footer Placeholder 6">
            <a:extLst>
              <a:ext uri="{FF2B5EF4-FFF2-40B4-BE49-F238E27FC236}">
                <a16:creationId xmlns:a16="http://schemas.microsoft.com/office/drawing/2014/main" id="{30C509EE-7CC9-4D6F-B6AB-B1E72A22CB6B}"/>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r>
              <a:rPr lang="en-US"/>
              <a:t>March 2022</a:t>
            </a:r>
          </a:p>
        </p:txBody>
      </p:sp>
    </p:spTree>
    <p:extLst>
      <p:ext uri="{BB962C8B-B14F-4D97-AF65-F5344CB8AC3E}">
        <p14:creationId xmlns:p14="http://schemas.microsoft.com/office/powerpoint/2010/main" val="3304683295"/>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4 Table Single Header">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938C7B3-B44E-4281-AEFF-C9595981936F}"/>
              </a:ext>
            </a:extLst>
          </p:cNvPr>
          <p:cNvSpPr>
            <a:spLocks noGrp="1"/>
          </p:cNvSpPr>
          <p:nvPr>
            <p:ph type="title" hasCustomPrompt="1"/>
          </p:nvPr>
        </p:nvSpPr>
        <p:spPr>
          <a:xfrm>
            <a:off x="1203530" y="158170"/>
            <a:ext cx="8638377" cy="997009"/>
          </a:xfrm>
          <a:prstGeom prst="rect">
            <a:avLst/>
          </a:prstGeom>
        </p:spPr>
        <p:txBody>
          <a:bodyPr vert="horz" lIns="91440" tIns="45720" rIns="91440" bIns="45720" rtlCol="0" anchor="ctr" anchorCtr="0">
            <a:noAutofit/>
          </a:bodyPr>
          <a:lstStyle>
            <a:lvl1pPr>
              <a:lnSpc>
                <a:spcPct val="85000"/>
              </a:lnSpc>
              <a:defRPr/>
            </a:lvl1pPr>
          </a:lstStyle>
          <a:p>
            <a:r>
              <a:rPr lang="en-US"/>
              <a:t>Click to edit </a:t>
            </a:r>
            <a:br>
              <a:rPr lang="en-US"/>
            </a:br>
            <a:r>
              <a:rPr lang="en-US"/>
              <a:t>Master title style</a:t>
            </a:r>
          </a:p>
        </p:txBody>
      </p:sp>
      <p:sp>
        <p:nvSpPr>
          <p:cNvPr id="18" name="Table Placeholder 13">
            <a:extLst>
              <a:ext uri="{FF2B5EF4-FFF2-40B4-BE49-F238E27FC236}">
                <a16:creationId xmlns:a16="http://schemas.microsoft.com/office/drawing/2014/main" id="{11F74FD3-B772-4FBC-81C7-858D79891C3A}"/>
              </a:ext>
            </a:extLst>
          </p:cNvPr>
          <p:cNvSpPr>
            <a:spLocks noGrp="1"/>
          </p:cNvSpPr>
          <p:nvPr>
            <p:ph type="tbl" sz="quarter" idx="15"/>
          </p:nvPr>
        </p:nvSpPr>
        <p:spPr>
          <a:xfrm>
            <a:off x="364633" y="1518466"/>
            <a:ext cx="5609961" cy="2297509"/>
          </a:xfrm>
        </p:spPr>
        <p:txBody>
          <a:bodyPr>
            <a:normAutofit/>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sz="2000"/>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19" name="Table Placeholder 13">
            <a:extLst>
              <a:ext uri="{FF2B5EF4-FFF2-40B4-BE49-F238E27FC236}">
                <a16:creationId xmlns:a16="http://schemas.microsoft.com/office/drawing/2014/main" id="{3FEA743D-9EA5-4409-B000-4928A1D584A0}"/>
              </a:ext>
            </a:extLst>
          </p:cNvPr>
          <p:cNvSpPr>
            <a:spLocks noGrp="1"/>
          </p:cNvSpPr>
          <p:nvPr>
            <p:ph type="tbl" sz="quarter" idx="16"/>
          </p:nvPr>
        </p:nvSpPr>
        <p:spPr>
          <a:xfrm>
            <a:off x="6217407" y="1518466"/>
            <a:ext cx="5609961" cy="2297509"/>
          </a:xfrm>
        </p:spPr>
        <p:txBody>
          <a:bodyPr>
            <a:normAutofit/>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sz="2000"/>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0" name="Table Placeholder 13">
            <a:extLst>
              <a:ext uri="{FF2B5EF4-FFF2-40B4-BE49-F238E27FC236}">
                <a16:creationId xmlns:a16="http://schemas.microsoft.com/office/drawing/2014/main" id="{A834BA27-B30C-4E1C-90F3-9D002CBF4A5E}"/>
              </a:ext>
            </a:extLst>
          </p:cNvPr>
          <p:cNvSpPr>
            <a:spLocks noGrp="1"/>
          </p:cNvSpPr>
          <p:nvPr>
            <p:ph type="tbl" sz="quarter" idx="17"/>
          </p:nvPr>
        </p:nvSpPr>
        <p:spPr>
          <a:xfrm>
            <a:off x="364633" y="4060188"/>
            <a:ext cx="5609961" cy="2297509"/>
          </a:xfrm>
        </p:spPr>
        <p:txBody>
          <a:bodyPr>
            <a:normAutofit/>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sz="2000"/>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1" name="Table Placeholder 13">
            <a:extLst>
              <a:ext uri="{FF2B5EF4-FFF2-40B4-BE49-F238E27FC236}">
                <a16:creationId xmlns:a16="http://schemas.microsoft.com/office/drawing/2014/main" id="{0C9D2F63-BA0E-434D-A3AB-76B8077CEFA1}"/>
              </a:ext>
            </a:extLst>
          </p:cNvPr>
          <p:cNvSpPr>
            <a:spLocks noGrp="1"/>
          </p:cNvSpPr>
          <p:nvPr>
            <p:ph type="tbl" sz="quarter" idx="18"/>
          </p:nvPr>
        </p:nvSpPr>
        <p:spPr>
          <a:xfrm>
            <a:off x="6217407" y="4060188"/>
            <a:ext cx="5609961" cy="2297509"/>
          </a:xfrm>
        </p:spPr>
        <p:txBody>
          <a:bodyPr>
            <a:normAutofit/>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sz="2000"/>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2" name="Slide Number Placeholder 5">
            <a:extLst>
              <a:ext uri="{FF2B5EF4-FFF2-40B4-BE49-F238E27FC236}">
                <a16:creationId xmlns:a16="http://schemas.microsoft.com/office/drawing/2014/main" id="{B01854D6-217E-4B83-8B46-0FC984B562B5}"/>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23" name="Footer Placeholder 6">
            <a:extLst>
              <a:ext uri="{FF2B5EF4-FFF2-40B4-BE49-F238E27FC236}">
                <a16:creationId xmlns:a16="http://schemas.microsoft.com/office/drawing/2014/main" id="{9D4836F7-AB5F-432F-A098-027C727BA04E}"/>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r>
              <a:rPr lang="en-US"/>
              <a:t>March 2022</a:t>
            </a:r>
          </a:p>
        </p:txBody>
      </p:sp>
    </p:spTree>
    <p:extLst>
      <p:ext uri="{BB962C8B-B14F-4D97-AF65-F5344CB8AC3E}">
        <p14:creationId xmlns:p14="http://schemas.microsoft.com/office/powerpoint/2010/main" val="1839264702"/>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4 Table Header Subheader">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A58D3BBB-E7E9-4558-914B-3766FB04A7AC}"/>
              </a:ext>
            </a:extLst>
          </p:cNvPr>
          <p:cNvSpPr>
            <a:spLocks noGrp="1"/>
          </p:cNvSpPr>
          <p:nvPr>
            <p:ph type="title"/>
          </p:nvPr>
        </p:nvSpPr>
        <p:spPr>
          <a:xfrm>
            <a:off x="1203530" y="110355"/>
            <a:ext cx="8523877" cy="564096"/>
          </a:xfrm>
          <a:prstGeom prst="rect">
            <a:avLst/>
          </a:prstGeom>
        </p:spPr>
        <p:txBody>
          <a:bodyPr vert="horz" lIns="91440" tIns="45720" rIns="91440" bIns="45720" rtlCol="0" anchor="ctr" anchorCtr="0">
            <a:noAutofit/>
          </a:bodyPr>
          <a:lstStyle>
            <a:lvl1pPr>
              <a:lnSpc>
                <a:spcPct val="85000"/>
              </a:lnSpc>
              <a:defRPr/>
            </a:lvl1pPr>
          </a:lstStyle>
          <a:p>
            <a:r>
              <a:rPr lang="en-US"/>
              <a:t>Click to edit Master title style</a:t>
            </a:r>
          </a:p>
        </p:txBody>
      </p:sp>
      <p:sp>
        <p:nvSpPr>
          <p:cNvPr id="18" name="Text Placeholder 15">
            <a:extLst>
              <a:ext uri="{FF2B5EF4-FFF2-40B4-BE49-F238E27FC236}">
                <a16:creationId xmlns:a16="http://schemas.microsoft.com/office/drawing/2014/main" id="{95893C16-3704-4D6A-8391-77FFFD6FD316}"/>
              </a:ext>
            </a:extLst>
          </p:cNvPr>
          <p:cNvSpPr>
            <a:spLocks noGrp="1"/>
          </p:cNvSpPr>
          <p:nvPr>
            <p:ph type="body" sz="quarter" idx="12"/>
          </p:nvPr>
        </p:nvSpPr>
        <p:spPr>
          <a:xfrm>
            <a:off x="1204151" y="674451"/>
            <a:ext cx="8523256" cy="511250"/>
          </a:xfrm>
        </p:spPr>
        <p:txBody>
          <a:bodyPr/>
          <a:lstStyle>
            <a:lvl1pPr marL="0" indent="0">
              <a:lnSpc>
                <a:spcPct val="85000"/>
              </a:lnSpc>
              <a:buNone/>
              <a:defRPr b="1">
                <a:solidFill>
                  <a:schemeClr val="accent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28" name="Table Placeholder 13">
            <a:extLst>
              <a:ext uri="{FF2B5EF4-FFF2-40B4-BE49-F238E27FC236}">
                <a16:creationId xmlns:a16="http://schemas.microsoft.com/office/drawing/2014/main" id="{9C33DD3A-6734-4B3E-B6D3-24702D3026AD}"/>
              </a:ext>
            </a:extLst>
          </p:cNvPr>
          <p:cNvSpPr>
            <a:spLocks noGrp="1"/>
          </p:cNvSpPr>
          <p:nvPr>
            <p:ph type="tbl" sz="quarter" idx="15"/>
          </p:nvPr>
        </p:nvSpPr>
        <p:spPr>
          <a:xfrm>
            <a:off x="364633" y="1518466"/>
            <a:ext cx="5609961" cy="2297509"/>
          </a:xfrm>
        </p:spPr>
        <p:txBody>
          <a:bodyPr>
            <a:normAutofit/>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sz="2000"/>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9" name="Table Placeholder 13">
            <a:extLst>
              <a:ext uri="{FF2B5EF4-FFF2-40B4-BE49-F238E27FC236}">
                <a16:creationId xmlns:a16="http://schemas.microsoft.com/office/drawing/2014/main" id="{33DFE768-F269-4182-8DDA-997A6DFFDDB1}"/>
              </a:ext>
            </a:extLst>
          </p:cNvPr>
          <p:cNvSpPr>
            <a:spLocks noGrp="1"/>
          </p:cNvSpPr>
          <p:nvPr>
            <p:ph type="tbl" sz="quarter" idx="16"/>
          </p:nvPr>
        </p:nvSpPr>
        <p:spPr>
          <a:xfrm>
            <a:off x="6217407" y="1518466"/>
            <a:ext cx="5609961" cy="2297509"/>
          </a:xfrm>
        </p:spPr>
        <p:txBody>
          <a:bodyPr>
            <a:normAutofit/>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sz="2000"/>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30" name="Table Placeholder 13">
            <a:extLst>
              <a:ext uri="{FF2B5EF4-FFF2-40B4-BE49-F238E27FC236}">
                <a16:creationId xmlns:a16="http://schemas.microsoft.com/office/drawing/2014/main" id="{1FA10AD1-0BFB-4E99-ABBD-371AB7563828}"/>
              </a:ext>
            </a:extLst>
          </p:cNvPr>
          <p:cNvSpPr>
            <a:spLocks noGrp="1"/>
          </p:cNvSpPr>
          <p:nvPr>
            <p:ph type="tbl" sz="quarter" idx="17"/>
          </p:nvPr>
        </p:nvSpPr>
        <p:spPr>
          <a:xfrm>
            <a:off x="364633" y="4060188"/>
            <a:ext cx="5609961" cy="2297509"/>
          </a:xfrm>
        </p:spPr>
        <p:txBody>
          <a:bodyPr>
            <a:normAutofit/>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sz="2000"/>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31" name="Table Placeholder 13">
            <a:extLst>
              <a:ext uri="{FF2B5EF4-FFF2-40B4-BE49-F238E27FC236}">
                <a16:creationId xmlns:a16="http://schemas.microsoft.com/office/drawing/2014/main" id="{9666291B-5783-4516-8B01-5998647E50E8}"/>
              </a:ext>
            </a:extLst>
          </p:cNvPr>
          <p:cNvSpPr>
            <a:spLocks noGrp="1"/>
          </p:cNvSpPr>
          <p:nvPr>
            <p:ph type="tbl" sz="quarter" idx="18"/>
          </p:nvPr>
        </p:nvSpPr>
        <p:spPr>
          <a:xfrm>
            <a:off x="6217407" y="4060188"/>
            <a:ext cx="5609961" cy="2297509"/>
          </a:xfrm>
        </p:spPr>
        <p:txBody>
          <a:bodyPr>
            <a:normAutofit/>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sz="2000"/>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5" name="Slide Number Placeholder 5">
            <a:extLst>
              <a:ext uri="{FF2B5EF4-FFF2-40B4-BE49-F238E27FC236}">
                <a16:creationId xmlns:a16="http://schemas.microsoft.com/office/drawing/2014/main" id="{A8FAED7E-E046-44C1-938E-0BF44EA00C6D}"/>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26" name="Footer Placeholder 6">
            <a:extLst>
              <a:ext uri="{FF2B5EF4-FFF2-40B4-BE49-F238E27FC236}">
                <a16:creationId xmlns:a16="http://schemas.microsoft.com/office/drawing/2014/main" id="{AF35E348-754E-4294-A7F4-8F9D6C00FDFE}"/>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r>
              <a:rPr lang="en-US"/>
              <a:t>March 2022</a:t>
            </a:r>
          </a:p>
        </p:txBody>
      </p:sp>
    </p:spTree>
    <p:extLst>
      <p:ext uri="{BB962C8B-B14F-4D97-AF65-F5344CB8AC3E}">
        <p14:creationId xmlns:p14="http://schemas.microsoft.com/office/powerpoint/2010/main" val="15134614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4 Content Single Header">
    <p:spTree>
      <p:nvGrpSpPr>
        <p:cNvPr id="1" name=""/>
        <p:cNvGrpSpPr/>
        <p:nvPr/>
      </p:nvGrpSpPr>
      <p:grpSpPr>
        <a:xfrm>
          <a:off x="0" y="0"/>
          <a:ext cx="0" cy="0"/>
          <a:chOff x="0" y="0"/>
          <a:chExt cx="0" cy="0"/>
        </a:xfrm>
      </p:grpSpPr>
      <p:sp>
        <p:nvSpPr>
          <p:cNvPr id="17" name="Content Placeholder 24">
            <a:extLst>
              <a:ext uri="{FF2B5EF4-FFF2-40B4-BE49-F238E27FC236}">
                <a16:creationId xmlns:a16="http://schemas.microsoft.com/office/drawing/2014/main" id="{94575D3E-5B4E-4B4C-99B3-59D8E6CC3148}"/>
              </a:ext>
            </a:extLst>
          </p:cNvPr>
          <p:cNvSpPr>
            <a:spLocks noGrp="1"/>
          </p:cNvSpPr>
          <p:nvPr>
            <p:ph sz="quarter" idx="14"/>
          </p:nvPr>
        </p:nvSpPr>
        <p:spPr>
          <a:xfrm>
            <a:off x="245788" y="1500734"/>
            <a:ext cx="2755320" cy="4833938"/>
          </a:xfrm>
        </p:spPr>
        <p:txBody>
          <a:bodyPr>
            <a:normAutofit/>
          </a:bodyPr>
          <a:lstStyle>
            <a:lvl1pPr>
              <a:spcBef>
                <a:spcPts val="1500"/>
              </a:spcBef>
              <a:defRPr sz="1667"/>
            </a:lvl1pPr>
            <a:lvl2pPr marL="685674" indent="-228559">
              <a:spcBef>
                <a:spcPts val="1000"/>
              </a:spcBef>
              <a:buFont typeface="Century Gothic" panose="020B0502020202020204" pitchFamily="34" charset="0"/>
              <a:buChar char="–"/>
              <a:defRPr sz="1500">
                <a:solidFill>
                  <a:schemeClr val="tx2"/>
                </a:solidFill>
              </a:defRPr>
            </a:lvl2pPr>
            <a:lvl3pPr marL="1090040" indent="-175941">
              <a:spcBef>
                <a:spcPts val="1000"/>
              </a:spcBef>
              <a:defRPr sz="1333">
                <a:solidFill>
                  <a:schemeClr val="tx2"/>
                </a:solidFill>
              </a:defRPr>
            </a:lvl3pPr>
            <a:lvl4pPr marL="1599904" indent="-228559">
              <a:spcBef>
                <a:spcPts val="500"/>
              </a:spcBef>
              <a:buFont typeface="Century Gothic" panose="020B0502020202020204" pitchFamily="34" charset="0"/>
              <a:buChar char="–"/>
              <a:defRPr sz="1167">
                <a:solidFill>
                  <a:schemeClr val="tx2"/>
                </a:solidFill>
              </a:defRPr>
            </a:lvl4pPr>
            <a:lvl5pPr>
              <a:spcBef>
                <a:spcPts val="500"/>
              </a:spcBef>
              <a:defRPr sz="1000">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2" name="Content Placeholder 24">
            <a:extLst>
              <a:ext uri="{FF2B5EF4-FFF2-40B4-BE49-F238E27FC236}">
                <a16:creationId xmlns:a16="http://schemas.microsoft.com/office/drawing/2014/main" id="{F77D58B3-5017-4681-B285-E2F0EB952B5E}"/>
              </a:ext>
            </a:extLst>
          </p:cNvPr>
          <p:cNvSpPr>
            <a:spLocks noGrp="1"/>
          </p:cNvSpPr>
          <p:nvPr>
            <p:ph sz="quarter" idx="15"/>
          </p:nvPr>
        </p:nvSpPr>
        <p:spPr>
          <a:xfrm>
            <a:off x="3227489" y="1500734"/>
            <a:ext cx="2755320" cy="4833938"/>
          </a:xfrm>
        </p:spPr>
        <p:txBody>
          <a:bodyPr>
            <a:normAutofit/>
          </a:bodyPr>
          <a:lstStyle>
            <a:lvl1pPr>
              <a:spcBef>
                <a:spcPts val="1500"/>
              </a:spcBef>
              <a:defRPr sz="1667"/>
            </a:lvl1pPr>
            <a:lvl2pPr marL="685674" indent="-228559">
              <a:spcBef>
                <a:spcPts val="1000"/>
              </a:spcBef>
              <a:buFont typeface="Century Gothic" panose="020B0502020202020204" pitchFamily="34" charset="0"/>
              <a:buChar char="–"/>
              <a:defRPr sz="1500">
                <a:solidFill>
                  <a:schemeClr val="tx2"/>
                </a:solidFill>
              </a:defRPr>
            </a:lvl2pPr>
            <a:lvl3pPr marL="1090040" indent="-175941">
              <a:spcBef>
                <a:spcPts val="1000"/>
              </a:spcBef>
              <a:defRPr sz="1333">
                <a:solidFill>
                  <a:schemeClr val="tx2"/>
                </a:solidFill>
              </a:defRPr>
            </a:lvl3pPr>
            <a:lvl4pPr marL="1599904" indent="-228559">
              <a:spcBef>
                <a:spcPts val="500"/>
              </a:spcBef>
              <a:buFont typeface="Century Gothic" panose="020B0502020202020204" pitchFamily="34" charset="0"/>
              <a:buChar char="–"/>
              <a:defRPr sz="1167">
                <a:solidFill>
                  <a:schemeClr val="tx2"/>
                </a:solidFill>
              </a:defRPr>
            </a:lvl4pPr>
            <a:lvl5pPr>
              <a:spcBef>
                <a:spcPts val="500"/>
              </a:spcBef>
              <a:defRPr sz="1000">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3" name="Content Placeholder 24">
            <a:extLst>
              <a:ext uri="{FF2B5EF4-FFF2-40B4-BE49-F238E27FC236}">
                <a16:creationId xmlns:a16="http://schemas.microsoft.com/office/drawing/2014/main" id="{452A23A0-7BC4-463D-B5D1-9CA4B38B81EF}"/>
              </a:ext>
            </a:extLst>
          </p:cNvPr>
          <p:cNvSpPr>
            <a:spLocks noGrp="1"/>
          </p:cNvSpPr>
          <p:nvPr>
            <p:ph sz="quarter" idx="16"/>
          </p:nvPr>
        </p:nvSpPr>
        <p:spPr>
          <a:xfrm>
            <a:off x="6209191" y="1500734"/>
            <a:ext cx="2755320" cy="4833938"/>
          </a:xfrm>
        </p:spPr>
        <p:txBody>
          <a:bodyPr>
            <a:normAutofit/>
          </a:bodyPr>
          <a:lstStyle>
            <a:lvl1pPr>
              <a:spcBef>
                <a:spcPts val="1500"/>
              </a:spcBef>
              <a:defRPr sz="1667"/>
            </a:lvl1pPr>
            <a:lvl2pPr marL="685674" indent="-228559">
              <a:spcBef>
                <a:spcPts val="1000"/>
              </a:spcBef>
              <a:buFont typeface="Century Gothic" panose="020B0502020202020204" pitchFamily="34" charset="0"/>
              <a:buChar char="–"/>
              <a:defRPr sz="1500">
                <a:solidFill>
                  <a:schemeClr val="tx2"/>
                </a:solidFill>
              </a:defRPr>
            </a:lvl2pPr>
            <a:lvl3pPr marL="1090040" indent="-175941">
              <a:spcBef>
                <a:spcPts val="1000"/>
              </a:spcBef>
              <a:defRPr sz="1333">
                <a:solidFill>
                  <a:schemeClr val="tx2"/>
                </a:solidFill>
              </a:defRPr>
            </a:lvl3pPr>
            <a:lvl4pPr marL="1599904" indent="-228559">
              <a:spcBef>
                <a:spcPts val="500"/>
              </a:spcBef>
              <a:buFont typeface="Century Gothic" panose="020B0502020202020204" pitchFamily="34" charset="0"/>
              <a:buChar char="–"/>
              <a:defRPr sz="1167">
                <a:solidFill>
                  <a:schemeClr val="tx2"/>
                </a:solidFill>
              </a:defRPr>
            </a:lvl4pPr>
            <a:lvl5pPr>
              <a:spcBef>
                <a:spcPts val="500"/>
              </a:spcBef>
              <a:defRPr sz="1000">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4" name="Content Placeholder 24">
            <a:extLst>
              <a:ext uri="{FF2B5EF4-FFF2-40B4-BE49-F238E27FC236}">
                <a16:creationId xmlns:a16="http://schemas.microsoft.com/office/drawing/2014/main" id="{392359D6-1D20-4693-8CC0-11989C1DE5A7}"/>
              </a:ext>
            </a:extLst>
          </p:cNvPr>
          <p:cNvSpPr>
            <a:spLocks noGrp="1"/>
          </p:cNvSpPr>
          <p:nvPr>
            <p:ph sz="quarter" idx="17"/>
          </p:nvPr>
        </p:nvSpPr>
        <p:spPr>
          <a:xfrm>
            <a:off x="9190893" y="1500734"/>
            <a:ext cx="2755320" cy="4833938"/>
          </a:xfrm>
        </p:spPr>
        <p:txBody>
          <a:bodyPr>
            <a:normAutofit/>
          </a:bodyPr>
          <a:lstStyle>
            <a:lvl1pPr>
              <a:spcBef>
                <a:spcPts val="1500"/>
              </a:spcBef>
              <a:defRPr sz="1667"/>
            </a:lvl1pPr>
            <a:lvl2pPr marL="685674" indent="-228559">
              <a:spcBef>
                <a:spcPts val="1000"/>
              </a:spcBef>
              <a:buFont typeface="Century Gothic" panose="020B0502020202020204" pitchFamily="34" charset="0"/>
              <a:buChar char="–"/>
              <a:defRPr sz="1500">
                <a:solidFill>
                  <a:schemeClr val="tx2"/>
                </a:solidFill>
              </a:defRPr>
            </a:lvl2pPr>
            <a:lvl3pPr marL="1090040" indent="-175941">
              <a:spcBef>
                <a:spcPts val="1000"/>
              </a:spcBef>
              <a:defRPr sz="1333">
                <a:solidFill>
                  <a:schemeClr val="tx2"/>
                </a:solidFill>
              </a:defRPr>
            </a:lvl3pPr>
            <a:lvl4pPr marL="1599904" indent="-228559">
              <a:spcBef>
                <a:spcPts val="500"/>
              </a:spcBef>
              <a:buFont typeface="Century Gothic" panose="020B0502020202020204" pitchFamily="34" charset="0"/>
              <a:buChar char="–"/>
              <a:defRPr sz="1167">
                <a:solidFill>
                  <a:schemeClr val="tx2"/>
                </a:solidFill>
              </a:defRPr>
            </a:lvl4pPr>
            <a:lvl5pPr>
              <a:spcBef>
                <a:spcPts val="500"/>
              </a:spcBef>
              <a:defRPr sz="1000">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7EA934C8-C06A-42A6-84CE-61D851D80260}"/>
              </a:ext>
            </a:extLst>
          </p:cNvPr>
          <p:cNvSpPr>
            <a:spLocks noGrp="1"/>
          </p:cNvSpPr>
          <p:nvPr>
            <p:ph type="title"/>
          </p:nvPr>
        </p:nvSpPr>
        <p:spPr/>
        <p:txBody>
          <a:bodyPr/>
          <a:lstStyle/>
          <a:p>
            <a:r>
              <a:rPr lang="en-US"/>
              <a:t>Click to edit Master title style</a:t>
            </a:r>
          </a:p>
        </p:txBody>
      </p:sp>
      <p:sp>
        <p:nvSpPr>
          <p:cNvPr id="9" name="Slide Number Placeholder 5">
            <a:extLst>
              <a:ext uri="{FF2B5EF4-FFF2-40B4-BE49-F238E27FC236}">
                <a16:creationId xmlns:a16="http://schemas.microsoft.com/office/drawing/2014/main" id="{FBBECB13-BF98-466C-A078-1C5CD4D7BAF8}"/>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0" name="Footer Placeholder 7">
            <a:extLst>
              <a:ext uri="{FF2B5EF4-FFF2-40B4-BE49-F238E27FC236}">
                <a16:creationId xmlns:a16="http://schemas.microsoft.com/office/drawing/2014/main" id="{8FE0CB80-BF1B-4EB9-8477-B0C0A745DD77}"/>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4201303999"/>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Image Single Header">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938C7B3-B44E-4281-AEFF-C9595981936F}"/>
              </a:ext>
            </a:extLst>
          </p:cNvPr>
          <p:cNvSpPr>
            <a:spLocks noGrp="1"/>
          </p:cNvSpPr>
          <p:nvPr>
            <p:ph type="title" hasCustomPrompt="1"/>
          </p:nvPr>
        </p:nvSpPr>
        <p:spPr>
          <a:xfrm>
            <a:off x="1203530" y="158170"/>
            <a:ext cx="8638377" cy="997009"/>
          </a:xfrm>
          <a:prstGeom prst="rect">
            <a:avLst/>
          </a:prstGeom>
        </p:spPr>
        <p:txBody>
          <a:bodyPr vert="horz" lIns="91440" tIns="45720" rIns="91440" bIns="45720" rtlCol="0" anchor="ctr" anchorCtr="0">
            <a:noAutofit/>
          </a:bodyPr>
          <a:lstStyle>
            <a:lvl1pPr>
              <a:lnSpc>
                <a:spcPct val="85000"/>
              </a:lnSpc>
              <a:defRPr/>
            </a:lvl1pPr>
          </a:lstStyle>
          <a:p>
            <a:r>
              <a:rPr lang="en-US"/>
              <a:t>Click to edit </a:t>
            </a:r>
            <a:br>
              <a:rPr lang="en-US"/>
            </a:br>
            <a:r>
              <a:rPr lang="en-US"/>
              <a:t>Master title style</a:t>
            </a:r>
          </a:p>
        </p:txBody>
      </p:sp>
      <p:sp>
        <p:nvSpPr>
          <p:cNvPr id="13" name="Picture Placeholder 3">
            <a:extLst>
              <a:ext uri="{FF2B5EF4-FFF2-40B4-BE49-F238E27FC236}">
                <a16:creationId xmlns:a16="http://schemas.microsoft.com/office/drawing/2014/main" id="{A58FB2F8-9BC2-4127-9BF2-84B8CD5ED5C9}"/>
              </a:ext>
            </a:extLst>
          </p:cNvPr>
          <p:cNvSpPr>
            <a:spLocks noGrp="1"/>
          </p:cNvSpPr>
          <p:nvPr>
            <p:ph type="pic" sz="quarter" idx="10"/>
          </p:nvPr>
        </p:nvSpPr>
        <p:spPr>
          <a:xfrm>
            <a:off x="0" y="1313350"/>
            <a:ext cx="12171947" cy="5222918"/>
          </a:xfrm>
        </p:spPr>
        <p:txBody>
          <a:bodyPr/>
          <a:lstStyle>
            <a:lvl1pPr marL="0" indent="0">
              <a:buNone/>
              <a:defRPr/>
            </a:lvl1pPr>
          </a:lstStyle>
          <a:p>
            <a:r>
              <a:rPr lang="en-US"/>
              <a:t>Click icon to add picture</a:t>
            </a:r>
          </a:p>
        </p:txBody>
      </p:sp>
      <p:sp>
        <p:nvSpPr>
          <p:cNvPr id="16" name="Slide Number Placeholder 5">
            <a:extLst>
              <a:ext uri="{FF2B5EF4-FFF2-40B4-BE49-F238E27FC236}">
                <a16:creationId xmlns:a16="http://schemas.microsoft.com/office/drawing/2014/main" id="{EDA0C684-0277-4614-8B7D-66F02042C410}"/>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17" name="Footer Placeholder 6">
            <a:extLst>
              <a:ext uri="{FF2B5EF4-FFF2-40B4-BE49-F238E27FC236}">
                <a16:creationId xmlns:a16="http://schemas.microsoft.com/office/drawing/2014/main" id="{549762B9-D9E4-4BF8-B8BE-8E36642E3A11}"/>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r>
              <a:rPr lang="en-US"/>
              <a:t>March 2022</a:t>
            </a:r>
          </a:p>
        </p:txBody>
      </p:sp>
    </p:spTree>
    <p:extLst>
      <p:ext uri="{BB962C8B-B14F-4D97-AF65-F5344CB8AC3E}">
        <p14:creationId xmlns:p14="http://schemas.microsoft.com/office/powerpoint/2010/main" val="1297006341"/>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Image Header Subheader">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A58D3BBB-E7E9-4558-914B-3766FB04A7AC}"/>
              </a:ext>
            </a:extLst>
          </p:cNvPr>
          <p:cNvSpPr>
            <a:spLocks noGrp="1"/>
          </p:cNvSpPr>
          <p:nvPr>
            <p:ph type="title"/>
          </p:nvPr>
        </p:nvSpPr>
        <p:spPr>
          <a:xfrm>
            <a:off x="1203530" y="110355"/>
            <a:ext cx="8523877" cy="564096"/>
          </a:xfrm>
          <a:prstGeom prst="rect">
            <a:avLst/>
          </a:prstGeom>
        </p:spPr>
        <p:txBody>
          <a:bodyPr vert="horz" lIns="91440" tIns="45720" rIns="91440" bIns="45720" rtlCol="0" anchor="ctr" anchorCtr="0">
            <a:noAutofit/>
          </a:bodyPr>
          <a:lstStyle>
            <a:lvl1pPr>
              <a:lnSpc>
                <a:spcPct val="85000"/>
              </a:lnSpc>
              <a:defRPr/>
            </a:lvl1pPr>
          </a:lstStyle>
          <a:p>
            <a:r>
              <a:rPr lang="en-US"/>
              <a:t>Click to edit Master title style</a:t>
            </a:r>
          </a:p>
        </p:txBody>
      </p:sp>
      <p:sp>
        <p:nvSpPr>
          <p:cNvPr id="18" name="Text Placeholder 15">
            <a:extLst>
              <a:ext uri="{FF2B5EF4-FFF2-40B4-BE49-F238E27FC236}">
                <a16:creationId xmlns:a16="http://schemas.microsoft.com/office/drawing/2014/main" id="{95893C16-3704-4D6A-8391-77FFFD6FD316}"/>
              </a:ext>
            </a:extLst>
          </p:cNvPr>
          <p:cNvSpPr>
            <a:spLocks noGrp="1"/>
          </p:cNvSpPr>
          <p:nvPr>
            <p:ph type="body" sz="quarter" idx="12"/>
          </p:nvPr>
        </p:nvSpPr>
        <p:spPr>
          <a:xfrm>
            <a:off x="1204151" y="674451"/>
            <a:ext cx="8523256" cy="511250"/>
          </a:xfrm>
        </p:spPr>
        <p:txBody>
          <a:bodyPr/>
          <a:lstStyle>
            <a:lvl1pPr marL="0" indent="0">
              <a:lnSpc>
                <a:spcPct val="85000"/>
              </a:lnSpc>
              <a:buNone/>
              <a:defRPr b="1">
                <a:solidFill>
                  <a:schemeClr val="accent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26" name="Picture Placeholder 3">
            <a:extLst>
              <a:ext uri="{FF2B5EF4-FFF2-40B4-BE49-F238E27FC236}">
                <a16:creationId xmlns:a16="http://schemas.microsoft.com/office/drawing/2014/main" id="{9B1BDD25-C7A0-4776-B725-76D2D63B95D3}"/>
              </a:ext>
            </a:extLst>
          </p:cNvPr>
          <p:cNvSpPr>
            <a:spLocks noGrp="1"/>
          </p:cNvSpPr>
          <p:nvPr>
            <p:ph type="pic" sz="quarter" idx="10"/>
          </p:nvPr>
        </p:nvSpPr>
        <p:spPr>
          <a:xfrm>
            <a:off x="0" y="1313350"/>
            <a:ext cx="12171947" cy="5222918"/>
          </a:xfrm>
        </p:spPr>
        <p:txBody>
          <a:bodyPr/>
          <a:lstStyle>
            <a:lvl1pPr marL="0" indent="0">
              <a:buNone/>
              <a:defRPr/>
            </a:lvl1pPr>
          </a:lstStyle>
          <a:p>
            <a:r>
              <a:rPr lang="en-US"/>
              <a:t>Click icon to add picture</a:t>
            </a:r>
          </a:p>
        </p:txBody>
      </p:sp>
      <p:sp>
        <p:nvSpPr>
          <p:cNvPr id="27" name="Slide Number Placeholder 5">
            <a:extLst>
              <a:ext uri="{FF2B5EF4-FFF2-40B4-BE49-F238E27FC236}">
                <a16:creationId xmlns:a16="http://schemas.microsoft.com/office/drawing/2014/main" id="{CDFD4629-8B95-4BA2-A72D-912D1B45CEA9}"/>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28" name="Footer Placeholder 6">
            <a:extLst>
              <a:ext uri="{FF2B5EF4-FFF2-40B4-BE49-F238E27FC236}">
                <a16:creationId xmlns:a16="http://schemas.microsoft.com/office/drawing/2014/main" id="{9FF64A0A-A5C5-49EE-BED4-D5DC8DAAF640}"/>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r>
              <a:rPr lang="en-US"/>
              <a:t>March 2022</a:t>
            </a:r>
          </a:p>
        </p:txBody>
      </p:sp>
    </p:spTree>
    <p:extLst>
      <p:ext uri="{BB962C8B-B14F-4D97-AF65-F5344CB8AC3E}">
        <p14:creationId xmlns:p14="http://schemas.microsoft.com/office/powerpoint/2010/main" val="3401948618"/>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Image &amp; Text Single Header">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938C7B3-B44E-4281-AEFF-C9595981936F}"/>
              </a:ext>
            </a:extLst>
          </p:cNvPr>
          <p:cNvSpPr>
            <a:spLocks noGrp="1"/>
          </p:cNvSpPr>
          <p:nvPr>
            <p:ph type="title" hasCustomPrompt="1"/>
          </p:nvPr>
        </p:nvSpPr>
        <p:spPr>
          <a:xfrm>
            <a:off x="1203530" y="158170"/>
            <a:ext cx="8638377" cy="997009"/>
          </a:xfrm>
          <a:prstGeom prst="rect">
            <a:avLst/>
          </a:prstGeom>
        </p:spPr>
        <p:txBody>
          <a:bodyPr vert="horz" lIns="91440" tIns="45720" rIns="91440" bIns="45720" rtlCol="0" anchor="ctr" anchorCtr="0">
            <a:noAutofit/>
          </a:bodyPr>
          <a:lstStyle>
            <a:lvl1pPr>
              <a:lnSpc>
                <a:spcPct val="85000"/>
              </a:lnSpc>
              <a:defRPr/>
            </a:lvl1pPr>
          </a:lstStyle>
          <a:p>
            <a:r>
              <a:rPr lang="en-US"/>
              <a:t>Click to edit </a:t>
            </a:r>
            <a:br>
              <a:rPr lang="en-US"/>
            </a:br>
            <a:r>
              <a:rPr lang="en-US"/>
              <a:t>Master title style</a:t>
            </a:r>
          </a:p>
        </p:txBody>
      </p:sp>
      <p:sp>
        <p:nvSpPr>
          <p:cNvPr id="13" name="Picture Placeholder 3">
            <a:extLst>
              <a:ext uri="{FF2B5EF4-FFF2-40B4-BE49-F238E27FC236}">
                <a16:creationId xmlns:a16="http://schemas.microsoft.com/office/drawing/2014/main" id="{CA8A3743-B69D-473F-B818-C99BC3622B3F}"/>
              </a:ext>
            </a:extLst>
          </p:cNvPr>
          <p:cNvSpPr>
            <a:spLocks noGrp="1"/>
          </p:cNvSpPr>
          <p:nvPr>
            <p:ph type="pic" sz="quarter" idx="11"/>
          </p:nvPr>
        </p:nvSpPr>
        <p:spPr>
          <a:xfrm>
            <a:off x="6124073" y="1313349"/>
            <a:ext cx="6067928" cy="5234207"/>
          </a:xfrm>
        </p:spPr>
        <p:txBody>
          <a:bodyPr/>
          <a:lstStyle>
            <a:lvl1pPr marL="0" indent="0">
              <a:buNone/>
              <a:defRPr/>
            </a:lvl1pPr>
          </a:lstStyle>
          <a:p>
            <a:r>
              <a:rPr lang="en-US"/>
              <a:t>Click icon to add picture</a:t>
            </a:r>
          </a:p>
        </p:txBody>
      </p:sp>
      <p:sp>
        <p:nvSpPr>
          <p:cNvPr id="14" name="Text Placeholder 4">
            <a:extLst>
              <a:ext uri="{FF2B5EF4-FFF2-40B4-BE49-F238E27FC236}">
                <a16:creationId xmlns:a16="http://schemas.microsoft.com/office/drawing/2014/main" id="{C7EDD991-B7F6-40AC-A822-7E1FB180B240}"/>
              </a:ext>
            </a:extLst>
          </p:cNvPr>
          <p:cNvSpPr>
            <a:spLocks noGrp="1"/>
          </p:cNvSpPr>
          <p:nvPr>
            <p:ph type="body" sz="quarter" idx="14"/>
          </p:nvPr>
        </p:nvSpPr>
        <p:spPr>
          <a:xfrm>
            <a:off x="381000" y="1600200"/>
            <a:ext cx="54864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Slide Number Placeholder 5">
            <a:extLst>
              <a:ext uri="{FF2B5EF4-FFF2-40B4-BE49-F238E27FC236}">
                <a16:creationId xmlns:a16="http://schemas.microsoft.com/office/drawing/2014/main" id="{46289A40-8412-4097-B290-80C7E4EDF9A0}"/>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18" name="Footer Placeholder 6">
            <a:extLst>
              <a:ext uri="{FF2B5EF4-FFF2-40B4-BE49-F238E27FC236}">
                <a16:creationId xmlns:a16="http://schemas.microsoft.com/office/drawing/2014/main" id="{2443C5AC-7AC0-4668-8DA2-116D713FFF71}"/>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r>
              <a:rPr lang="en-US"/>
              <a:t>March 2022</a:t>
            </a:r>
          </a:p>
        </p:txBody>
      </p:sp>
    </p:spTree>
    <p:extLst>
      <p:ext uri="{BB962C8B-B14F-4D97-AF65-F5344CB8AC3E}">
        <p14:creationId xmlns:p14="http://schemas.microsoft.com/office/powerpoint/2010/main" val="3550714048"/>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Image &amp; Text Header Subheader">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A58D3BBB-E7E9-4558-914B-3766FB04A7AC}"/>
              </a:ext>
            </a:extLst>
          </p:cNvPr>
          <p:cNvSpPr>
            <a:spLocks noGrp="1"/>
          </p:cNvSpPr>
          <p:nvPr>
            <p:ph type="title"/>
          </p:nvPr>
        </p:nvSpPr>
        <p:spPr>
          <a:xfrm>
            <a:off x="1203530" y="110355"/>
            <a:ext cx="8523877" cy="564096"/>
          </a:xfrm>
          <a:prstGeom prst="rect">
            <a:avLst/>
          </a:prstGeom>
        </p:spPr>
        <p:txBody>
          <a:bodyPr vert="horz" lIns="91440" tIns="45720" rIns="91440" bIns="45720" rtlCol="0" anchor="ctr" anchorCtr="0">
            <a:noAutofit/>
          </a:bodyPr>
          <a:lstStyle>
            <a:lvl1pPr>
              <a:lnSpc>
                <a:spcPct val="85000"/>
              </a:lnSpc>
              <a:defRPr/>
            </a:lvl1pPr>
          </a:lstStyle>
          <a:p>
            <a:r>
              <a:rPr lang="en-US"/>
              <a:t>Click to edit Master title style</a:t>
            </a:r>
          </a:p>
        </p:txBody>
      </p:sp>
      <p:sp>
        <p:nvSpPr>
          <p:cNvPr id="18" name="Text Placeholder 15">
            <a:extLst>
              <a:ext uri="{FF2B5EF4-FFF2-40B4-BE49-F238E27FC236}">
                <a16:creationId xmlns:a16="http://schemas.microsoft.com/office/drawing/2014/main" id="{95893C16-3704-4D6A-8391-77FFFD6FD316}"/>
              </a:ext>
            </a:extLst>
          </p:cNvPr>
          <p:cNvSpPr>
            <a:spLocks noGrp="1"/>
          </p:cNvSpPr>
          <p:nvPr>
            <p:ph type="body" sz="quarter" idx="12"/>
          </p:nvPr>
        </p:nvSpPr>
        <p:spPr>
          <a:xfrm>
            <a:off x="1204151" y="674451"/>
            <a:ext cx="8523256" cy="511250"/>
          </a:xfrm>
        </p:spPr>
        <p:txBody>
          <a:bodyPr/>
          <a:lstStyle>
            <a:lvl1pPr marL="0" indent="0">
              <a:lnSpc>
                <a:spcPct val="85000"/>
              </a:lnSpc>
              <a:buNone/>
              <a:defRPr b="1">
                <a:solidFill>
                  <a:schemeClr val="accent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2B41DADE-B540-44A0-9087-3E8DAE72CB7F}"/>
              </a:ext>
            </a:extLst>
          </p:cNvPr>
          <p:cNvSpPr>
            <a:spLocks noGrp="1"/>
          </p:cNvSpPr>
          <p:nvPr>
            <p:ph type="body" sz="quarter" idx="14"/>
          </p:nvPr>
        </p:nvSpPr>
        <p:spPr>
          <a:xfrm>
            <a:off x="381000" y="1600200"/>
            <a:ext cx="54864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Picture Placeholder 3">
            <a:extLst>
              <a:ext uri="{FF2B5EF4-FFF2-40B4-BE49-F238E27FC236}">
                <a16:creationId xmlns:a16="http://schemas.microsoft.com/office/drawing/2014/main" id="{26EC72A1-036D-4EDC-AA17-2402322220BB}"/>
              </a:ext>
            </a:extLst>
          </p:cNvPr>
          <p:cNvSpPr>
            <a:spLocks noGrp="1"/>
          </p:cNvSpPr>
          <p:nvPr>
            <p:ph type="pic" sz="quarter" idx="15"/>
          </p:nvPr>
        </p:nvSpPr>
        <p:spPr>
          <a:xfrm>
            <a:off x="6124073" y="1313349"/>
            <a:ext cx="6067928" cy="5234207"/>
          </a:xfrm>
        </p:spPr>
        <p:txBody>
          <a:bodyPr/>
          <a:lstStyle>
            <a:lvl1pPr marL="0" indent="0">
              <a:buNone/>
              <a:defRPr/>
            </a:lvl1pPr>
          </a:lstStyle>
          <a:p>
            <a:r>
              <a:rPr lang="en-US"/>
              <a:t>Click icon to add picture</a:t>
            </a:r>
          </a:p>
        </p:txBody>
      </p:sp>
      <p:sp>
        <p:nvSpPr>
          <p:cNvPr id="28" name="Slide Number Placeholder 5">
            <a:extLst>
              <a:ext uri="{FF2B5EF4-FFF2-40B4-BE49-F238E27FC236}">
                <a16:creationId xmlns:a16="http://schemas.microsoft.com/office/drawing/2014/main" id="{B3D573E9-6F1D-4697-8E34-F56C492AA9C5}"/>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29" name="Footer Placeholder 6">
            <a:extLst>
              <a:ext uri="{FF2B5EF4-FFF2-40B4-BE49-F238E27FC236}">
                <a16:creationId xmlns:a16="http://schemas.microsoft.com/office/drawing/2014/main" id="{3DE7123C-BB12-491E-9ED3-B736BEB29A2C}"/>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r>
              <a:rPr lang="en-US"/>
              <a:t>March 2022</a:t>
            </a:r>
          </a:p>
        </p:txBody>
      </p:sp>
    </p:spTree>
    <p:extLst>
      <p:ext uri="{BB962C8B-B14F-4D97-AF65-F5344CB8AC3E}">
        <p14:creationId xmlns:p14="http://schemas.microsoft.com/office/powerpoint/2010/main" val="1118555193"/>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2 Image Single Header">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938C7B3-B44E-4281-AEFF-C9595981936F}"/>
              </a:ext>
            </a:extLst>
          </p:cNvPr>
          <p:cNvSpPr>
            <a:spLocks noGrp="1"/>
          </p:cNvSpPr>
          <p:nvPr>
            <p:ph type="title" hasCustomPrompt="1"/>
          </p:nvPr>
        </p:nvSpPr>
        <p:spPr>
          <a:xfrm>
            <a:off x="1203530" y="158170"/>
            <a:ext cx="8638377" cy="997009"/>
          </a:xfrm>
          <a:prstGeom prst="rect">
            <a:avLst/>
          </a:prstGeom>
        </p:spPr>
        <p:txBody>
          <a:bodyPr vert="horz" lIns="91440" tIns="45720" rIns="91440" bIns="45720" rtlCol="0" anchor="ctr" anchorCtr="0">
            <a:noAutofit/>
          </a:bodyPr>
          <a:lstStyle>
            <a:lvl1pPr>
              <a:lnSpc>
                <a:spcPct val="85000"/>
              </a:lnSpc>
              <a:defRPr/>
            </a:lvl1pPr>
          </a:lstStyle>
          <a:p>
            <a:r>
              <a:rPr lang="en-US"/>
              <a:t>Click to edit </a:t>
            </a:r>
            <a:br>
              <a:rPr lang="en-US"/>
            </a:br>
            <a:r>
              <a:rPr lang="en-US"/>
              <a:t>Master title style</a:t>
            </a:r>
          </a:p>
        </p:txBody>
      </p:sp>
      <p:sp>
        <p:nvSpPr>
          <p:cNvPr id="13" name="Picture Placeholder 3">
            <a:extLst>
              <a:ext uri="{FF2B5EF4-FFF2-40B4-BE49-F238E27FC236}">
                <a16:creationId xmlns:a16="http://schemas.microsoft.com/office/drawing/2014/main" id="{DD3F9E77-BEF7-4767-8F63-D5D205B4CBE3}"/>
              </a:ext>
            </a:extLst>
          </p:cNvPr>
          <p:cNvSpPr>
            <a:spLocks noGrp="1"/>
          </p:cNvSpPr>
          <p:nvPr>
            <p:ph type="pic" sz="quarter" idx="10"/>
          </p:nvPr>
        </p:nvSpPr>
        <p:spPr>
          <a:xfrm>
            <a:off x="-1" y="1313349"/>
            <a:ext cx="6083560" cy="5191872"/>
          </a:xfrm>
        </p:spPr>
        <p:txBody>
          <a:bodyPr/>
          <a:lstStyle>
            <a:lvl1pPr marL="0" indent="0">
              <a:buNone/>
              <a:defRPr/>
            </a:lvl1pPr>
          </a:lstStyle>
          <a:p>
            <a:r>
              <a:rPr lang="en-US"/>
              <a:t>Click icon to add picture</a:t>
            </a:r>
          </a:p>
        </p:txBody>
      </p:sp>
      <p:sp>
        <p:nvSpPr>
          <p:cNvPr id="14" name="Picture Placeholder 3">
            <a:extLst>
              <a:ext uri="{FF2B5EF4-FFF2-40B4-BE49-F238E27FC236}">
                <a16:creationId xmlns:a16="http://schemas.microsoft.com/office/drawing/2014/main" id="{082B696C-F92D-4D3D-8F53-6CCA941EBD39}"/>
              </a:ext>
            </a:extLst>
          </p:cNvPr>
          <p:cNvSpPr>
            <a:spLocks noGrp="1"/>
          </p:cNvSpPr>
          <p:nvPr>
            <p:ph type="pic" sz="quarter" idx="11"/>
          </p:nvPr>
        </p:nvSpPr>
        <p:spPr>
          <a:xfrm>
            <a:off x="6124073" y="1313349"/>
            <a:ext cx="6071616" cy="5191872"/>
          </a:xfrm>
        </p:spPr>
        <p:txBody>
          <a:bodyPr/>
          <a:lstStyle>
            <a:lvl1pPr marL="0" indent="0">
              <a:buNone/>
              <a:defRPr/>
            </a:lvl1pPr>
          </a:lstStyle>
          <a:p>
            <a:r>
              <a:rPr lang="en-US"/>
              <a:t>Click icon to add picture</a:t>
            </a:r>
          </a:p>
        </p:txBody>
      </p:sp>
      <p:sp>
        <p:nvSpPr>
          <p:cNvPr id="15" name="Text Placeholder 9">
            <a:extLst>
              <a:ext uri="{FF2B5EF4-FFF2-40B4-BE49-F238E27FC236}">
                <a16:creationId xmlns:a16="http://schemas.microsoft.com/office/drawing/2014/main" id="{3E3F7645-6CAB-419F-A596-A09E50271D37}"/>
              </a:ext>
            </a:extLst>
          </p:cNvPr>
          <p:cNvSpPr>
            <a:spLocks noGrp="1"/>
          </p:cNvSpPr>
          <p:nvPr>
            <p:ph type="body" sz="quarter" idx="12"/>
          </p:nvPr>
        </p:nvSpPr>
        <p:spPr>
          <a:xfrm>
            <a:off x="-3184" y="5590821"/>
            <a:ext cx="6071616" cy="914400"/>
          </a:xfrm>
          <a:solidFill>
            <a:schemeClr val="bg1">
              <a:lumMod val="50000"/>
              <a:alpha val="60000"/>
            </a:schemeClr>
          </a:solidFill>
        </p:spPr>
        <p:txBody>
          <a:bodyPr anchor="ctr" anchorCtr="0">
            <a:noAutofit/>
          </a:bodyPr>
          <a:lstStyle>
            <a:lvl1pPr marL="0" indent="0" algn="ctr">
              <a:buNone/>
              <a:defRPr sz="18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16" name="Text Placeholder 9">
            <a:extLst>
              <a:ext uri="{FF2B5EF4-FFF2-40B4-BE49-F238E27FC236}">
                <a16:creationId xmlns:a16="http://schemas.microsoft.com/office/drawing/2014/main" id="{3BF6F2A6-E489-4192-BAD7-BE6ED9D75EE1}"/>
              </a:ext>
            </a:extLst>
          </p:cNvPr>
          <p:cNvSpPr>
            <a:spLocks noGrp="1"/>
          </p:cNvSpPr>
          <p:nvPr>
            <p:ph type="body" sz="quarter" idx="13"/>
          </p:nvPr>
        </p:nvSpPr>
        <p:spPr>
          <a:xfrm>
            <a:off x="6123569" y="5590821"/>
            <a:ext cx="6071616" cy="914400"/>
          </a:xfrm>
          <a:solidFill>
            <a:schemeClr val="bg1">
              <a:lumMod val="50000"/>
              <a:alpha val="60000"/>
            </a:schemeClr>
          </a:solidFill>
        </p:spPr>
        <p:txBody>
          <a:bodyPr anchor="ctr" anchorCtr="0">
            <a:noAutofit/>
          </a:bodyPr>
          <a:lstStyle>
            <a:lvl1pPr marL="0" indent="0" algn="ctr">
              <a:buNone/>
              <a:defRPr sz="18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19" name="Slide Number Placeholder 5">
            <a:extLst>
              <a:ext uri="{FF2B5EF4-FFF2-40B4-BE49-F238E27FC236}">
                <a16:creationId xmlns:a16="http://schemas.microsoft.com/office/drawing/2014/main" id="{E06D033D-7415-4A7D-A792-9DCF11A1C712}"/>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20" name="Footer Placeholder 6">
            <a:extLst>
              <a:ext uri="{FF2B5EF4-FFF2-40B4-BE49-F238E27FC236}">
                <a16:creationId xmlns:a16="http://schemas.microsoft.com/office/drawing/2014/main" id="{747C1CE8-1EE6-4643-91C6-FCA3D880E442}"/>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r>
              <a:rPr lang="en-US"/>
              <a:t>March 2022</a:t>
            </a:r>
          </a:p>
        </p:txBody>
      </p:sp>
    </p:spTree>
    <p:extLst>
      <p:ext uri="{BB962C8B-B14F-4D97-AF65-F5344CB8AC3E}">
        <p14:creationId xmlns:p14="http://schemas.microsoft.com/office/powerpoint/2010/main" val="3588420173"/>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2 Image Header Subheader">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A58D3BBB-E7E9-4558-914B-3766FB04A7AC}"/>
              </a:ext>
            </a:extLst>
          </p:cNvPr>
          <p:cNvSpPr>
            <a:spLocks noGrp="1"/>
          </p:cNvSpPr>
          <p:nvPr>
            <p:ph type="title"/>
          </p:nvPr>
        </p:nvSpPr>
        <p:spPr>
          <a:xfrm>
            <a:off x="1203530" y="110355"/>
            <a:ext cx="8523877" cy="564096"/>
          </a:xfrm>
          <a:prstGeom prst="rect">
            <a:avLst/>
          </a:prstGeom>
        </p:spPr>
        <p:txBody>
          <a:bodyPr vert="horz" lIns="91440" tIns="45720" rIns="91440" bIns="45720" rtlCol="0" anchor="ctr" anchorCtr="0">
            <a:noAutofit/>
          </a:bodyPr>
          <a:lstStyle>
            <a:lvl1pPr>
              <a:lnSpc>
                <a:spcPct val="85000"/>
              </a:lnSpc>
              <a:defRPr/>
            </a:lvl1pPr>
          </a:lstStyle>
          <a:p>
            <a:r>
              <a:rPr lang="en-US"/>
              <a:t>Click to edit Master title style</a:t>
            </a:r>
          </a:p>
        </p:txBody>
      </p:sp>
      <p:sp>
        <p:nvSpPr>
          <p:cNvPr id="18" name="Text Placeholder 15">
            <a:extLst>
              <a:ext uri="{FF2B5EF4-FFF2-40B4-BE49-F238E27FC236}">
                <a16:creationId xmlns:a16="http://schemas.microsoft.com/office/drawing/2014/main" id="{95893C16-3704-4D6A-8391-77FFFD6FD316}"/>
              </a:ext>
            </a:extLst>
          </p:cNvPr>
          <p:cNvSpPr>
            <a:spLocks noGrp="1"/>
          </p:cNvSpPr>
          <p:nvPr>
            <p:ph type="body" sz="quarter" idx="12"/>
          </p:nvPr>
        </p:nvSpPr>
        <p:spPr>
          <a:xfrm>
            <a:off x="1204151" y="674451"/>
            <a:ext cx="8523256" cy="511250"/>
          </a:xfrm>
        </p:spPr>
        <p:txBody>
          <a:bodyPr/>
          <a:lstStyle>
            <a:lvl1pPr marL="0" indent="0">
              <a:lnSpc>
                <a:spcPct val="85000"/>
              </a:lnSpc>
              <a:buNone/>
              <a:defRPr b="1">
                <a:solidFill>
                  <a:schemeClr val="accent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29" name="Picture Placeholder 3">
            <a:extLst>
              <a:ext uri="{FF2B5EF4-FFF2-40B4-BE49-F238E27FC236}">
                <a16:creationId xmlns:a16="http://schemas.microsoft.com/office/drawing/2014/main" id="{D945B5F8-75F2-49E0-B2D5-8CFF837F9E74}"/>
              </a:ext>
            </a:extLst>
          </p:cNvPr>
          <p:cNvSpPr>
            <a:spLocks noGrp="1"/>
          </p:cNvSpPr>
          <p:nvPr>
            <p:ph type="pic" sz="quarter" idx="13"/>
          </p:nvPr>
        </p:nvSpPr>
        <p:spPr>
          <a:xfrm>
            <a:off x="-1" y="1313349"/>
            <a:ext cx="6083560" cy="5191872"/>
          </a:xfrm>
        </p:spPr>
        <p:txBody>
          <a:bodyPr/>
          <a:lstStyle>
            <a:lvl1pPr marL="0" indent="0">
              <a:buNone/>
              <a:defRPr/>
            </a:lvl1pPr>
          </a:lstStyle>
          <a:p>
            <a:r>
              <a:rPr lang="en-US"/>
              <a:t>Click icon to add picture</a:t>
            </a:r>
          </a:p>
        </p:txBody>
      </p:sp>
      <p:sp>
        <p:nvSpPr>
          <p:cNvPr id="30" name="Picture Placeholder 3">
            <a:extLst>
              <a:ext uri="{FF2B5EF4-FFF2-40B4-BE49-F238E27FC236}">
                <a16:creationId xmlns:a16="http://schemas.microsoft.com/office/drawing/2014/main" id="{5AFB3FA6-61E2-40CD-B9D7-0722B34D0E24}"/>
              </a:ext>
            </a:extLst>
          </p:cNvPr>
          <p:cNvSpPr>
            <a:spLocks noGrp="1"/>
          </p:cNvSpPr>
          <p:nvPr>
            <p:ph type="pic" sz="quarter" idx="14"/>
          </p:nvPr>
        </p:nvSpPr>
        <p:spPr>
          <a:xfrm>
            <a:off x="6124073" y="1313349"/>
            <a:ext cx="6071616" cy="5191872"/>
          </a:xfrm>
        </p:spPr>
        <p:txBody>
          <a:bodyPr/>
          <a:lstStyle>
            <a:lvl1pPr marL="0" indent="0">
              <a:buNone/>
              <a:defRPr/>
            </a:lvl1pPr>
          </a:lstStyle>
          <a:p>
            <a:r>
              <a:rPr lang="en-US"/>
              <a:t>Click icon to add picture</a:t>
            </a:r>
          </a:p>
        </p:txBody>
      </p:sp>
      <p:sp>
        <p:nvSpPr>
          <p:cNvPr id="31" name="Text Placeholder 9">
            <a:extLst>
              <a:ext uri="{FF2B5EF4-FFF2-40B4-BE49-F238E27FC236}">
                <a16:creationId xmlns:a16="http://schemas.microsoft.com/office/drawing/2014/main" id="{34EDD799-BE66-4598-8B39-1DDABD939755}"/>
              </a:ext>
            </a:extLst>
          </p:cNvPr>
          <p:cNvSpPr>
            <a:spLocks noGrp="1"/>
          </p:cNvSpPr>
          <p:nvPr>
            <p:ph type="body" sz="quarter" idx="15"/>
          </p:nvPr>
        </p:nvSpPr>
        <p:spPr>
          <a:xfrm>
            <a:off x="-3184" y="5590821"/>
            <a:ext cx="6071616" cy="914400"/>
          </a:xfrm>
          <a:solidFill>
            <a:schemeClr val="bg1">
              <a:lumMod val="50000"/>
              <a:alpha val="60000"/>
            </a:schemeClr>
          </a:solidFill>
        </p:spPr>
        <p:txBody>
          <a:bodyPr anchor="ctr" anchorCtr="0">
            <a:noAutofit/>
          </a:bodyPr>
          <a:lstStyle>
            <a:lvl1pPr marL="0" indent="0" algn="ctr">
              <a:buNone/>
              <a:defRPr sz="18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32" name="Text Placeholder 9">
            <a:extLst>
              <a:ext uri="{FF2B5EF4-FFF2-40B4-BE49-F238E27FC236}">
                <a16:creationId xmlns:a16="http://schemas.microsoft.com/office/drawing/2014/main" id="{6A8D8CCC-0F7B-4782-B8B5-AC52B02278C6}"/>
              </a:ext>
            </a:extLst>
          </p:cNvPr>
          <p:cNvSpPr>
            <a:spLocks noGrp="1"/>
          </p:cNvSpPr>
          <p:nvPr>
            <p:ph type="body" sz="quarter" idx="16"/>
          </p:nvPr>
        </p:nvSpPr>
        <p:spPr>
          <a:xfrm>
            <a:off x="6123569" y="5590821"/>
            <a:ext cx="6071616" cy="914400"/>
          </a:xfrm>
          <a:solidFill>
            <a:schemeClr val="bg1">
              <a:lumMod val="50000"/>
              <a:alpha val="60000"/>
            </a:schemeClr>
          </a:solidFill>
        </p:spPr>
        <p:txBody>
          <a:bodyPr anchor="ctr" anchorCtr="0">
            <a:noAutofit/>
          </a:bodyPr>
          <a:lstStyle>
            <a:lvl1pPr marL="0" indent="0" algn="ctr">
              <a:buNone/>
              <a:defRPr sz="18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33" name="Slide Number Placeholder 5">
            <a:extLst>
              <a:ext uri="{FF2B5EF4-FFF2-40B4-BE49-F238E27FC236}">
                <a16:creationId xmlns:a16="http://schemas.microsoft.com/office/drawing/2014/main" id="{16BE4650-18BC-4754-97CB-92337E2B062D}"/>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34" name="Footer Placeholder 6">
            <a:extLst>
              <a:ext uri="{FF2B5EF4-FFF2-40B4-BE49-F238E27FC236}">
                <a16:creationId xmlns:a16="http://schemas.microsoft.com/office/drawing/2014/main" id="{01E9ECD6-DD16-4BD5-A1E6-ECA3E2133C2C}"/>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r>
              <a:rPr lang="en-US"/>
              <a:t>March 2022</a:t>
            </a:r>
          </a:p>
        </p:txBody>
      </p:sp>
    </p:spTree>
    <p:extLst>
      <p:ext uri="{BB962C8B-B14F-4D97-AF65-F5344CB8AC3E}">
        <p14:creationId xmlns:p14="http://schemas.microsoft.com/office/powerpoint/2010/main" val="2008694261"/>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3 Image Single Header">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938C7B3-B44E-4281-AEFF-C9595981936F}"/>
              </a:ext>
            </a:extLst>
          </p:cNvPr>
          <p:cNvSpPr>
            <a:spLocks noGrp="1"/>
          </p:cNvSpPr>
          <p:nvPr>
            <p:ph type="title" hasCustomPrompt="1"/>
          </p:nvPr>
        </p:nvSpPr>
        <p:spPr>
          <a:xfrm>
            <a:off x="1203530" y="158170"/>
            <a:ext cx="8638377" cy="997009"/>
          </a:xfrm>
          <a:prstGeom prst="rect">
            <a:avLst/>
          </a:prstGeom>
        </p:spPr>
        <p:txBody>
          <a:bodyPr vert="horz" lIns="91440" tIns="45720" rIns="91440" bIns="45720" rtlCol="0" anchor="ctr" anchorCtr="0">
            <a:noAutofit/>
          </a:bodyPr>
          <a:lstStyle>
            <a:lvl1pPr>
              <a:lnSpc>
                <a:spcPct val="85000"/>
              </a:lnSpc>
              <a:defRPr/>
            </a:lvl1pPr>
          </a:lstStyle>
          <a:p>
            <a:r>
              <a:rPr lang="en-US"/>
              <a:t>Click to edit </a:t>
            </a:r>
            <a:br>
              <a:rPr lang="en-US"/>
            </a:br>
            <a:r>
              <a:rPr lang="en-US"/>
              <a:t>Master title style</a:t>
            </a:r>
          </a:p>
        </p:txBody>
      </p:sp>
      <p:sp>
        <p:nvSpPr>
          <p:cNvPr id="13" name="Picture Placeholder 3">
            <a:extLst>
              <a:ext uri="{FF2B5EF4-FFF2-40B4-BE49-F238E27FC236}">
                <a16:creationId xmlns:a16="http://schemas.microsoft.com/office/drawing/2014/main" id="{7734E310-3A68-497B-8A54-3E1CE5E84CDB}"/>
              </a:ext>
            </a:extLst>
          </p:cNvPr>
          <p:cNvSpPr>
            <a:spLocks noGrp="1"/>
          </p:cNvSpPr>
          <p:nvPr>
            <p:ph type="pic" sz="quarter" idx="10"/>
          </p:nvPr>
        </p:nvSpPr>
        <p:spPr>
          <a:xfrm>
            <a:off x="1" y="1313349"/>
            <a:ext cx="4023360" cy="5214450"/>
          </a:xfrm>
        </p:spPr>
        <p:txBody>
          <a:bodyPr/>
          <a:lstStyle>
            <a:lvl1pPr marL="0" indent="0">
              <a:buNone/>
              <a:defRPr sz="2000"/>
            </a:lvl1pPr>
          </a:lstStyle>
          <a:p>
            <a:r>
              <a:rPr lang="en-US"/>
              <a:t>Click icon to add picture</a:t>
            </a:r>
          </a:p>
        </p:txBody>
      </p:sp>
      <p:sp>
        <p:nvSpPr>
          <p:cNvPr id="14" name="Text Placeholder 9">
            <a:extLst>
              <a:ext uri="{FF2B5EF4-FFF2-40B4-BE49-F238E27FC236}">
                <a16:creationId xmlns:a16="http://schemas.microsoft.com/office/drawing/2014/main" id="{CA8698DB-5929-45A5-8D77-2E84274110DA}"/>
              </a:ext>
            </a:extLst>
          </p:cNvPr>
          <p:cNvSpPr>
            <a:spLocks noGrp="1"/>
          </p:cNvSpPr>
          <p:nvPr>
            <p:ph type="body" sz="quarter" idx="12"/>
          </p:nvPr>
        </p:nvSpPr>
        <p:spPr>
          <a:xfrm>
            <a:off x="0" y="5613399"/>
            <a:ext cx="4023360" cy="914400"/>
          </a:xfrm>
          <a:solidFill>
            <a:schemeClr val="bg1">
              <a:lumMod val="50000"/>
              <a:alpha val="60000"/>
            </a:schemeClr>
          </a:solidFill>
        </p:spPr>
        <p:txBody>
          <a:bodyPr anchor="ctr" anchorCtr="0">
            <a:noAutofit/>
          </a:bodyPr>
          <a:lstStyle>
            <a:lvl1pPr marL="0" indent="0" algn="ctr">
              <a:buNone/>
              <a:defRPr sz="16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15" name="Picture Placeholder 3">
            <a:extLst>
              <a:ext uri="{FF2B5EF4-FFF2-40B4-BE49-F238E27FC236}">
                <a16:creationId xmlns:a16="http://schemas.microsoft.com/office/drawing/2014/main" id="{A50CCB2F-F0E2-4839-A948-5B988B32B510}"/>
              </a:ext>
            </a:extLst>
          </p:cNvPr>
          <p:cNvSpPr>
            <a:spLocks noGrp="1"/>
          </p:cNvSpPr>
          <p:nvPr>
            <p:ph type="pic" sz="quarter" idx="13"/>
          </p:nvPr>
        </p:nvSpPr>
        <p:spPr>
          <a:xfrm>
            <a:off x="4083827" y="1313349"/>
            <a:ext cx="4023360" cy="5214450"/>
          </a:xfrm>
        </p:spPr>
        <p:txBody>
          <a:bodyPr/>
          <a:lstStyle>
            <a:lvl1pPr marL="0" indent="0">
              <a:buNone/>
              <a:defRPr sz="2000"/>
            </a:lvl1pPr>
          </a:lstStyle>
          <a:p>
            <a:r>
              <a:rPr lang="en-US"/>
              <a:t>Click icon to add picture</a:t>
            </a:r>
          </a:p>
        </p:txBody>
      </p:sp>
      <p:sp>
        <p:nvSpPr>
          <p:cNvPr id="16" name="Text Placeholder 9">
            <a:extLst>
              <a:ext uri="{FF2B5EF4-FFF2-40B4-BE49-F238E27FC236}">
                <a16:creationId xmlns:a16="http://schemas.microsoft.com/office/drawing/2014/main" id="{19AC2A9F-8A7F-46E5-96F6-A59D241E85E3}"/>
              </a:ext>
            </a:extLst>
          </p:cNvPr>
          <p:cNvSpPr>
            <a:spLocks noGrp="1"/>
          </p:cNvSpPr>
          <p:nvPr>
            <p:ph type="body" sz="quarter" idx="14"/>
          </p:nvPr>
        </p:nvSpPr>
        <p:spPr>
          <a:xfrm>
            <a:off x="4083827" y="5613399"/>
            <a:ext cx="4023360" cy="914400"/>
          </a:xfrm>
          <a:solidFill>
            <a:schemeClr val="bg1">
              <a:lumMod val="50000"/>
              <a:alpha val="60000"/>
            </a:schemeClr>
          </a:solidFill>
        </p:spPr>
        <p:txBody>
          <a:bodyPr anchor="ctr" anchorCtr="0">
            <a:noAutofit/>
          </a:bodyPr>
          <a:lstStyle>
            <a:lvl1pPr marL="0" indent="0" algn="ctr">
              <a:buNone/>
              <a:defRPr sz="16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17" name="Picture Placeholder 3">
            <a:extLst>
              <a:ext uri="{FF2B5EF4-FFF2-40B4-BE49-F238E27FC236}">
                <a16:creationId xmlns:a16="http://schemas.microsoft.com/office/drawing/2014/main" id="{A642065A-2DA1-4E71-AEEA-8BFF293925EC}"/>
              </a:ext>
            </a:extLst>
          </p:cNvPr>
          <p:cNvSpPr>
            <a:spLocks noGrp="1"/>
          </p:cNvSpPr>
          <p:nvPr>
            <p:ph type="pic" sz="quarter" idx="15"/>
          </p:nvPr>
        </p:nvSpPr>
        <p:spPr>
          <a:xfrm>
            <a:off x="8167656" y="1313349"/>
            <a:ext cx="4023360" cy="5214450"/>
          </a:xfrm>
        </p:spPr>
        <p:txBody>
          <a:bodyPr/>
          <a:lstStyle>
            <a:lvl1pPr marL="0" indent="0">
              <a:buNone/>
              <a:defRPr sz="2000"/>
            </a:lvl1pPr>
          </a:lstStyle>
          <a:p>
            <a:r>
              <a:rPr lang="en-US"/>
              <a:t>Click icon to add picture</a:t>
            </a:r>
          </a:p>
        </p:txBody>
      </p:sp>
      <p:sp>
        <p:nvSpPr>
          <p:cNvPr id="18" name="Text Placeholder 9">
            <a:extLst>
              <a:ext uri="{FF2B5EF4-FFF2-40B4-BE49-F238E27FC236}">
                <a16:creationId xmlns:a16="http://schemas.microsoft.com/office/drawing/2014/main" id="{D15A4B58-1F0E-48AA-B77D-499AF7C9D63F}"/>
              </a:ext>
            </a:extLst>
          </p:cNvPr>
          <p:cNvSpPr>
            <a:spLocks noGrp="1"/>
          </p:cNvSpPr>
          <p:nvPr>
            <p:ph type="body" sz="quarter" idx="16"/>
          </p:nvPr>
        </p:nvSpPr>
        <p:spPr>
          <a:xfrm>
            <a:off x="8167656" y="5613399"/>
            <a:ext cx="4023360" cy="914400"/>
          </a:xfrm>
          <a:solidFill>
            <a:schemeClr val="bg1">
              <a:lumMod val="50000"/>
              <a:alpha val="60000"/>
            </a:schemeClr>
          </a:solidFill>
        </p:spPr>
        <p:txBody>
          <a:bodyPr anchor="ctr" anchorCtr="0">
            <a:noAutofit/>
          </a:bodyPr>
          <a:lstStyle>
            <a:lvl1pPr marL="0" indent="0" algn="ctr">
              <a:buNone/>
              <a:defRPr sz="16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21" name="Slide Number Placeholder 5">
            <a:extLst>
              <a:ext uri="{FF2B5EF4-FFF2-40B4-BE49-F238E27FC236}">
                <a16:creationId xmlns:a16="http://schemas.microsoft.com/office/drawing/2014/main" id="{98A1BEAA-F2C2-45C4-BEF5-2C3E237D7D07}"/>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22" name="Footer Placeholder 6">
            <a:extLst>
              <a:ext uri="{FF2B5EF4-FFF2-40B4-BE49-F238E27FC236}">
                <a16:creationId xmlns:a16="http://schemas.microsoft.com/office/drawing/2014/main" id="{CE266F3D-4BE7-45B1-8332-29C061CB87D1}"/>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r>
              <a:rPr lang="en-US"/>
              <a:t>March 2022</a:t>
            </a:r>
          </a:p>
        </p:txBody>
      </p:sp>
    </p:spTree>
    <p:extLst>
      <p:ext uri="{BB962C8B-B14F-4D97-AF65-F5344CB8AC3E}">
        <p14:creationId xmlns:p14="http://schemas.microsoft.com/office/powerpoint/2010/main" val="2439990088"/>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3 Image Header Subheader">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A58D3BBB-E7E9-4558-914B-3766FB04A7AC}"/>
              </a:ext>
            </a:extLst>
          </p:cNvPr>
          <p:cNvSpPr>
            <a:spLocks noGrp="1"/>
          </p:cNvSpPr>
          <p:nvPr>
            <p:ph type="title"/>
          </p:nvPr>
        </p:nvSpPr>
        <p:spPr>
          <a:xfrm>
            <a:off x="1203530" y="110355"/>
            <a:ext cx="8523877" cy="564096"/>
          </a:xfrm>
          <a:prstGeom prst="rect">
            <a:avLst/>
          </a:prstGeom>
        </p:spPr>
        <p:txBody>
          <a:bodyPr vert="horz" lIns="91440" tIns="45720" rIns="91440" bIns="45720" rtlCol="0" anchor="ctr" anchorCtr="0">
            <a:noAutofit/>
          </a:bodyPr>
          <a:lstStyle>
            <a:lvl1pPr>
              <a:lnSpc>
                <a:spcPct val="85000"/>
              </a:lnSpc>
              <a:defRPr/>
            </a:lvl1pPr>
          </a:lstStyle>
          <a:p>
            <a:r>
              <a:rPr lang="en-US"/>
              <a:t>Click to edit Master title style</a:t>
            </a:r>
          </a:p>
        </p:txBody>
      </p:sp>
      <p:sp>
        <p:nvSpPr>
          <p:cNvPr id="18" name="Text Placeholder 15">
            <a:extLst>
              <a:ext uri="{FF2B5EF4-FFF2-40B4-BE49-F238E27FC236}">
                <a16:creationId xmlns:a16="http://schemas.microsoft.com/office/drawing/2014/main" id="{95893C16-3704-4D6A-8391-77FFFD6FD316}"/>
              </a:ext>
            </a:extLst>
          </p:cNvPr>
          <p:cNvSpPr>
            <a:spLocks noGrp="1"/>
          </p:cNvSpPr>
          <p:nvPr>
            <p:ph type="body" sz="quarter" idx="12"/>
          </p:nvPr>
        </p:nvSpPr>
        <p:spPr>
          <a:xfrm>
            <a:off x="1204151" y="674451"/>
            <a:ext cx="8523256" cy="511250"/>
          </a:xfrm>
        </p:spPr>
        <p:txBody>
          <a:bodyPr/>
          <a:lstStyle>
            <a:lvl1pPr marL="0" indent="0">
              <a:lnSpc>
                <a:spcPct val="85000"/>
              </a:lnSpc>
              <a:buNone/>
              <a:defRPr b="1">
                <a:solidFill>
                  <a:schemeClr val="accent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31" name="Picture Placeholder 3">
            <a:extLst>
              <a:ext uri="{FF2B5EF4-FFF2-40B4-BE49-F238E27FC236}">
                <a16:creationId xmlns:a16="http://schemas.microsoft.com/office/drawing/2014/main" id="{3FCDF379-4E0D-44D3-95B3-F3567EC2DE9D}"/>
              </a:ext>
            </a:extLst>
          </p:cNvPr>
          <p:cNvSpPr>
            <a:spLocks noGrp="1"/>
          </p:cNvSpPr>
          <p:nvPr>
            <p:ph type="pic" sz="quarter" idx="10"/>
          </p:nvPr>
        </p:nvSpPr>
        <p:spPr>
          <a:xfrm>
            <a:off x="1" y="1313349"/>
            <a:ext cx="4023360" cy="5214450"/>
          </a:xfrm>
        </p:spPr>
        <p:txBody>
          <a:bodyPr/>
          <a:lstStyle>
            <a:lvl1pPr marL="0" indent="0">
              <a:buNone/>
              <a:defRPr sz="2000"/>
            </a:lvl1pPr>
          </a:lstStyle>
          <a:p>
            <a:r>
              <a:rPr lang="en-US"/>
              <a:t>Click icon to add picture</a:t>
            </a:r>
          </a:p>
        </p:txBody>
      </p:sp>
      <p:sp>
        <p:nvSpPr>
          <p:cNvPr id="32" name="Text Placeholder 9">
            <a:extLst>
              <a:ext uri="{FF2B5EF4-FFF2-40B4-BE49-F238E27FC236}">
                <a16:creationId xmlns:a16="http://schemas.microsoft.com/office/drawing/2014/main" id="{3AA0B9A7-5858-4A40-A053-B4EA33D80299}"/>
              </a:ext>
            </a:extLst>
          </p:cNvPr>
          <p:cNvSpPr>
            <a:spLocks noGrp="1"/>
          </p:cNvSpPr>
          <p:nvPr>
            <p:ph type="body" sz="quarter" idx="19"/>
          </p:nvPr>
        </p:nvSpPr>
        <p:spPr>
          <a:xfrm>
            <a:off x="0" y="5613399"/>
            <a:ext cx="4023360" cy="914400"/>
          </a:xfrm>
          <a:solidFill>
            <a:schemeClr val="bg1">
              <a:lumMod val="50000"/>
              <a:alpha val="60000"/>
            </a:schemeClr>
          </a:solidFill>
        </p:spPr>
        <p:txBody>
          <a:bodyPr anchor="ctr" anchorCtr="0">
            <a:noAutofit/>
          </a:bodyPr>
          <a:lstStyle>
            <a:lvl1pPr marL="0" indent="0" algn="ctr">
              <a:buNone/>
              <a:defRPr sz="16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33" name="Picture Placeholder 3">
            <a:extLst>
              <a:ext uri="{FF2B5EF4-FFF2-40B4-BE49-F238E27FC236}">
                <a16:creationId xmlns:a16="http://schemas.microsoft.com/office/drawing/2014/main" id="{1C6013F0-C437-4EE2-AB11-5D78BB35E85F}"/>
              </a:ext>
            </a:extLst>
          </p:cNvPr>
          <p:cNvSpPr>
            <a:spLocks noGrp="1"/>
          </p:cNvSpPr>
          <p:nvPr>
            <p:ph type="pic" sz="quarter" idx="13"/>
          </p:nvPr>
        </p:nvSpPr>
        <p:spPr>
          <a:xfrm>
            <a:off x="4083827" y="1313349"/>
            <a:ext cx="4023360" cy="5214450"/>
          </a:xfrm>
        </p:spPr>
        <p:txBody>
          <a:bodyPr/>
          <a:lstStyle>
            <a:lvl1pPr marL="0" indent="0">
              <a:buNone/>
              <a:defRPr sz="2000"/>
            </a:lvl1pPr>
          </a:lstStyle>
          <a:p>
            <a:r>
              <a:rPr lang="en-US"/>
              <a:t>Click icon to add picture</a:t>
            </a:r>
          </a:p>
        </p:txBody>
      </p:sp>
      <p:sp>
        <p:nvSpPr>
          <p:cNvPr id="34" name="Text Placeholder 9">
            <a:extLst>
              <a:ext uri="{FF2B5EF4-FFF2-40B4-BE49-F238E27FC236}">
                <a16:creationId xmlns:a16="http://schemas.microsoft.com/office/drawing/2014/main" id="{56A28006-D433-4A30-9FCF-1DD6E80D0894}"/>
              </a:ext>
            </a:extLst>
          </p:cNvPr>
          <p:cNvSpPr>
            <a:spLocks noGrp="1"/>
          </p:cNvSpPr>
          <p:nvPr>
            <p:ph type="body" sz="quarter" idx="14"/>
          </p:nvPr>
        </p:nvSpPr>
        <p:spPr>
          <a:xfrm>
            <a:off x="4083827" y="5613399"/>
            <a:ext cx="4023360" cy="914400"/>
          </a:xfrm>
          <a:solidFill>
            <a:schemeClr val="bg1">
              <a:lumMod val="50000"/>
              <a:alpha val="60000"/>
            </a:schemeClr>
          </a:solidFill>
        </p:spPr>
        <p:txBody>
          <a:bodyPr anchor="ctr" anchorCtr="0">
            <a:noAutofit/>
          </a:bodyPr>
          <a:lstStyle>
            <a:lvl1pPr marL="0" indent="0" algn="ctr">
              <a:buNone/>
              <a:defRPr sz="16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35" name="Picture Placeholder 3">
            <a:extLst>
              <a:ext uri="{FF2B5EF4-FFF2-40B4-BE49-F238E27FC236}">
                <a16:creationId xmlns:a16="http://schemas.microsoft.com/office/drawing/2014/main" id="{64B0960A-A67D-42CC-AB0E-6417FE6ACEA4}"/>
              </a:ext>
            </a:extLst>
          </p:cNvPr>
          <p:cNvSpPr>
            <a:spLocks noGrp="1"/>
          </p:cNvSpPr>
          <p:nvPr>
            <p:ph type="pic" sz="quarter" idx="15"/>
          </p:nvPr>
        </p:nvSpPr>
        <p:spPr>
          <a:xfrm>
            <a:off x="8167656" y="1313349"/>
            <a:ext cx="4023360" cy="5214450"/>
          </a:xfrm>
        </p:spPr>
        <p:txBody>
          <a:bodyPr/>
          <a:lstStyle>
            <a:lvl1pPr marL="0" indent="0">
              <a:buNone/>
              <a:defRPr sz="2000"/>
            </a:lvl1pPr>
          </a:lstStyle>
          <a:p>
            <a:r>
              <a:rPr lang="en-US"/>
              <a:t>Click icon to add picture</a:t>
            </a:r>
          </a:p>
        </p:txBody>
      </p:sp>
      <p:sp>
        <p:nvSpPr>
          <p:cNvPr id="36" name="Text Placeholder 9">
            <a:extLst>
              <a:ext uri="{FF2B5EF4-FFF2-40B4-BE49-F238E27FC236}">
                <a16:creationId xmlns:a16="http://schemas.microsoft.com/office/drawing/2014/main" id="{D1277864-9634-4879-9B1A-6B8608074857}"/>
              </a:ext>
            </a:extLst>
          </p:cNvPr>
          <p:cNvSpPr>
            <a:spLocks noGrp="1"/>
          </p:cNvSpPr>
          <p:nvPr>
            <p:ph type="body" sz="quarter" idx="16"/>
          </p:nvPr>
        </p:nvSpPr>
        <p:spPr>
          <a:xfrm>
            <a:off x="8167656" y="5613399"/>
            <a:ext cx="4023360" cy="914400"/>
          </a:xfrm>
          <a:solidFill>
            <a:schemeClr val="bg1">
              <a:lumMod val="50000"/>
              <a:alpha val="60000"/>
            </a:schemeClr>
          </a:solidFill>
        </p:spPr>
        <p:txBody>
          <a:bodyPr anchor="ctr" anchorCtr="0">
            <a:noAutofit/>
          </a:bodyPr>
          <a:lstStyle>
            <a:lvl1pPr marL="0" indent="0" algn="ctr">
              <a:buNone/>
              <a:defRPr sz="16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37" name="Slide Number Placeholder 5">
            <a:extLst>
              <a:ext uri="{FF2B5EF4-FFF2-40B4-BE49-F238E27FC236}">
                <a16:creationId xmlns:a16="http://schemas.microsoft.com/office/drawing/2014/main" id="{1F74AD54-672F-4150-9B97-835EE86CD847}"/>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38" name="Footer Placeholder 6">
            <a:extLst>
              <a:ext uri="{FF2B5EF4-FFF2-40B4-BE49-F238E27FC236}">
                <a16:creationId xmlns:a16="http://schemas.microsoft.com/office/drawing/2014/main" id="{33A78506-1CBC-4216-BF7C-1BE5A7192EE4}"/>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r>
              <a:rPr lang="en-US"/>
              <a:t>March 2022</a:t>
            </a:r>
          </a:p>
        </p:txBody>
      </p:sp>
    </p:spTree>
    <p:extLst>
      <p:ext uri="{BB962C8B-B14F-4D97-AF65-F5344CB8AC3E}">
        <p14:creationId xmlns:p14="http://schemas.microsoft.com/office/powerpoint/2010/main" val="2357693023"/>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4 Image Single Header">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938C7B3-B44E-4281-AEFF-C9595981936F}"/>
              </a:ext>
            </a:extLst>
          </p:cNvPr>
          <p:cNvSpPr>
            <a:spLocks noGrp="1"/>
          </p:cNvSpPr>
          <p:nvPr>
            <p:ph type="title" hasCustomPrompt="1"/>
          </p:nvPr>
        </p:nvSpPr>
        <p:spPr>
          <a:xfrm>
            <a:off x="1203530" y="158170"/>
            <a:ext cx="8638377" cy="997009"/>
          </a:xfrm>
          <a:prstGeom prst="rect">
            <a:avLst/>
          </a:prstGeom>
        </p:spPr>
        <p:txBody>
          <a:bodyPr vert="horz" lIns="91440" tIns="45720" rIns="91440" bIns="45720" rtlCol="0" anchor="ctr" anchorCtr="0">
            <a:noAutofit/>
          </a:bodyPr>
          <a:lstStyle>
            <a:lvl1pPr>
              <a:lnSpc>
                <a:spcPct val="85000"/>
              </a:lnSpc>
              <a:defRPr/>
            </a:lvl1pPr>
          </a:lstStyle>
          <a:p>
            <a:r>
              <a:rPr lang="en-US"/>
              <a:t>Click to edit </a:t>
            </a:r>
            <a:br>
              <a:rPr lang="en-US"/>
            </a:br>
            <a:r>
              <a:rPr lang="en-US"/>
              <a:t>Master title style</a:t>
            </a:r>
          </a:p>
        </p:txBody>
      </p:sp>
      <p:sp>
        <p:nvSpPr>
          <p:cNvPr id="13" name="Picture Placeholder 3">
            <a:extLst>
              <a:ext uri="{FF2B5EF4-FFF2-40B4-BE49-F238E27FC236}">
                <a16:creationId xmlns:a16="http://schemas.microsoft.com/office/drawing/2014/main" id="{7116F0CC-4EA2-4A33-84E4-FA1621F2C4E1}"/>
              </a:ext>
            </a:extLst>
          </p:cNvPr>
          <p:cNvSpPr>
            <a:spLocks noGrp="1"/>
          </p:cNvSpPr>
          <p:nvPr>
            <p:ph type="pic" sz="quarter" idx="10"/>
          </p:nvPr>
        </p:nvSpPr>
        <p:spPr>
          <a:xfrm>
            <a:off x="0" y="1290515"/>
            <a:ext cx="6067929" cy="2590800"/>
          </a:xfrm>
        </p:spPr>
        <p:txBody>
          <a:bodyPr/>
          <a:lstStyle>
            <a:lvl1pPr marL="0" indent="0">
              <a:buNone/>
              <a:defRPr/>
            </a:lvl1pPr>
          </a:lstStyle>
          <a:p>
            <a:r>
              <a:rPr lang="en-US"/>
              <a:t>Click icon to add picture</a:t>
            </a:r>
          </a:p>
        </p:txBody>
      </p:sp>
      <p:sp>
        <p:nvSpPr>
          <p:cNvPr id="15" name="Text Placeholder 9">
            <a:extLst>
              <a:ext uri="{FF2B5EF4-FFF2-40B4-BE49-F238E27FC236}">
                <a16:creationId xmlns:a16="http://schemas.microsoft.com/office/drawing/2014/main" id="{B802CBAB-220C-48CD-9B91-1DD45916AD43}"/>
              </a:ext>
            </a:extLst>
          </p:cNvPr>
          <p:cNvSpPr>
            <a:spLocks noGrp="1"/>
          </p:cNvSpPr>
          <p:nvPr>
            <p:ph type="body" sz="quarter" idx="12"/>
          </p:nvPr>
        </p:nvSpPr>
        <p:spPr>
          <a:xfrm>
            <a:off x="0" y="3350738"/>
            <a:ext cx="6067928" cy="536448"/>
          </a:xfrm>
          <a:solidFill>
            <a:schemeClr val="bg1">
              <a:lumMod val="50000"/>
              <a:alpha val="60000"/>
            </a:schemeClr>
          </a:solidFill>
        </p:spPr>
        <p:txBody>
          <a:bodyPr anchor="ctr" anchorCtr="0">
            <a:noAutofit/>
          </a:bodyPr>
          <a:lstStyle>
            <a:lvl1pPr marL="0" indent="0" algn="ctr">
              <a:buNone/>
              <a:defRPr sz="16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25" name="Picture Placeholder 3">
            <a:extLst>
              <a:ext uri="{FF2B5EF4-FFF2-40B4-BE49-F238E27FC236}">
                <a16:creationId xmlns:a16="http://schemas.microsoft.com/office/drawing/2014/main" id="{3F7C945A-690F-4079-BAA7-8398661497BA}"/>
              </a:ext>
            </a:extLst>
          </p:cNvPr>
          <p:cNvSpPr>
            <a:spLocks noGrp="1"/>
          </p:cNvSpPr>
          <p:nvPr>
            <p:ph type="pic" sz="quarter" idx="20"/>
          </p:nvPr>
        </p:nvSpPr>
        <p:spPr>
          <a:xfrm>
            <a:off x="0" y="3946629"/>
            <a:ext cx="6067929" cy="2590800"/>
          </a:xfrm>
        </p:spPr>
        <p:txBody>
          <a:bodyPr/>
          <a:lstStyle>
            <a:lvl1pPr marL="0" indent="0">
              <a:buNone/>
              <a:defRPr/>
            </a:lvl1pPr>
          </a:lstStyle>
          <a:p>
            <a:r>
              <a:rPr lang="en-US"/>
              <a:t>Click icon to add picture</a:t>
            </a:r>
          </a:p>
        </p:txBody>
      </p:sp>
      <p:sp>
        <p:nvSpPr>
          <p:cNvPr id="26" name="Text Placeholder 9">
            <a:extLst>
              <a:ext uri="{FF2B5EF4-FFF2-40B4-BE49-F238E27FC236}">
                <a16:creationId xmlns:a16="http://schemas.microsoft.com/office/drawing/2014/main" id="{CD56F12C-52C8-4EB9-896C-1656C244C6EF}"/>
              </a:ext>
            </a:extLst>
          </p:cNvPr>
          <p:cNvSpPr>
            <a:spLocks noGrp="1"/>
          </p:cNvSpPr>
          <p:nvPr>
            <p:ph type="body" sz="quarter" idx="21"/>
          </p:nvPr>
        </p:nvSpPr>
        <p:spPr>
          <a:xfrm>
            <a:off x="0" y="6006852"/>
            <a:ext cx="6067928" cy="536448"/>
          </a:xfrm>
          <a:solidFill>
            <a:schemeClr val="bg1">
              <a:lumMod val="50000"/>
              <a:alpha val="60000"/>
            </a:schemeClr>
          </a:solidFill>
        </p:spPr>
        <p:txBody>
          <a:bodyPr anchor="ctr" anchorCtr="0">
            <a:noAutofit/>
          </a:bodyPr>
          <a:lstStyle>
            <a:lvl1pPr marL="0" indent="0" algn="ctr">
              <a:buNone/>
              <a:defRPr sz="16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27" name="Picture Placeholder 3">
            <a:extLst>
              <a:ext uri="{FF2B5EF4-FFF2-40B4-BE49-F238E27FC236}">
                <a16:creationId xmlns:a16="http://schemas.microsoft.com/office/drawing/2014/main" id="{EB0C0C0A-166D-4FF2-B407-C8CF7C3DE93D}"/>
              </a:ext>
            </a:extLst>
          </p:cNvPr>
          <p:cNvSpPr>
            <a:spLocks noGrp="1"/>
          </p:cNvSpPr>
          <p:nvPr>
            <p:ph type="pic" sz="quarter" idx="22"/>
          </p:nvPr>
        </p:nvSpPr>
        <p:spPr>
          <a:xfrm>
            <a:off x="6124073" y="1290515"/>
            <a:ext cx="6067929" cy="2590800"/>
          </a:xfrm>
        </p:spPr>
        <p:txBody>
          <a:bodyPr/>
          <a:lstStyle>
            <a:lvl1pPr marL="0" indent="0">
              <a:buNone/>
              <a:defRPr/>
            </a:lvl1pPr>
          </a:lstStyle>
          <a:p>
            <a:r>
              <a:rPr lang="en-US"/>
              <a:t>Click icon to add picture</a:t>
            </a:r>
          </a:p>
        </p:txBody>
      </p:sp>
      <p:sp>
        <p:nvSpPr>
          <p:cNvPr id="28" name="Text Placeholder 9">
            <a:extLst>
              <a:ext uri="{FF2B5EF4-FFF2-40B4-BE49-F238E27FC236}">
                <a16:creationId xmlns:a16="http://schemas.microsoft.com/office/drawing/2014/main" id="{A93EDE92-6C74-4BD1-80CE-AB401B09EA1D}"/>
              </a:ext>
            </a:extLst>
          </p:cNvPr>
          <p:cNvSpPr>
            <a:spLocks noGrp="1"/>
          </p:cNvSpPr>
          <p:nvPr>
            <p:ph type="body" sz="quarter" idx="23"/>
          </p:nvPr>
        </p:nvSpPr>
        <p:spPr>
          <a:xfrm>
            <a:off x="6124073" y="3350738"/>
            <a:ext cx="6067928" cy="536448"/>
          </a:xfrm>
          <a:solidFill>
            <a:schemeClr val="bg1">
              <a:lumMod val="50000"/>
              <a:alpha val="60000"/>
            </a:schemeClr>
          </a:solidFill>
        </p:spPr>
        <p:txBody>
          <a:bodyPr anchor="ctr" anchorCtr="0">
            <a:noAutofit/>
          </a:bodyPr>
          <a:lstStyle>
            <a:lvl1pPr marL="0" indent="0" algn="ctr">
              <a:buNone/>
              <a:defRPr sz="16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29" name="Picture Placeholder 3">
            <a:extLst>
              <a:ext uri="{FF2B5EF4-FFF2-40B4-BE49-F238E27FC236}">
                <a16:creationId xmlns:a16="http://schemas.microsoft.com/office/drawing/2014/main" id="{8593A9CA-CEFD-4C5F-ADB9-AB3F63A2449D}"/>
              </a:ext>
            </a:extLst>
          </p:cNvPr>
          <p:cNvSpPr>
            <a:spLocks noGrp="1"/>
          </p:cNvSpPr>
          <p:nvPr>
            <p:ph type="pic" sz="quarter" idx="24"/>
          </p:nvPr>
        </p:nvSpPr>
        <p:spPr>
          <a:xfrm>
            <a:off x="6124073" y="3946629"/>
            <a:ext cx="6067929" cy="2590800"/>
          </a:xfrm>
        </p:spPr>
        <p:txBody>
          <a:bodyPr/>
          <a:lstStyle>
            <a:lvl1pPr marL="0" indent="0">
              <a:buNone/>
              <a:defRPr/>
            </a:lvl1pPr>
          </a:lstStyle>
          <a:p>
            <a:r>
              <a:rPr lang="en-US"/>
              <a:t>Click icon to add picture</a:t>
            </a:r>
          </a:p>
        </p:txBody>
      </p:sp>
      <p:sp>
        <p:nvSpPr>
          <p:cNvPr id="30" name="Text Placeholder 9">
            <a:extLst>
              <a:ext uri="{FF2B5EF4-FFF2-40B4-BE49-F238E27FC236}">
                <a16:creationId xmlns:a16="http://schemas.microsoft.com/office/drawing/2014/main" id="{90E36752-B85B-462B-875A-4845210C33E6}"/>
              </a:ext>
            </a:extLst>
          </p:cNvPr>
          <p:cNvSpPr>
            <a:spLocks noGrp="1"/>
          </p:cNvSpPr>
          <p:nvPr>
            <p:ph type="body" sz="quarter" idx="25"/>
          </p:nvPr>
        </p:nvSpPr>
        <p:spPr>
          <a:xfrm>
            <a:off x="6124073" y="6006852"/>
            <a:ext cx="6067928" cy="536448"/>
          </a:xfrm>
          <a:solidFill>
            <a:schemeClr val="bg1">
              <a:lumMod val="50000"/>
              <a:alpha val="60000"/>
            </a:schemeClr>
          </a:solidFill>
        </p:spPr>
        <p:txBody>
          <a:bodyPr anchor="ctr" anchorCtr="0">
            <a:noAutofit/>
          </a:bodyPr>
          <a:lstStyle>
            <a:lvl1pPr marL="0" indent="0" algn="ctr">
              <a:buNone/>
              <a:defRPr sz="16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31" name="Slide Number Placeholder 5">
            <a:extLst>
              <a:ext uri="{FF2B5EF4-FFF2-40B4-BE49-F238E27FC236}">
                <a16:creationId xmlns:a16="http://schemas.microsoft.com/office/drawing/2014/main" id="{AF9E785F-9B79-4BD2-A1A7-E5927E3F10C8}"/>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32" name="Footer Placeholder 6">
            <a:extLst>
              <a:ext uri="{FF2B5EF4-FFF2-40B4-BE49-F238E27FC236}">
                <a16:creationId xmlns:a16="http://schemas.microsoft.com/office/drawing/2014/main" id="{55D5B411-6BD0-40DC-A28A-D3E292C375FB}"/>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r>
              <a:rPr lang="en-US"/>
              <a:t>March 2022</a:t>
            </a:r>
          </a:p>
        </p:txBody>
      </p:sp>
    </p:spTree>
    <p:extLst>
      <p:ext uri="{BB962C8B-B14F-4D97-AF65-F5344CB8AC3E}">
        <p14:creationId xmlns:p14="http://schemas.microsoft.com/office/powerpoint/2010/main" val="1566804038"/>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4 Image Header Subheader">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A58D3BBB-E7E9-4558-914B-3766FB04A7AC}"/>
              </a:ext>
            </a:extLst>
          </p:cNvPr>
          <p:cNvSpPr>
            <a:spLocks noGrp="1"/>
          </p:cNvSpPr>
          <p:nvPr>
            <p:ph type="title"/>
          </p:nvPr>
        </p:nvSpPr>
        <p:spPr>
          <a:xfrm>
            <a:off x="1203530" y="110355"/>
            <a:ext cx="8523877" cy="564096"/>
          </a:xfrm>
          <a:prstGeom prst="rect">
            <a:avLst/>
          </a:prstGeom>
        </p:spPr>
        <p:txBody>
          <a:bodyPr vert="horz" lIns="91440" tIns="45720" rIns="91440" bIns="45720" rtlCol="0" anchor="ctr" anchorCtr="0">
            <a:noAutofit/>
          </a:bodyPr>
          <a:lstStyle>
            <a:lvl1pPr>
              <a:lnSpc>
                <a:spcPct val="85000"/>
              </a:lnSpc>
              <a:defRPr/>
            </a:lvl1pPr>
          </a:lstStyle>
          <a:p>
            <a:r>
              <a:rPr lang="en-US"/>
              <a:t>Click to edit Master title style</a:t>
            </a:r>
          </a:p>
        </p:txBody>
      </p:sp>
      <p:sp>
        <p:nvSpPr>
          <p:cNvPr id="18" name="Text Placeholder 15">
            <a:extLst>
              <a:ext uri="{FF2B5EF4-FFF2-40B4-BE49-F238E27FC236}">
                <a16:creationId xmlns:a16="http://schemas.microsoft.com/office/drawing/2014/main" id="{95893C16-3704-4D6A-8391-77FFFD6FD316}"/>
              </a:ext>
            </a:extLst>
          </p:cNvPr>
          <p:cNvSpPr>
            <a:spLocks noGrp="1"/>
          </p:cNvSpPr>
          <p:nvPr>
            <p:ph type="body" sz="quarter" idx="12"/>
          </p:nvPr>
        </p:nvSpPr>
        <p:spPr>
          <a:xfrm>
            <a:off x="1204151" y="674451"/>
            <a:ext cx="8523256" cy="511250"/>
          </a:xfrm>
        </p:spPr>
        <p:txBody>
          <a:bodyPr/>
          <a:lstStyle>
            <a:lvl1pPr marL="0" indent="0">
              <a:lnSpc>
                <a:spcPct val="85000"/>
              </a:lnSpc>
              <a:buNone/>
              <a:defRPr b="1">
                <a:solidFill>
                  <a:schemeClr val="accent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33" name="Picture Placeholder 3">
            <a:extLst>
              <a:ext uri="{FF2B5EF4-FFF2-40B4-BE49-F238E27FC236}">
                <a16:creationId xmlns:a16="http://schemas.microsoft.com/office/drawing/2014/main" id="{BD958B58-F5B8-4DBE-8CEB-B89F8AC3609A}"/>
              </a:ext>
            </a:extLst>
          </p:cNvPr>
          <p:cNvSpPr>
            <a:spLocks noGrp="1"/>
          </p:cNvSpPr>
          <p:nvPr>
            <p:ph type="pic" sz="quarter" idx="10"/>
          </p:nvPr>
        </p:nvSpPr>
        <p:spPr>
          <a:xfrm>
            <a:off x="0" y="1290515"/>
            <a:ext cx="6067929" cy="2590800"/>
          </a:xfrm>
        </p:spPr>
        <p:txBody>
          <a:bodyPr/>
          <a:lstStyle>
            <a:lvl1pPr marL="0" indent="0">
              <a:buNone/>
              <a:defRPr/>
            </a:lvl1pPr>
          </a:lstStyle>
          <a:p>
            <a:r>
              <a:rPr lang="en-US"/>
              <a:t>Click icon to add picture</a:t>
            </a:r>
          </a:p>
        </p:txBody>
      </p:sp>
      <p:sp>
        <p:nvSpPr>
          <p:cNvPr id="34" name="Text Placeholder 9">
            <a:extLst>
              <a:ext uri="{FF2B5EF4-FFF2-40B4-BE49-F238E27FC236}">
                <a16:creationId xmlns:a16="http://schemas.microsoft.com/office/drawing/2014/main" id="{6FD2D66E-95A7-415F-B2F3-474E2210DB2E}"/>
              </a:ext>
            </a:extLst>
          </p:cNvPr>
          <p:cNvSpPr>
            <a:spLocks noGrp="1"/>
          </p:cNvSpPr>
          <p:nvPr>
            <p:ph type="body" sz="quarter" idx="20"/>
          </p:nvPr>
        </p:nvSpPr>
        <p:spPr>
          <a:xfrm>
            <a:off x="0" y="3350738"/>
            <a:ext cx="6067928" cy="536448"/>
          </a:xfrm>
          <a:solidFill>
            <a:schemeClr val="bg1">
              <a:lumMod val="50000"/>
              <a:alpha val="60000"/>
            </a:schemeClr>
          </a:solidFill>
        </p:spPr>
        <p:txBody>
          <a:bodyPr anchor="ctr" anchorCtr="0">
            <a:noAutofit/>
          </a:bodyPr>
          <a:lstStyle>
            <a:lvl1pPr marL="0" indent="0" algn="ctr">
              <a:buNone/>
              <a:defRPr sz="16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35" name="Picture Placeholder 3">
            <a:extLst>
              <a:ext uri="{FF2B5EF4-FFF2-40B4-BE49-F238E27FC236}">
                <a16:creationId xmlns:a16="http://schemas.microsoft.com/office/drawing/2014/main" id="{B7418077-534C-4184-9805-8DC1A8DA07DC}"/>
              </a:ext>
            </a:extLst>
          </p:cNvPr>
          <p:cNvSpPr>
            <a:spLocks noGrp="1"/>
          </p:cNvSpPr>
          <p:nvPr>
            <p:ph type="pic" sz="quarter" idx="21"/>
          </p:nvPr>
        </p:nvSpPr>
        <p:spPr>
          <a:xfrm>
            <a:off x="0" y="3946629"/>
            <a:ext cx="6067929" cy="2590800"/>
          </a:xfrm>
        </p:spPr>
        <p:txBody>
          <a:bodyPr/>
          <a:lstStyle>
            <a:lvl1pPr marL="0" indent="0">
              <a:buNone/>
              <a:defRPr/>
            </a:lvl1pPr>
          </a:lstStyle>
          <a:p>
            <a:r>
              <a:rPr lang="en-US"/>
              <a:t>Click icon to add picture</a:t>
            </a:r>
          </a:p>
        </p:txBody>
      </p:sp>
      <p:sp>
        <p:nvSpPr>
          <p:cNvPr id="36" name="Text Placeholder 9">
            <a:extLst>
              <a:ext uri="{FF2B5EF4-FFF2-40B4-BE49-F238E27FC236}">
                <a16:creationId xmlns:a16="http://schemas.microsoft.com/office/drawing/2014/main" id="{4B915CE3-8E13-488F-AC26-BF1B2CBD3A70}"/>
              </a:ext>
            </a:extLst>
          </p:cNvPr>
          <p:cNvSpPr>
            <a:spLocks noGrp="1"/>
          </p:cNvSpPr>
          <p:nvPr>
            <p:ph type="body" sz="quarter" idx="22"/>
          </p:nvPr>
        </p:nvSpPr>
        <p:spPr>
          <a:xfrm>
            <a:off x="0" y="6006852"/>
            <a:ext cx="6067928" cy="536448"/>
          </a:xfrm>
          <a:solidFill>
            <a:schemeClr val="bg1">
              <a:lumMod val="50000"/>
              <a:alpha val="60000"/>
            </a:schemeClr>
          </a:solidFill>
        </p:spPr>
        <p:txBody>
          <a:bodyPr anchor="ctr" anchorCtr="0">
            <a:noAutofit/>
          </a:bodyPr>
          <a:lstStyle>
            <a:lvl1pPr marL="0" indent="0" algn="ctr">
              <a:buNone/>
              <a:defRPr sz="16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37" name="Picture Placeholder 3">
            <a:extLst>
              <a:ext uri="{FF2B5EF4-FFF2-40B4-BE49-F238E27FC236}">
                <a16:creationId xmlns:a16="http://schemas.microsoft.com/office/drawing/2014/main" id="{EF51765A-D44C-458D-802B-632BAB48AF4E}"/>
              </a:ext>
            </a:extLst>
          </p:cNvPr>
          <p:cNvSpPr>
            <a:spLocks noGrp="1"/>
          </p:cNvSpPr>
          <p:nvPr>
            <p:ph type="pic" sz="quarter" idx="23"/>
          </p:nvPr>
        </p:nvSpPr>
        <p:spPr>
          <a:xfrm>
            <a:off x="6124073" y="1290515"/>
            <a:ext cx="6067929" cy="2590800"/>
          </a:xfrm>
        </p:spPr>
        <p:txBody>
          <a:bodyPr/>
          <a:lstStyle>
            <a:lvl1pPr marL="0" indent="0">
              <a:buNone/>
              <a:defRPr/>
            </a:lvl1pPr>
          </a:lstStyle>
          <a:p>
            <a:r>
              <a:rPr lang="en-US"/>
              <a:t>Click icon to add picture</a:t>
            </a:r>
          </a:p>
        </p:txBody>
      </p:sp>
      <p:sp>
        <p:nvSpPr>
          <p:cNvPr id="38" name="Text Placeholder 9">
            <a:extLst>
              <a:ext uri="{FF2B5EF4-FFF2-40B4-BE49-F238E27FC236}">
                <a16:creationId xmlns:a16="http://schemas.microsoft.com/office/drawing/2014/main" id="{571A3B42-B455-4DF5-81D9-4F28D91BED53}"/>
              </a:ext>
            </a:extLst>
          </p:cNvPr>
          <p:cNvSpPr>
            <a:spLocks noGrp="1"/>
          </p:cNvSpPr>
          <p:nvPr>
            <p:ph type="body" sz="quarter" idx="24"/>
          </p:nvPr>
        </p:nvSpPr>
        <p:spPr>
          <a:xfrm>
            <a:off x="6124073" y="3350738"/>
            <a:ext cx="6067928" cy="536448"/>
          </a:xfrm>
          <a:solidFill>
            <a:schemeClr val="bg1">
              <a:lumMod val="50000"/>
              <a:alpha val="60000"/>
            </a:schemeClr>
          </a:solidFill>
        </p:spPr>
        <p:txBody>
          <a:bodyPr anchor="ctr" anchorCtr="0">
            <a:noAutofit/>
          </a:bodyPr>
          <a:lstStyle>
            <a:lvl1pPr marL="0" indent="0" algn="ctr">
              <a:buNone/>
              <a:defRPr sz="16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39" name="Picture Placeholder 3">
            <a:extLst>
              <a:ext uri="{FF2B5EF4-FFF2-40B4-BE49-F238E27FC236}">
                <a16:creationId xmlns:a16="http://schemas.microsoft.com/office/drawing/2014/main" id="{935E73BB-A1DE-44CB-A19D-F3AB8A2BBAF0}"/>
              </a:ext>
            </a:extLst>
          </p:cNvPr>
          <p:cNvSpPr>
            <a:spLocks noGrp="1"/>
          </p:cNvSpPr>
          <p:nvPr>
            <p:ph type="pic" sz="quarter" idx="25"/>
          </p:nvPr>
        </p:nvSpPr>
        <p:spPr>
          <a:xfrm>
            <a:off x="6124073" y="3946629"/>
            <a:ext cx="6067929" cy="2590800"/>
          </a:xfrm>
        </p:spPr>
        <p:txBody>
          <a:bodyPr/>
          <a:lstStyle>
            <a:lvl1pPr marL="0" indent="0">
              <a:buNone/>
              <a:defRPr/>
            </a:lvl1pPr>
          </a:lstStyle>
          <a:p>
            <a:r>
              <a:rPr lang="en-US"/>
              <a:t>Click icon to add picture</a:t>
            </a:r>
          </a:p>
        </p:txBody>
      </p:sp>
      <p:sp>
        <p:nvSpPr>
          <p:cNvPr id="40" name="Text Placeholder 9">
            <a:extLst>
              <a:ext uri="{FF2B5EF4-FFF2-40B4-BE49-F238E27FC236}">
                <a16:creationId xmlns:a16="http://schemas.microsoft.com/office/drawing/2014/main" id="{021237D4-070A-48A3-8AC9-127F43C615C6}"/>
              </a:ext>
            </a:extLst>
          </p:cNvPr>
          <p:cNvSpPr>
            <a:spLocks noGrp="1"/>
          </p:cNvSpPr>
          <p:nvPr>
            <p:ph type="body" sz="quarter" idx="26"/>
          </p:nvPr>
        </p:nvSpPr>
        <p:spPr>
          <a:xfrm>
            <a:off x="6124073" y="6006852"/>
            <a:ext cx="6067928" cy="536448"/>
          </a:xfrm>
          <a:solidFill>
            <a:schemeClr val="bg1">
              <a:lumMod val="50000"/>
              <a:alpha val="60000"/>
            </a:schemeClr>
          </a:solidFill>
        </p:spPr>
        <p:txBody>
          <a:bodyPr anchor="ctr" anchorCtr="0">
            <a:noAutofit/>
          </a:bodyPr>
          <a:lstStyle>
            <a:lvl1pPr marL="0" indent="0" algn="ctr">
              <a:buNone/>
              <a:defRPr sz="16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41" name="Slide Number Placeholder 5">
            <a:extLst>
              <a:ext uri="{FF2B5EF4-FFF2-40B4-BE49-F238E27FC236}">
                <a16:creationId xmlns:a16="http://schemas.microsoft.com/office/drawing/2014/main" id="{11E1AA2A-3D65-4A52-8F65-A18F8E04FB75}"/>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42" name="Footer Placeholder 6">
            <a:extLst>
              <a:ext uri="{FF2B5EF4-FFF2-40B4-BE49-F238E27FC236}">
                <a16:creationId xmlns:a16="http://schemas.microsoft.com/office/drawing/2014/main" id="{41FA8C7B-8425-4C08-B179-33E11AD11C9A}"/>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r>
              <a:rPr lang="en-US"/>
              <a:t>March 2022</a:t>
            </a:r>
          </a:p>
        </p:txBody>
      </p:sp>
    </p:spTree>
    <p:extLst>
      <p:ext uri="{BB962C8B-B14F-4D97-AF65-F5344CB8AC3E}">
        <p14:creationId xmlns:p14="http://schemas.microsoft.com/office/powerpoint/2010/main" val="182217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4 Content Header Subheader">
    <p:spTree>
      <p:nvGrpSpPr>
        <p:cNvPr id="1" name=""/>
        <p:cNvGrpSpPr/>
        <p:nvPr/>
      </p:nvGrpSpPr>
      <p:grpSpPr>
        <a:xfrm>
          <a:off x="0" y="0"/>
          <a:ext cx="0" cy="0"/>
          <a:chOff x="0" y="0"/>
          <a:chExt cx="0" cy="0"/>
        </a:xfrm>
      </p:grpSpPr>
      <p:sp>
        <p:nvSpPr>
          <p:cNvPr id="24" name="Content Placeholder 24">
            <a:extLst>
              <a:ext uri="{FF2B5EF4-FFF2-40B4-BE49-F238E27FC236}">
                <a16:creationId xmlns:a16="http://schemas.microsoft.com/office/drawing/2014/main" id="{98290358-11F0-43EB-A9AD-D86A667A43F8}"/>
              </a:ext>
            </a:extLst>
          </p:cNvPr>
          <p:cNvSpPr>
            <a:spLocks noGrp="1"/>
          </p:cNvSpPr>
          <p:nvPr>
            <p:ph sz="quarter" idx="14"/>
          </p:nvPr>
        </p:nvSpPr>
        <p:spPr>
          <a:xfrm>
            <a:off x="245788" y="1500734"/>
            <a:ext cx="2755320" cy="4833938"/>
          </a:xfrm>
        </p:spPr>
        <p:txBody>
          <a:bodyPr>
            <a:normAutofit/>
          </a:bodyPr>
          <a:lstStyle>
            <a:lvl1pPr>
              <a:spcBef>
                <a:spcPts val="1500"/>
              </a:spcBef>
              <a:defRPr sz="1667"/>
            </a:lvl1pPr>
            <a:lvl2pPr marL="685674" indent="-228559">
              <a:spcBef>
                <a:spcPts val="1000"/>
              </a:spcBef>
              <a:buFont typeface="Century Gothic" panose="020B0502020202020204" pitchFamily="34" charset="0"/>
              <a:buChar char="–"/>
              <a:defRPr sz="1500">
                <a:solidFill>
                  <a:schemeClr val="tx2"/>
                </a:solidFill>
              </a:defRPr>
            </a:lvl2pPr>
            <a:lvl3pPr marL="1090040" indent="-175941">
              <a:spcBef>
                <a:spcPts val="1000"/>
              </a:spcBef>
              <a:defRPr sz="1333">
                <a:solidFill>
                  <a:schemeClr val="tx2"/>
                </a:solidFill>
              </a:defRPr>
            </a:lvl3pPr>
            <a:lvl4pPr marL="1599904" indent="-228559">
              <a:spcBef>
                <a:spcPts val="500"/>
              </a:spcBef>
              <a:buFont typeface="Century Gothic" panose="020B0502020202020204" pitchFamily="34" charset="0"/>
              <a:buChar char="–"/>
              <a:defRPr sz="1167">
                <a:solidFill>
                  <a:schemeClr val="tx2"/>
                </a:solidFill>
              </a:defRPr>
            </a:lvl4pPr>
            <a:lvl5pPr>
              <a:spcBef>
                <a:spcPts val="500"/>
              </a:spcBef>
              <a:defRPr sz="1000">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5" name="Content Placeholder 24">
            <a:extLst>
              <a:ext uri="{FF2B5EF4-FFF2-40B4-BE49-F238E27FC236}">
                <a16:creationId xmlns:a16="http://schemas.microsoft.com/office/drawing/2014/main" id="{21E5B29B-4CF8-425A-8715-097DDEFCAC64}"/>
              </a:ext>
            </a:extLst>
          </p:cNvPr>
          <p:cNvSpPr>
            <a:spLocks noGrp="1"/>
          </p:cNvSpPr>
          <p:nvPr>
            <p:ph sz="quarter" idx="15"/>
          </p:nvPr>
        </p:nvSpPr>
        <p:spPr>
          <a:xfrm>
            <a:off x="3227489" y="1500734"/>
            <a:ext cx="2755320" cy="4833938"/>
          </a:xfrm>
        </p:spPr>
        <p:txBody>
          <a:bodyPr>
            <a:normAutofit/>
          </a:bodyPr>
          <a:lstStyle>
            <a:lvl1pPr>
              <a:spcBef>
                <a:spcPts val="1500"/>
              </a:spcBef>
              <a:defRPr sz="1667"/>
            </a:lvl1pPr>
            <a:lvl2pPr marL="685674" indent="-228559">
              <a:spcBef>
                <a:spcPts val="1000"/>
              </a:spcBef>
              <a:buFont typeface="Century Gothic" panose="020B0502020202020204" pitchFamily="34" charset="0"/>
              <a:buChar char="–"/>
              <a:defRPr sz="1500">
                <a:solidFill>
                  <a:schemeClr val="tx2"/>
                </a:solidFill>
              </a:defRPr>
            </a:lvl2pPr>
            <a:lvl3pPr marL="1090040" indent="-175941">
              <a:spcBef>
                <a:spcPts val="1000"/>
              </a:spcBef>
              <a:defRPr sz="1333">
                <a:solidFill>
                  <a:schemeClr val="tx2"/>
                </a:solidFill>
              </a:defRPr>
            </a:lvl3pPr>
            <a:lvl4pPr marL="1599904" indent="-228559">
              <a:spcBef>
                <a:spcPts val="500"/>
              </a:spcBef>
              <a:buFont typeface="Century Gothic" panose="020B0502020202020204" pitchFamily="34" charset="0"/>
              <a:buChar char="–"/>
              <a:defRPr sz="1167">
                <a:solidFill>
                  <a:schemeClr val="tx2"/>
                </a:solidFill>
              </a:defRPr>
            </a:lvl4pPr>
            <a:lvl5pPr>
              <a:spcBef>
                <a:spcPts val="500"/>
              </a:spcBef>
              <a:defRPr sz="1000">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6" name="Content Placeholder 24">
            <a:extLst>
              <a:ext uri="{FF2B5EF4-FFF2-40B4-BE49-F238E27FC236}">
                <a16:creationId xmlns:a16="http://schemas.microsoft.com/office/drawing/2014/main" id="{891018EF-2B58-441E-8FB9-A065AAF59069}"/>
              </a:ext>
            </a:extLst>
          </p:cNvPr>
          <p:cNvSpPr>
            <a:spLocks noGrp="1"/>
          </p:cNvSpPr>
          <p:nvPr>
            <p:ph sz="quarter" idx="16"/>
          </p:nvPr>
        </p:nvSpPr>
        <p:spPr>
          <a:xfrm>
            <a:off x="6209191" y="1500734"/>
            <a:ext cx="2755320" cy="4833938"/>
          </a:xfrm>
        </p:spPr>
        <p:txBody>
          <a:bodyPr>
            <a:normAutofit/>
          </a:bodyPr>
          <a:lstStyle>
            <a:lvl1pPr>
              <a:spcBef>
                <a:spcPts val="1500"/>
              </a:spcBef>
              <a:defRPr sz="1667"/>
            </a:lvl1pPr>
            <a:lvl2pPr marL="685674" indent="-228559">
              <a:spcBef>
                <a:spcPts val="1000"/>
              </a:spcBef>
              <a:buFont typeface="Century Gothic" panose="020B0502020202020204" pitchFamily="34" charset="0"/>
              <a:buChar char="–"/>
              <a:defRPr sz="1500">
                <a:solidFill>
                  <a:schemeClr val="tx2"/>
                </a:solidFill>
              </a:defRPr>
            </a:lvl2pPr>
            <a:lvl3pPr marL="1090040" indent="-175941">
              <a:spcBef>
                <a:spcPts val="1000"/>
              </a:spcBef>
              <a:defRPr sz="1333">
                <a:solidFill>
                  <a:schemeClr val="tx2"/>
                </a:solidFill>
              </a:defRPr>
            </a:lvl3pPr>
            <a:lvl4pPr marL="1599904" indent="-228559">
              <a:spcBef>
                <a:spcPts val="500"/>
              </a:spcBef>
              <a:buFont typeface="Century Gothic" panose="020B0502020202020204" pitchFamily="34" charset="0"/>
              <a:buChar char="–"/>
              <a:defRPr sz="1167">
                <a:solidFill>
                  <a:schemeClr val="tx2"/>
                </a:solidFill>
              </a:defRPr>
            </a:lvl4pPr>
            <a:lvl5pPr>
              <a:spcBef>
                <a:spcPts val="500"/>
              </a:spcBef>
              <a:defRPr sz="1000">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7" name="Content Placeholder 24">
            <a:extLst>
              <a:ext uri="{FF2B5EF4-FFF2-40B4-BE49-F238E27FC236}">
                <a16:creationId xmlns:a16="http://schemas.microsoft.com/office/drawing/2014/main" id="{94BA545D-D9F3-47C2-93E2-0E17238ED941}"/>
              </a:ext>
            </a:extLst>
          </p:cNvPr>
          <p:cNvSpPr>
            <a:spLocks noGrp="1"/>
          </p:cNvSpPr>
          <p:nvPr>
            <p:ph sz="quarter" idx="17"/>
          </p:nvPr>
        </p:nvSpPr>
        <p:spPr>
          <a:xfrm>
            <a:off x="9190893" y="1500734"/>
            <a:ext cx="2755320" cy="4833938"/>
          </a:xfrm>
        </p:spPr>
        <p:txBody>
          <a:bodyPr>
            <a:normAutofit/>
          </a:bodyPr>
          <a:lstStyle>
            <a:lvl1pPr>
              <a:spcBef>
                <a:spcPts val="1500"/>
              </a:spcBef>
              <a:defRPr sz="1667"/>
            </a:lvl1pPr>
            <a:lvl2pPr marL="685674" indent="-228559">
              <a:spcBef>
                <a:spcPts val="1000"/>
              </a:spcBef>
              <a:buFont typeface="Century Gothic" panose="020B0502020202020204" pitchFamily="34" charset="0"/>
              <a:buChar char="–"/>
              <a:defRPr sz="1500">
                <a:solidFill>
                  <a:schemeClr val="tx2"/>
                </a:solidFill>
              </a:defRPr>
            </a:lvl2pPr>
            <a:lvl3pPr marL="1090040" indent="-175941">
              <a:spcBef>
                <a:spcPts val="1000"/>
              </a:spcBef>
              <a:defRPr sz="1333">
                <a:solidFill>
                  <a:schemeClr val="tx2"/>
                </a:solidFill>
              </a:defRPr>
            </a:lvl3pPr>
            <a:lvl4pPr marL="1599904" indent="-228559">
              <a:spcBef>
                <a:spcPts val="500"/>
              </a:spcBef>
              <a:buFont typeface="Century Gothic" panose="020B0502020202020204" pitchFamily="34" charset="0"/>
              <a:buChar char="–"/>
              <a:defRPr sz="1167">
                <a:solidFill>
                  <a:schemeClr val="tx2"/>
                </a:solidFill>
              </a:defRPr>
            </a:lvl4pPr>
            <a:lvl5pPr>
              <a:spcBef>
                <a:spcPts val="500"/>
              </a:spcBef>
              <a:defRPr sz="1000">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5B5A6FF6-D634-484C-B26C-8A0B815DA8A1}"/>
              </a:ext>
            </a:extLst>
          </p:cNvPr>
          <p:cNvSpPr>
            <a:spLocks noGrp="1"/>
          </p:cNvSpPr>
          <p:nvPr>
            <p:ph type="title"/>
          </p:nvPr>
        </p:nvSpPr>
        <p:spPr/>
        <p:txBody>
          <a:bodyPr/>
          <a:lstStyle/>
          <a:p>
            <a:r>
              <a:rPr lang="en-US"/>
              <a:t>Click to edit Master title style</a:t>
            </a:r>
          </a:p>
        </p:txBody>
      </p:sp>
      <p:sp>
        <p:nvSpPr>
          <p:cNvPr id="11" name="Text Placeholder 15">
            <a:extLst>
              <a:ext uri="{FF2B5EF4-FFF2-40B4-BE49-F238E27FC236}">
                <a16:creationId xmlns:a16="http://schemas.microsoft.com/office/drawing/2014/main" id="{0BA94B2A-F6C9-4069-A60A-462B1325E9F0}"/>
              </a:ext>
            </a:extLst>
          </p:cNvPr>
          <p:cNvSpPr>
            <a:spLocks noGrp="1"/>
          </p:cNvSpPr>
          <p:nvPr>
            <p:ph type="body" sz="quarter" idx="11"/>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10" name="Slide Number Placeholder 5">
            <a:extLst>
              <a:ext uri="{FF2B5EF4-FFF2-40B4-BE49-F238E27FC236}">
                <a16:creationId xmlns:a16="http://schemas.microsoft.com/office/drawing/2014/main" id="{DDF87A07-B093-4358-A515-A77916729B0A}"/>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2" name="Footer Placeholder 7">
            <a:extLst>
              <a:ext uri="{FF2B5EF4-FFF2-40B4-BE49-F238E27FC236}">
                <a16:creationId xmlns:a16="http://schemas.microsoft.com/office/drawing/2014/main" id="{0A76D23E-C8DD-4F24-BA19-E5F7B1C0A7CD}"/>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4040911037"/>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Video Single Header">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938C7B3-B44E-4281-AEFF-C9595981936F}"/>
              </a:ext>
            </a:extLst>
          </p:cNvPr>
          <p:cNvSpPr>
            <a:spLocks noGrp="1"/>
          </p:cNvSpPr>
          <p:nvPr>
            <p:ph type="title" hasCustomPrompt="1"/>
          </p:nvPr>
        </p:nvSpPr>
        <p:spPr>
          <a:xfrm>
            <a:off x="1203530" y="158170"/>
            <a:ext cx="8638377" cy="997009"/>
          </a:xfrm>
          <a:prstGeom prst="rect">
            <a:avLst/>
          </a:prstGeom>
        </p:spPr>
        <p:txBody>
          <a:bodyPr vert="horz" lIns="91440" tIns="45720" rIns="91440" bIns="45720" rtlCol="0" anchor="ctr" anchorCtr="0">
            <a:noAutofit/>
          </a:bodyPr>
          <a:lstStyle>
            <a:lvl1pPr>
              <a:lnSpc>
                <a:spcPct val="85000"/>
              </a:lnSpc>
              <a:defRPr/>
            </a:lvl1pPr>
          </a:lstStyle>
          <a:p>
            <a:r>
              <a:rPr lang="en-US"/>
              <a:t>Click to edit </a:t>
            </a:r>
            <a:br>
              <a:rPr lang="en-US"/>
            </a:br>
            <a:r>
              <a:rPr lang="en-US"/>
              <a:t>Master title style</a:t>
            </a:r>
          </a:p>
        </p:txBody>
      </p:sp>
      <p:sp>
        <p:nvSpPr>
          <p:cNvPr id="13" name="Media Placeholder 3">
            <a:extLst>
              <a:ext uri="{FF2B5EF4-FFF2-40B4-BE49-F238E27FC236}">
                <a16:creationId xmlns:a16="http://schemas.microsoft.com/office/drawing/2014/main" id="{AF110865-99E7-4F9C-8068-1AE27173E536}"/>
              </a:ext>
            </a:extLst>
          </p:cNvPr>
          <p:cNvSpPr>
            <a:spLocks noGrp="1"/>
          </p:cNvSpPr>
          <p:nvPr>
            <p:ph type="media" sz="quarter" idx="12"/>
          </p:nvPr>
        </p:nvSpPr>
        <p:spPr>
          <a:xfrm>
            <a:off x="0" y="1313350"/>
            <a:ext cx="12192000" cy="5200340"/>
          </a:xfrm>
        </p:spPr>
        <p:txBody>
          <a:bodyPr/>
          <a:lstStyle>
            <a:lvl1pPr marL="0" indent="0">
              <a:buNone/>
              <a:defRPr lang="en-US"/>
            </a:lvl1pPr>
          </a:lstStyle>
          <a:p>
            <a:r>
              <a:rPr lang="en-US"/>
              <a:t>Click icon to add media</a:t>
            </a:r>
          </a:p>
        </p:txBody>
      </p:sp>
      <p:sp>
        <p:nvSpPr>
          <p:cNvPr id="16" name="Slide Number Placeholder 5">
            <a:extLst>
              <a:ext uri="{FF2B5EF4-FFF2-40B4-BE49-F238E27FC236}">
                <a16:creationId xmlns:a16="http://schemas.microsoft.com/office/drawing/2014/main" id="{924544DE-7C1A-4B43-970A-585092A9465E}"/>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17" name="Footer Placeholder 6">
            <a:extLst>
              <a:ext uri="{FF2B5EF4-FFF2-40B4-BE49-F238E27FC236}">
                <a16:creationId xmlns:a16="http://schemas.microsoft.com/office/drawing/2014/main" id="{8A769CF7-93BD-492F-B426-F3A3D50A7DC3}"/>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r>
              <a:rPr lang="en-US"/>
              <a:t>March 2022</a:t>
            </a:r>
          </a:p>
        </p:txBody>
      </p:sp>
    </p:spTree>
    <p:extLst>
      <p:ext uri="{BB962C8B-B14F-4D97-AF65-F5344CB8AC3E}">
        <p14:creationId xmlns:p14="http://schemas.microsoft.com/office/powerpoint/2010/main" val="1039550180"/>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Video Header Subheader">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A58D3BBB-E7E9-4558-914B-3766FB04A7AC}"/>
              </a:ext>
            </a:extLst>
          </p:cNvPr>
          <p:cNvSpPr>
            <a:spLocks noGrp="1"/>
          </p:cNvSpPr>
          <p:nvPr>
            <p:ph type="title"/>
          </p:nvPr>
        </p:nvSpPr>
        <p:spPr>
          <a:xfrm>
            <a:off x="1203530" y="110355"/>
            <a:ext cx="8523877" cy="564096"/>
          </a:xfrm>
          <a:prstGeom prst="rect">
            <a:avLst/>
          </a:prstGeom>
        </p:spPr>
        <p:txBody>
          <a:bodyPr vert="horz" lIns="91440" tIns="45720" rIns="91440" bIns="45720" rtlCol="0" anchor="ctr" anchorCtr="0">
            <a:noAutofit/>
          </a:bodyPr>
          <a:lstStyle>
            <a:lvl1pPr>
              <a:lnSpc>
                <a:spcPct val="85000"/>
              </a:lnSpc>
              <a:defRPr/>
            </a:lvl1pPr>
          </a:lstStyle>
          <a:p>
            <a:r>
              <a:rPr lang="en-US"/>
              <a:t>Click to edit Master title style</a:t>
            </a:r>
          </a:p>
        </p:txBody>
      </p:sp>
      <p:sp>
        <p:nvSpPr>
          <p:cNvPr id="18" name="Text Placeholder 15">
            <a:extLst>
              <a:ext uri="{FF2B5EF4-FFF2-40B4-BE49-F238E27FC236}">
                <a16:creationId xmlns:a16="http://schemas.microsoft.com/office/drawing/2014/main" id="{95893C16-3704-4D6A-8391-77FFFD6FD316}"/>
              </a:ext>
            </a:extLst>
          </p:cNvPr>
          <p:cNvSpPr>
            <a:spLocks noGrp="1"/>
          </p:cNvSpPr>
          <p:nvPr>
            <p:ph type="body" sz="quarter" idx="12"/>
          </p:nvPr>
        </p:nvSpPr>
        <p:spPr>
          <a:xfrm>
            <a:off x="1204151" y="674451"/>
            <a:ext cx="8523256" cy="511250"/>
          </a:xfrm>
        </p:spPr>
        <p:txBody>
          <a:bodyPr/>
          <a:lstStyle>
            <a:lvl1pPr marL="0" indent="0">
              <a:lnSpc>
                <a:spcPct val="85000"/>
              </a:lnSpc>
              <a:buNone/>
              <a:defRPr b="1">
                <a:solidFill>
                  <a:schemeClr val="accent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16" name="Media Placeholder 3">
            <a:extLst>
              <a:ext uri="{FF2B5EF4-FFF2-40B4-BE49-F238E27FC236}">
                <a16:creationId xmlns:a16="http://schemas.microsoft.com/office/drawing/2014/main" id="{286B16A0-BA4B-4D7B-A88C-0B406D7D61E3}"/>
              </a:ext>
            </a:extLst>
          </p:cNvPr>
          <p:cNvSpPr>
            <a:spLocks noGrp="1"/>
          </p:cNvSpPr>
          <p:nvPr>
            <p:ph type="media" sz="quarter" idx="13"/>
          </p:nvPr>
        </p:nvSpPr>
        <p:spPr>
          <a:xfrm>
            <a:off x="0" y="1313350"/>
            <a:ext cx="12192000" cy="5200340"/>
          </a:xfrm>
        </p:spPr>
        <p:txBody>
          <a:bodyPr/>
          <a:lstStyle>
            <a:lvl1pPr marL="0" indent="0">
              <a:buNone/>
              <a:defRPr lang="en-US"/>
            </a:lvl1pPr>
          </a:lstStyle>
          <a:p>
            <a:r>
              <a:rPr lang="en-US"/>
              <a:t>Click icon to add media</a:t>
            </a:r>
          </a:p>
        </p:txBody>
      </p:sp>
      <p:sp>
        <p:nvSpPr>
          <p:cNvPr id="26" name="Slide Number Placeholder 5">
            <a:extLst>
              <a:ext uri="{FF2B5EF4-FFF2-40B4-BE49-F238E27FC236}">
                <a16:creationId xmlns:a16="http://schemas.microsoft.com/office/drawing/2014/main" id="{B194E218-016B-4F7B-9543-39B0377C30A5}"/>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27" name="Footer Placeholder 6">
            <a:extLst>
              <a:ext uri="{FF2B5EF4-FFF2-40B4-BE49-F238E27FC236}">
                <a16:creationId xmlns:a16="http://schemas.microsoft.com/office/drawing/2014/main" id="{46821ACF-9015-4DA0-B831-2B33087B007E}"/>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r>
              <a:rPr lang="en-US"/>
              <a:t>March 2022</a:t>
            </a:r>
          </a:p>
        </p:txBody>
      </p:sp>
    </p:spTree>
    <p:extLst>
      <p:ext uri="{BB962C8B-B14F-4D97-AF65-F5344CB8AC3E}">
        <p14:creationId xmlns:p14="http://schemas.microsoft.com/office/powerpoint/2010/main" val="2416536785"/>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938C7B3-B44E-4281-AEFF-C9595981936F}"/>
              </a:ext>
            </a:extLst>
          </p:cNvPr>
          <p:cNvSpPr>
            <a:spLocks noGrp="1"/>
          </p:cNvSpPr>
          <p:nvPr>
            <p:ph type="title" hasCustomPrompt="1"/>
          </p:nvPr>
        </p:nvSpPr>
        <p:spPr>
          <a:xfrm>
            <a:off x="1203530" y="158170"/>
            <a:ext cx="8638377" cy="997009"/>
          </a:xfrm>
          <a:prstGeom prst="rect">
            <a:avLst/>
          </a:prstGeom>
        </p:spPr>
        <p:txBody>
          <a:bodyPr vert="horz" lIns="91440" tIns="45720" rIns="91440" bIns="45720" rtlCol="0" anchor="ctr" anchorCtr="0">
            <a:noAutofit/>
          </a:bodyPr>
          <a:lstStyle>
            <a:lvl1pPr>
              <a:lnSpc>
                <a:spcPct val="85000"/>
              </a:lnSpc>
              <a:defRPr/>
            </a:lvl1pPr>
          </a:lstStyle>
          <a:p>
            <a:r>
              <a:rPr lang="en-US"/>
              <a:t>Click to edit </a:t>
            </a:r>
            <a:br>
              <a:rPr lang="en-US"/>
            </a:br>
            <a:r>
              <a:rPr lang="en-US"/>
              <a:t>Master title style</a:t>
            </a:r>
          </a:p>
        </p:txBody>
      </p:sp>
      <p:sp>
        <p:nvSpPr>
          <p:cNvPr id="15" name="Slide Number Placeholder 5">
            <a:extLst>
              <a:ext uri="{FF2B5EF4-FFF2-40B4-BE49-F238E27FC236}">
                <a16:creationId xmlns:a16="http://schemas.microsoft.com/office/drawing/2014/main" id="{D9A13373-2B32-4C6C-999E-599851DBD134}"/>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16" name="Footer Placeholder 6">
            <a:extLst>
              <a:ext uri="{FF2B5EF4-FFF2-40B4-BE49-F238E27FC236}">
                <a16:creationId xmlns:a16="http://schemas.microsoft.com/office/drawing/2014/main" id="{56F59FAE-0165-460C-9778-80367FB210D3}"/>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r>
              <a:rPr lang="en-US"/>
              <a:t>March 2022</a:t>
            </a:r>
          </a:p>
        </p:txBody>
      </p:sp>
    </p:spTree>
    <p:extLst>
      <p:ext uri="{BB962C8B-B14F-4D97-AF65-F5344CB8AC3E}">
        <p14:creationId xmlns:p14="http://schemas.microsoft.com/office/powerpoint/2010/main" val="3113612143"/>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Title Only Subtitle">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A58D3BBB-E7E9-4558-914B-3766FB04A7AC}"/>
              </a:ext>
            </a:extLst>
          </p:cNvPr>
          <p:cNvSpPr>
            <a:spLocks noGrp="1"/>
          </p:cNvSpPr>
          <p:nvPr>
            <p:ph type="title"/>
          </p:nvPr>
        </p:nvSpPr>
        <p:spPr>
          <a:xfrm>
            <a:off x="1203530" y="110355"/>
            <a:ext cx="8523877" cy="564096"/>
          </a:xfrm>
          <a:prstGeom prst="rect">
            <a:avLst/>
          </a:prstGeom>
        </p:spPr>
        <p:txBody>
          <a:bodyPr vert="horz" lIns="91440" tIns="45720" rIns="91440" bIns="45720" rtlCol="0" anchor="ctr" anchorCtr="0">
            <a:noAutofit/>
          </a:bodyPr>
          <a:lstStyle>
            <a:lvl1pPr>
              <a:lnSpc>
                <a:spcPct val="85000"/>
              </a:lnSpc>
              <a:defRPr/>
            </a:lvl1pPr>
          </a:lstStyle>
          <a:p>
            <a:r>
              <a:rPr lang="en-US"/>
              <a:t>Click to edit Master title style</a:t>
            </a:r>
          </a:p>
        </p:txBody>
      </p:sp>
      <p:sp>
        <p:nvSpPr>
          <p:cNvPr id="18" name="Text Placeholder 15">
            <a:extLst>
              <a:ext uri="{FF2B5EF4-FFF2-40B4-BE49-F238E27FC236}">
                <a16:creationId xmlns:a16="http://schemas.microsoft.com/office/drawing/2014/main" id="{95893C16-3704-4D6A-8391-77FFFD6FD316}"/>
              </a:ext>
            </a:extLst>
          </p:cNvPr>
          <p:cNvSpPr>
            <a:spLocks noGrp="1"/>
          </p:cNvSpPr>
          <p:nvPr>
            <p:ph type="body" sz="quarter" idx="12"/>
          </p:nvPr>
        </p:nvSpPr>
        <p:spPr>
          <a:xfrm>
            <a:off x="1204151" y="674451"/>
            <a:ext cx="8523256" cy="511250"/>
          </a:xfrm>
        </p:spPr>
        <p:txBody>
          <a:bodyPr/>
          <a:lstStyle>
            <a:lvl1pPr marL="0" indent="0">
              <a:lnSpc>
                <a:spcPct val="85000"/>
              </a:lnSpc>
              <a:buNone/>
              <a:defRPr b="1">
                <a:solidFill>
                  <a:schemeClr val="accent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25" name="Slide Number Placeholder 5">
            <a:extLst>
              <a:ext uri="{FF2B5EF4-FFF2-40B4-BE49-F238E27FC236}">
                <a16:creationId xmlns:a16="http://schemas.microsoft.com/office/drawing/2014/main" id="{EC8A7181-3038-4DF2-BFD0-175086B82702}"/>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26" name="Footer Placeholder 6">
            <a:extLst>
              <a:ext uri="{FF2B5EF4-FFF2-40B4-BE49-F238E27FC236}">
                <a16:creationId xmlns:a16="http://schemas.microsoft.com/office/drawing/2014/main" id="{D9E45998-07D8-47C4-93C0-6214EB3B02CD}"/>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r>
              <a:rPr lang="en-US"/>
              <a:t>March 2022</a:t>
            </a:r>
          </a:p>
        </p:txBody>
      </p:sp>
    </p:spTree>
    <p:extLst>
      <p:ext uri="{BB962C8B-B14F-4D97-AF65-F5344CB8AC3E}">
        <p14:creationId xmlns:p14="http://schemas.microsoft.com/office/powerpoint/2010/main" val="240136135"/>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2CE60EEA-8174-4F6F-91BC-779717DA428C}"/>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8" name="Footer Placeholder 6">
            <a:extLst>
              <a:ext uri="{FF2B5EF4-FFF2-40B4-BE49-F238E27FC236}">
                <a16:creationId xmlns:a16="http://schemas.microsoft.com/office/drawing/2014/main" id="{65BBB085-2357-4AAB-8EEE-B485AFE7D13D}"/>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r>
              <a:rPr lang="en-US"/>
              <a:t>March 2022</a:t>
            </a:r>
          </a:p>
        </p:txBody>
      </p:sp>
    </p:spTree>
    <p:extLst>
      <p:ext uri="{BB962C8B-B14F-4D97-AF65-F5344CB8AC3E}">
        <p14:creationId xmlns:p14="http://schemas.microsoft.com/office/powerpoint/2010/main" val="793170184"/>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p:cSld name="Content Header Subheader">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C837D62-BF71-45E1-8D2B-0AC45B49A24E}"/>
              </a:ext>
            </a:extLst>
          </p:cNvPr>
          <p:cNvSpPr txBox="1"/>
          <p:nvPr/>
        </p:nvSpPr>
        <p:spPr>
          <a:xfrm>
            <a:off x="333638" y="605484"/>
            <a:ext cx="184731" cy="424732"/>
          </a:xfrm>
          <a:prstGeom prst="rect">
            <a:avLst/>
          </a:prstGeom>
          <a:noFill/>
        </p:spPr>
        <p:txBody>
          <a:bodyPr wrap="none" rtlCol="0">
            <a:spAutoFit/>
          </a:bodyPr>
          <a:lstStyle/>
          <a:p>
            <a:endParaRPr lang="en-US" sz="2160"/>
          </a:p>
        </p:txBody>
      </p:sp>
      <p:sp>
        <p:nvSpPr>
          <p:cNvPr id="13" name="TextBox 12">
            <a:extLst>
              <a:ext uri="{FF2B5EF4-FFF2-40B4-BE49-F238E27FC236}">
                <a16:creationId xmlns:a16="http://schemas.microsoft.com/office/drawing/2014/main" id="{3D9599CD-51F1-4673-B70B-FABE6F55588B}"/>
              </a:ext>
            </a:extLst>
          </p:cNvPr>
          <p:cNvSpPr txBox="1"/>
          <p:nvPr/>
        </p:nvSpPr>
        <p:spPr>
          <a:xfrm>
            <a:off x="333638" y="605484"/>
            <a:ext cx="184731" cy="424732"/>
          </a:xfrm>
          <a:prstGeom prst="rect">
            <a:avLst/>
          </a:prstGeom>
          <a:noFill/>
        </p:spPr>
        <p:txBody>
          <a:bodyPr wrap="none" rtlCol="0">
            <a:spAutoFit/>
          </a:bodyPr>
          <a:lstStyle/>
          <a:p>
            <a:endParaRPr lang="en-US" sz="2160"/>
          </a:p>
        </p:txBody>
      </p:sp>
      <p:sp>
        <p:nvSpPr>
          <p:cNvPr id="16" name="Text Placeholder 15">
            <a:extLst>
              <a:ext uri="{FF2B5EF4-FFF2-40B4-BE49-F238E27FC236}">
                <a16:creationId xmlns:a16="http://schemas.microsoft.com/office/drawing/2014/main" id="{780EFD03-9E24-482A-B337-0CD165A604D0}"/>
              </a:ext>
            </a:extLst>
          </p:cNvPr>
          <p:cNvSpPr>
            <a:spLocks noGrp="1"/>
          </p:cNvSpPr>
          <p:nvPr>
            <p:ph type="body" sz="quarter" idx="11"/>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17" name="TextBox 16">
            <a:extLst>
              <a:ext uri="{FF2B5EF4-FFF2-40B4-BE49-F238E27FC236}">
                <a16:creationId xmlns:a16="http://schemas.microsoft.com/office/drawing/2014/main" id="{7C7F9126-687E-4066-8AFD-E5B38B93608D}"/>
              </a:ext>
            </a:extLst>
          </p:cNvPr>
          <p:cNvSpPr txBox="1"/>
          <p:nvPr/>
        </p:nvSpPr>
        <p:spPr>
          <a:xfrm>
            <a:off x="333638" y="605484"/>
            <a:ext cx="184731" cy="424732"/>
          </a:xfrm>
          <a:prstGeom prst="rect">
            <a:avLst/>
          </a:prstGeom>
          <a:noFill/>
        </p:spPr>
        <p:txBody>
          <a:bodyPr wrap="none" rtlCol="0">
            <a:spAutoFit/>
          </a:bodyPr>
          <a:lstStyle/>
          <a:p>
            <a:endParaRPr lang="en-US" sz="2160"/>
          </a:p>
        </p:txBody>
      </p:sp>
      <p:sp>
        <p:nvSpPr>
          <p:cNvPr id="18" name="TextBox 17">
            <a:extLst>
              <a:ext uri="{FF2B5EF4-FFF2-40B4-BE49-F238E27FC236}">
                <a16:creationId xmlns:a16="http://schemas.microsoft.com/office/drawing/2014/main" id="{130BD172-F270-4C49-A850-AD9F249309CB}"/>
              </a:ext>
            </a:extLst>
          </p:cNvPr>
          <p:cNvSpPr txBox="1"/>
          <p:nvPr/>
        </p:nvSpPr>
        <p:spPr>
          <a:xfrm>
            <a:off x="333638" y="605484"/>
            <a:ext cx="184731" cy="424732"/>
          </a:xfrm>
          <a:prstGeom prst="rect">
            <a:avLst/>
          </a:prstGeom>
          <a:noFill/>
        </p:spPr>
        <p:txBody>
          <a:bodyPr wrap="none" rtlCol="0">
            <a:spAutoFit/>
          </a:bodyPr>
          <a:lstStyle/>
          <a:p>
            <a:endParaRPr lang="en-US" sz="2160"/>
          </a:p>
        </p:txBody>
      </p:sp>
      <p:sp>
        <p:nvSpPr>
          <p:cNvPr id="2" name="Title 1">
            <a:extLst>
              <a:ext uri="{FF2B5EF4-FFF2-40B4-BE49-F238E27FC236}">
                <a16:creationId xmlns:a16="http://schemas.microsoft.com/office/drawing/2014/main" id="{48E93BD0-C36F-47C2-B12B-72B039C3987D}"/>
              </a:ext>
            </a:extLst>
          </p:cNvPr>
          <p:cNvSpPr>
            <a:spLocks noGrp="1"/>
          </p:cNvSpPr>
          <p:nvPr>
            <p:ph type="title"/>
          </p:nvPr>
        </p:nvSpPr>
        <p:spPr/>
        <p:txBody>
          <a:bodyPr/>
          <a:lstStyle/>
          <a:p>
            <a:r>
              <a:rPr lang="en-US"/>
              <a:t>Click to edit Master title style</a:t>
            </a:r>
          </a:p>
        </p:txBody>
      </p:sp>
      <p:sp>
        <p:nvSpPr>
          <p:cNvPr id="14" name="Content Placeholder 18">
            <a:extLst>
              <a:ext uri="{FF2B5EF4-FFF2-40B4-BE49-F238E27FC236}">
                <a16:creationId xmlns:a16="http://schemas.microsoft.com/office/drawing/2014/main" id="{DD0BBD99-7B2C-46F5-9065-EB21E719F56E}"/>
              </a:ext>
            </a:extLst>
          </p:cNvPr>
          <p:cNvSpPr>
            <a:spLocks noGrp="1"/>
          </p:cNvSpPr>
          <p:nvPr>
            <p:ph sz="quarter" idx="10"/>
          </p:nvPr>
        </p:nvSpPr>
        <p:spPr>
          <a:xfrm>
            <a:off x="467535" y="1583918"/>
            <a:ext cx="11258021" cy="4842486"/>
          </a:xfrm>
        </p:spPr>
        <p:txBody>
          <a:bodyPr/>
          <a:lstStyle>
            <a:lvl1pPr>
              <a:spcBef>
                <a:spcPts val="1500"/>
              </a:spcBef>
              <a:defRPr/>
            </a:lvl1pPr>
            <a:lvl2pPr marL="685674" indent="-228559">
              <a:spcBef>
                <a:spcPts val="1000"/>
              </a:spcBef>
              <a:buFont typeface="Century Gothic" panose="020B0502020202020204" pitchFamily="34" charset="0"/>
              <a:buChar char="–"/>
              <a:defRPr sz="2000">
                <a:solidFill>
                  <a:schemeClr val="tx2"/>
                </a:solidFill>
              </a:defRPr>
            </a:lvl2pPr>
            <a:lvl3pPr>
              <a:spcBef>
                <a:spcPts val="1000"/>
              </a:spcBef>
              <a:defRPr sz="1667">
                <a:solidFill>
                  <a:schemeClr val="tx2"/>
                </a:solidFill>
              </a:defRPr>
            </a:lvl3pPr>
            <a:lvl4pPr marL="1599904" indent="-228559">
              <a:spcBef>
                <a:spcPts val="500"/>
              </a:spcBef>
              <a:buFont typeface="Century Gothic" panose="020B0502020202020204" pitchFamily="34" charset="0"/>
              <a:buChar char="–"/>
              <a:defRPr sz="1500">
                <a:solidFill>
                  <a:schemeClr val="tx2"/>
                </a:solidFill>
              </a:defRPr>
            </a:lvl4pPr>
            <a:lvl5pPr>
              <a:spcBef>
                <a:spcPts val="500"/>
              </a:spcBef>
              <a:defRPr sz="1333">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a:extLst>
              <a:ext uri="{FF2B5EF4-FFF2-40B4-BE49-F238E27FC236}">
                <a16:creationId xmlns:a16="http://schemas.microsoft.com/office/drawing/2014/main" id="{4F8D66C5-9239-41B7-B59E-D00336685E63}"/>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2" name="Footer Placeholder 7">
            <a:extLst>
              <a:ext uri="{FF2B5EF4-FFF2-40B4-BE49-F238E27FC236}">
                <a16:creationId xmlns:a16="http://schemas.microsoft.com/office/drawing/2014/main" id="{72188C6D-21C7-4D51-9445-1DF7526268C0}"/>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1258177236"/>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p:cSld name="Content Single Header">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32E5CBE5-22D5-4662-A178-5FA63D9E46C8}"/>
              </a:ext>
            </a:extLst>
          </p:cNvPr>
          <p:cNvSpPr>
            <a:spLocks noGrp="1"/>
          </p:cNvSpPr>
          <p:nvPr>
            <p:ph sz="quarter" idx="10"/>
          </p:nvPr>
        </p:nvSpPr>
        <p:spPr>
          <a:xfrm>
            <a:off x="467535" y="1583918"/>
            <a:ext cx="11258021" cy="4842486"/>
          </a:xfrm>
        </p:spPr>
        <p:txBody>
          <a:bodyPr/>
          <a:lstStyle>
            <a:lvl1pPr>
              <a:spcBef>
                <a:spcPts val="1500"/>
              </a:spcBef>
              <a:defRPr/>
            </a:lvl1pPr>
            <a:lvl2pPr marL="685674" indent="-228559">
              <a:spcBef>
                <a:spcPts val="1000"/>
              </a:spcBef>
              <a:buFont typeface="Century Gothic" panose="020B0502020202020204" pitchFamily="34" charset="0"/>
              <a:buChar char="–"/>
              <a:defRPr sz="2000">
                <a:solidFill>
                  <a:schemeClr val="tx2"/>
                </a:solidFill>
              </a:defRPr>
            </a:lvl2pPr>
            <a:lvl3pPr>
              <a:spcBef>
                <a:spcPts val="1000"/>
              </a:spcBef>
              <a:defRPr sz="1667">
                <a:solidFill>
                  <a:schemeClr val="tx2"/>
                </a:solidFill>
              </a:defRPr>
            </a:lvl3pPr>
            <a:lvl4pPr marL="1599904" indent="-228559">
              <a:spcBef>
                <a:spcPts val="500"/>
              </a:spcBef>
              <a:buFont typeface="Century Gothic" panose="020B0502020202020204" pitchFamily="34" charset="0"/>
              <a:buChar char="–"/>
              <a:defRPr sz="1500">
                <a:solidFill>
                  <a:schemeClr val="tx2"/>
                </a:solidFill>
              </a:defRPr>
            </a:lvl4pPr>
            <a:lvl5pPr>
              <a:spcBef>
                <a:spcPts val="500"/>
              </a:spcBef>
              <a:defRPr sz="1333">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BB9F1A5F-8EB0-4EA3-9821-BE24BB0EC8F7}"/>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458246FA-7743-4377-AAEC-629392FE1436}"/>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48450253-EBB6-42A9-BAED-448C29EA72A0}" type="slidenum">
              <a:rPr lang="en-US" smtClean="0"/>
              <a:t>‹#›</a:t>
            </a:fld>
            <a:endParaRPr lang="en-US"/>
          </a:p>
        </p:txBody>
      </p:sp>
      <p:sp>
        <p:nvSpPr>
          <p:cNvPr id="7" name="Footer Placeholder 7">
            <a:extLst>
              <a:ext uri="{FF2B5EF4-FFF2-40B4-BE49-F238E27FC236}">
                <a16:creationId xmlns:a16="http://schemas.microsoft.com/office/drawing/2014/main" id="{361EBA9A-2055-4E6D-ACEB-2D46D93216B7}"/>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endParaRPr lang="en-US"/>
          </a:p>
        </p:txBody>
      </p:sp>
    </p:spTree>
    <p:extLst>
      <p:ext uri="{BB962C8B-B14F-4D97-AF65-F5344CB8AC3E}">
        <p14:creationId xmlns:p14="http://schemas.microsoft.com/office/powerpoint/2010/main" val="1826764402"/>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p:cSld name="Content Header Subheader">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C837D62-BF71-45E1-8D2B-0AC45B49A24E}"/>
              </a:ext>
            </a:extLst>
          </p:cNvPr>
          <p:cNvSpPr txBox="1"/>
          <p:nvPr/>
        </p:nvSpPr>
        <p:spPr>
          <a:xfrm>
            <a:off x="333638" y="605484"/>
            <a:ext cx="184731" cy="424732"/>
          </a:xfrm>
          <a:prstGeom prst="rect">
            <a:avLst/>
          </a:prstGeom>
          <a:noFill/>
        </p:spPr>
        <p:txBody>
          <a:bodyPr wrap="none" rtlCol="0">
            <a:spAutoFit/>
          </a:bodyPr>
          <a:lstStyle/>
          <a:p>
            <a:endParaRPr lang="en-US" sz="2160"/>
          </a:p>
        </p:txBody>
      </p:sp>
      <p:sp>
        <p:nvSpPr>
          <p:cNvPr id="13" name="TextBox 12">
            <a:extLst>
              <a:ext uri="{FF2B5EF4-FFF2-40B4-BE49-F238E27FC236}">
                <a16:creationId xmlns:a16="http://schemas.microsoft.com/office/drawing/2014/main" id="{3D9599CD-51F1-4673-B70B-FABE6F55588B}"/>
              </a:ext>
            </a:extLst>
          </p:cNvPr>
          <p:cNvSpPr txBox="1"/>
          <p:nvPr/>
        </p:nvSpPr>
        <p:spPr>
          <a:xfrm>
            <a:off x="333638" y="605484"/>
            <a:ext cx="184731" cy="424732"/>
          </a:xfrm>
          <a:prstGeom prst="rect">
            <a:avLst/>
          </a:prstGeom>
          <a:noFill/>
        </p:spPr>
        <p:txBody>
          <a:bodyPr wrap="none" rtlCol="0">
            <a:spAutoFit/>
          </a:bodyPr>
          <a:lstStyle/>
          <a:p>
            <a:endParaRPr lang="en-US" sz="2160"/>
          </a:p>
        </p:txBody>
      </p:sp>
      <p:sp>
        <p:nvSpPr>
          <p:cNvPr id="16" name="Text Placeholder 15">
            <a:extLst>
              <a:ext uri="{FF2B5EF4-FFF2-40B4-BE49-F238E27FC236}">
                <a16:creationId xmlns:a16="http://schemas.microsoft.com/office/drawing/2014/main" id="{780EFD03-9E24-482A-B337-0CD165A604D0}"/>
              </a:ext>
            </a:extLst>
          </p:cNvPr>
          <p:cNvSpPr>
            <a:spLocks noGrp="1"/>
          </p:cNvSpPr>
          <p:nvPr>
            <p:ph type="body" sz="quarter" idx="11"/>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17" name="TextBox 16">
            <a:extLst>
              <a:ext uri="{FF2B5EF4-FFF2-40B4-BE49-F238E27FC236}">
                <a16:creationId xmlns:a16="http://schemas.microsoft.com/office/drawing/2014/main" id="{7C7F9126-687E-4066-8AFD-E5B38B93608D}"/>
              </a:ext>
            </a:extLst>
          </p:cNvPr>
          <p:cNvSpPr txBox="1"/>
          <p:nvPr/>
        </p:nvSpPr>
        <p:spPr>
          <a:xfrm>
            <a:off x="333638" y="605484"/>
            <a:ext cx="184731" cy="424732"/>
          </a:xfrm>
          <a:prstGeom prst="rect">
            <a:avLst/>
          </a:prstGeom>
          <a:noFill/>
        </p:spPr>
        <p:txBody>
          <a:bodyPr wrap="none" rtlCol="0">
            <a:spAutoFit/>
          </a:bodyPr>
          <a:lstStyle/>
          <a:p>
            <a:endParaRPr lang="en-US" sz="2160"/>
          </a:p>
        </p:txBody>
      </p:sp>
      <p:sp>
        <p:nvSpPr>
          <p:cNvPr id="18" name="TextBox 17">
            <a:extLst>
              <a:ext uri="{FF2B5EF4-FFF2-40B4-BE49-F238E27FC236}">
                <a16:creationId xmlns:a16="http://schemas.microsoft.com/office/drawing/2014/main" id="{130BD172-F270-4C49-A850-AD9F249309CB}"/>
              </a:ext>
            </a:extLst>
          </p:cNvPr>
          <p:cNvSpPr txBox="1"/>
          <p:nvPr/>
        </p:nvSpPr>
        <p:spPr>
          <a:xfrm>
            <a:off x="333638" y="605484"/>
            <a:ext cx="184731" cy="424732"/>
          </a:xfrm>
          <a:prstGeom prst="rect">
            <a:avLst/>
          </a:prstGeom>
          <a:noFill/>
        </p:spPr>
        <p:txBody>
          <a:bodyPr wrap="none" rtlCol="0">
            <a:spAutoFit/>
          </a:bodyPr>
          <a:lstStyle/>
          <a:p>
            <a:endParaRPr lang="en-US" sz="2160"/>
          </a:p>
        </p:txBody>
      </p:sp>
      <p:sp>
        <p:nvSpPr>
          <p:cNvPr id="2" name="Title 1">
            <a:extLst>
              <a:ext uri="{FF2B5EF4-FFF2-40B4-BE49-F238E27FC236}">
                <a16:creationId xmlns:a16="http://schemas.microsoft.com/office/drawing/2014/main" id="{48E93BD0-C36F-47C2-B12B-72B039C3987D}"/>
              </a:ext>
            </a:extLst>
          </p:cNvPr>
          <p:cNvSpPr>
            <a:spLocks noGrp="1"/>
          </p:cNvSpPr>
          <p:nvPr>
            <p:ph type="title"/>
          </p:nvPr>
        </p:nvSpPr>
        <p:spPr/>
        <p:txBody>
          <a:bodyPr/>
          <a:lstStyle/>
          <a:p>
            <a:r>
              <a:rPr lang="en-US"/>
              <a:t>Click to edit Master title style</a:t>
            </a:r>
          </a:p>
        </p:txBody>
      </p:sp>
      <p:sp>
        <p:nvSpPr>
          <p:cNvPr id="14" name="Content Placeholder 18">
            <a:extLst>
              <a:ext uri="{FF2B5EF4-FFF2-40B4-BE49-F238E27FC236}">
                <a16:creationId xmlns:a16="http://schemas.microsoft.com/office/drawing/2014/main" id="{DD0BBD99-7B2C-46F5-9065-EB21E719F56E}"/>
              </a:ext>
            </a:extLst>
          </p:cNvPr>
          <p:cNvSpPr>
            <a:spLocks noGrp="1"/>
          </p:cNvSpPr>
          <p:nvPr>
            <p:ph sz="quarter" idx="10"/>
          </p:nvPr>
        </p:nvSpPr>
        <p:spPr>
          <a:xfrm>
            <a:off x="467535" y="1583918"/>
            <a:ext cx="11258021" cy="4842486"/>
          </a:xfrm>
        </p:spPr>
        <p:txBody>
          <a:bodyPr/>
          <a:lstStyle>
            <a:lvl1pPr>
              <a:spcBef>
                <a:spcPts val="1500"/>
              </a:spcBef>
              <a:defRPr/>
            </a:lvl1pPr>
            <a:lvl2pPr marL="685674" indent="-228559">
              <a:spcBef>
                <a:spcPts val="1000"/>
              </a:spcBef>
              <a:buFont typeface="Century Gothic" panose="020B0502020202020204" pitchFamily="34" charset="0"/>
              <a:buChar char="–"/>
              <a:defRPr sz="2000">
                <a:solidFill>
                  <a:schemeClr val="tx2"/>
                </a:solidFill>
              </a:defRPr>
            </a:lvl2pPr>
            <a:lvl3pPr>
              <a:spcBef>
                <a:spcPts val="1000"/>
              </a:spcBef>
              <a:defRPr sz="1667">
                <a:solidFill>
                  <a:schemeClr val="tx2"/>
                </a:solidFill>
              </a:defRPr>
            </a:lvl3pPr>
            <a:lvl4pPr marL="1599904" indent="-228559">
              <a:spcBef>
                <a:spcPts val="500"/>
              </a:spcBef>
              <a:buFont typeface="Century Gothic" panose="020B0502020202020204" pitchFamily="34" charset="0"/>
              <a:buChar char="–"/>
              <a:defRPr sz="1500">
                <a:solidFill>
                  <a:schemeClr val="tx2"/>
                </a:solidFill>
              </a:defRPr>
            </a:lvl4pPr>
            <a:lvl5pPr>
              <a:spcBef>
                <a:spcPts val="500"/>
              </a:spcBef>
              <a:defRPr sz="1333">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a:extLst>
              <a:ext uri="{FF2B5EF4-FFF2-40B4-BE49-F238E27FC236}">
                <a16:creationId xmlns:a16="http://schemas.microsoft.com/office/drawing/2014/main" id="{4F8D66C5-9239-41B7-B59E-D00336685E63}"/>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48450253-EBB6-42A9-BAED-448C29EA72A0}" type="slidenum">
              <a:rPr lang="en-US" smtClean="0"/>
              <a:t>‹#›</a:t>
            </a:fld>
            <a:endParaRPr lang="en-US"/>
          </a:p>
        </p:txBody>
      </p:sp>
      <p:sp>
        <p:nvSpPr>
          <p:cNvPr id="12" name="Footer Placeholder 7">
            <a:extLst>
              <a:ext uri="{FF2B5EF4-FFF2-40B4-BE49-F238E27FC236}">
                <a16:creationId xmlns:a16="http://schemas.microsoft.com/office/drawing/2014/main" id="{72188C6D-21C7-4D51-9445-1DF7526268C0}"/>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endParaRPr lang="en-US"/>
          </a:p>
        </p:txBody>
      </p:sp>
    </p:spTree>
    <p:extLst>
      <p:ext uri="{BB962C8B-B14F-4D97-AF65-F5344CB8AC3E}">
        <p14:creationId xmlns:p14="http://schemas.microsoft.com/office/powerpoint/2010/main" val="173481844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20490-2288-4E66-8F43-D7022AA15713}"/>
              </a:ext>
            </a:extLst>
          </p:cNvPr>
          <p:cNvSpPr>
            <a:spLocks noGrp="1"/>
          </p:cNvSpPr>
          <p:nvPr>
            <p:ph type="title" hasCustomPrompt="1"/>
          </p:nvPr>
        </p:nvSpPr>
        <p:spPr>
          <a:xfrm>
            <a:off x="5899355" y="3106496"/>
            <a:ext cx="6151507" cy="896147"/>
          </a:xfrm>
          <a:prstGeom prst="rect">
            <a:avLst/>
          </a:prstGeom>
        </p:spPr>
        <p:txBody>
          <a:bodyPr rIns="0" anchor="b" anchorCtr="0"/>
          <a:lstStyle>
            <a:lvl1pPr algn="l">
              <a:defRPr sz="4000">
                <a:solidFill>
                  <a:schemeClr val="accent2"/>
                </a:solidFill>
              </a:defRPr>
            </a:lvl1pPr>
          </a:lstStyle>
          <a:p>
            <a:r>
              <a:rPr lang="en-US"/>
              <a:t>Title here</a:t>
            </a:r>
          </a:p>
        </p:txBody>
      </p:sp>
      <p:pic>
        <p:nvPicPr>
          <p:cNvPr id="10" name="Graphic 9">
            <a:extLst>
              <a:ext uri="{FF2B5EF4-FFF2-40B4-BE49-F238E27FC236}">
                <a16:creationId xmlns:a16="http://schemas.microsoft.com/office/drawing/2014/main" id="{F1076381-E5A3-4F67-94C9-BF86090123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68424" y="536340"/>
            <a:ext cx="2938841" cy="1276962"/>
          </a:xfrm>
          <a:prstGeom prst="rect">
            <a:avLst/>
          </a:prstGeom>
        </p:spPr>
      </p:pic>
      <p:sp>
        <p:nvSpPr>
          <p:cNvPr id="12" name="Text Placeholder 11">
            <a:extLst>
              <a:ext uri="{FF2B5EF4-FFF2-40B4-BE49-F238E27FC236}">
                <a16:creationId xmlns:a16="http://schemas.microsoft.com/office/drawing/2014/main" id="{1D710D81-C346-4D96-B566-8AB35C14EA59}"/>
              </a:ext>
            </a:extLst>
          </p:cNvPr>
          <p:cNvSpPr>
            <a:spLocks noGrp="1"/>
          </p:cNvSpPr>
          <p:nvPr>
            <p:ph type="body" sz="quarter" idx="10"/>
          </p:nvPr>
        </p:nvSpPr>
        <p:spPr>
          <a:xfrm>
            <a:off x="5899176" y="4102711"/>
            <a:ext cx="6151835" cy="755828"/>
          </a:xfrm>
        </p:spPr>
        <p:txBody>
          <a:bodyPr lIns="0" rIns="0" anchor="t" anchorCtr="0">
            <a:normAutofit/>
          </a:bodyPr>
          <a:lstStyle>
            <a:lvl1pPr marL="0" indent="0" algn="l">
              <a:buNone/>
              <a:defRPr lang="en-US" sz="2000" dirty="0" smtClean="0">
                <a:latin typeface="+mj-lt"/>
                <a:ea typeface="+mj-ea"/>
                <a:cs typeface="+mj-cs"/>
              </a:defRPr>
            </a:lvl1pPr>
          </a:lstStyle>
          <a:p>
            <a:pPr marL="0" lvl="0">
              <a:spcBef>
                <a:spcPct val="0"/>
              </a:spcBef>
            </a:pPr>
            <a:r>
              <a:rPr lang="en-US"/>
              <a:t>Click to edit Master text styles</a:t>
            </a:r>
          </a:p>
        </p:txBody>
      </p:sp>
      <p:sp>
        <p:nvSpPr>
          <p:cNvPr id="18" name="Graphic 2">
            <a:extLst>
              <a:ext uri="{FF2B5EF4-FFF2-40B4-BE49-F238E27FC236}">
                <a16:creationId xmlns:a16="http://schemas.microsoft.com/office/drawing/2014/main" id="{F869F947-8F66-4B62-8D9C-C1558560414E}"/>
              </a:ext>
            </a:extLst>
          </p:cNvPr>
          <p:cNvSpPr/>
          <p:nvPr/>
        </p:nvSpPr>
        <p:spPr>
          <a:xfrm>
            <a:off x="250224" y="1639466"/>
            <a:ext cx="3580581" cy="4989442"/>
          </a:xfrm>
          <a:custGeom>
            <a:avLst/>
            <a:gdLst>
              <a:gd name="connsiteX0" fmla="*/ 1273493 w 2166937"/>
              <a:gd name="connsiteY0" fmla="*/ 799475 h 3019568"/>
              <a:gd name="connsiteX1" fmla="*/ 326708 w 2166937"/>
              <a:gd name="connsiteY1" fmla="*/ 44142 h 3019568"/>
              <a:gd name="connsiteX2" fmla="*/ 0 w 2166937"/>
              <a:gd name="connsiteY2" fmla="*/ 202257 h 3019568"/>
              <a:gd name="connsiteX3" fmla="*/ 0 w 2166937"/>
              <a:gd name="connsiteY3" fmla="*/ 495627 h 3019568"/>
              <a:gd name="connsiteX4" fmla="*/ 0 w 2166937"/>
              <a:gd name="connsiteY4" fmla="*/ 1208097 h 3019568"/>
              <a:gd name="connsiteX5" fmla="*/ 380048 w 2166937"/>
              <a:gd name="connsiteY5" fmla="*/ 1510992 h 3019568"/>
              <a:gd name="connsiteX6" fmla="*/ 5715 w 2166937"/>
              <a:gd name="connsiteY6" fmla="*/ 1811030 h 3019568"/>
              <a:gd name="connsiteX7" fmla="*/ 5715 w 2166937"/>
              <a:gd name="connsiteY7" fmla="*/ 2523500 h 3019568"/>
              <a:gd name="connsiteX8" fmla="*/ 5715 w 2166937"/>
              <a:gd name="connsiteY8" fmla="*/ 2817822 h 3019568"/>
              <a:gd name="connsiteX9" fmla="*/ 332423 w 2166937"/>
              <a:gd name="connsiteY9" fmla="*/ 2974985 h 3019568"/>
              <a:gd name="connsiteX10" fmla="*/ 1273493 w 2166937"/>
              <a:gd name="connsiteY10" fmla="*/ 2224415 h 3019568"/>
              <a:gd name="connsiteX11" fmla="*/ 2166938 w 2166937"/>
              <a:gd name="connsiteY11" fmla="*/ 1511945 h 3019568"/>
              <a:gd name="connsiteX12" fmla="*/ 1273493 w 2166937"/>
              <a:gd name="connsiteY12" fmla="*/ 799475 h 30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6937" h="3019568">
                <a:moveTo>
                  <a:pt x="1273493" y="799475"/>
                </a:moveTo>
                <a:lnTo>
                  <a:pt x="326708" y="44142"/>
                </a:lnTo>
                <a:cubicBezTo>
                  <a:pt x="195263" y="-60633"/>
                  <a:pt x="0" y="32712"/>
                  <a:pt x="0" y="202257"/>
                </a:cubicBezTo>
                <a:lnTo>
                  <a:pt x="0" y="495627"/>
                </a:lnTo>
                <a:lnTo>
                  <a:pt x="0" y="1208097"/>
                </a:lnTo>
                <a:lnTo>
                  <a:pt x="380048" y="1510992"/>
                </a:lnTo>
                <a:lnTo>
                  <a:pt x="5715" y="1811030"/>
                </a:lnTo>
                <a:lnTo>
                  <a:pt x="5715" y="2523500"/>
                </a:lnTo>
                <a:lnTo>
                  <a:pt x="5715" y="2817822"/>
                </a:lnTo>
                <a:cubicBezTo>
                  <a:pt x="5715" y="2986415"/>
                  <a:pt x="200978" y="3080712"/>
                  <a:pt x="332423" y="2974985"/>
                </a:cubicBezTo>
                <a:lnTo>
                  <a:pt x="1273493" y="2224415"/>
                </a:lnTo>
                <a:lnTo>
                  <a:pt x="2166938" y="1511945"/>
                </a:lnTo>
                <a:lnTo>
                  <a:pt x="1273493" y="799475"/>
                </a:lnTo>
                <a:close/>
              </a:path>
            </a:pathLst>
          </a:custGeom>
          <a:noFill/>
          <a:ln w="12700" cap="flat">
            <a:solidFill>
              <a:schemeClr val="tx2"/>
            </a:solidFill>
            <a:prstDash val="solid"/>
            <a:miter/>
          </a:ln>
        </p:spPr>
        <p:txBody>
          <a:bodyPr rtlCol="0" anchor="ctr"/>
          <a:lstStyle/>
          <a:p>
            <a:endParaRPr lang="en-US"/>
          </a:p>
        </p:txBody>
      </p:sp>
      <p:sp>
        <p:nvSpPr>
          <p:cNvPr id="19" name="Graphic 2">
            <a:extLst>
              <a:ext uri="{FF2B5EF4-FFF2-40B4-BE49-F238E27FC236}">
                <a16:creationId xmlns:a16="http://schemas.microsoft.com/office/drawing/2014/main" id="{F2EE5FF2-B849-4B56-97DA-4D3CFD4897E4}"/>
              </a:ext>
            </a:extLst>
          </p:cNvPr>
          <p:cNvSpPr/>
          <p:nvPr/>
        </p:nvSpPr>
        <p:spPr>
          <a:xfrm>
            <a:off x="1729917" y="229092"/>
            <a:ext cx="3010644" cy="4195250"/>
          </a:xfrm>
          <a:custGeom>
            <a:avLst/>
            <a:gdLst>
              <a:gd name="connsiteX0" fmla="*/ 1273493 w 2166937"/>
              <a:gd name="connsiteY0" fmla="*/ 799475 h 3019568"/>
              <a:gd name="connsiteX1" fmla="*/ 326708 w 2166937"/>
              <a:gd name="connsiteY1" fmla="*/ 44142 h 3019568"/>
              <a:gd name="connsiteX2" fmla="*/ 0 w 2166937"/>
              <a:gd name="connsiteY2" fmla="*/ 202257 h 3019568"/>
              <a:gd name="connsiteX3" fmla="*/ 0 w 2166937"/>
              <a:gd name="connsiteY3" fmla="*/ 495627 h 3019568"/>
              <a:gd name="connsiteX4" fmla="*/ 0 w 2166937"/>
              <a:gd name="connsiteY4" fmla="*/ 1208097 h 3019568"/>
              <a:gd name="connsiteX5" fmla="*/ 380048 w 2166937"/>
              <a:gd name="connsiteY5" fmla="*/ 1510992 h 3019568"/>
              <a:gd name="connsiteX6" fmla="*/ 5715 w 2166937"/>
              <a:gd name="connsiteY6" fmla="*/ 1811030 h 3019568"/>
              <a:gd name="connsiteX7" fmla="*/ 5715 w 2166937"/>
              <a:gd name="connsiteY7" fmla="*/ 2523500 h 3019568"/>
              <a:gd name="connsiteX8" fmla="*/ 5715 w 2166937"/>
              <a:gd name="connsiteY8" fmla="*/ 2817822 h 3019568"/>
              <a:gd name="connsiteX9" fmla="*/ 332423 w 2166937"/>
              <a:gd name="connsiteY9" fmla="*/ 2974985 h 3019568"/>
              <a:gd name="connsiteX10" fmla="*/ 1273493 w 2166937"/>
              <a:gd name="connsiteY10" fmla="*/ 2224415 h 3019568"/>
              <a:gd name="connsiteX11" fmla="*/ 2166938 w 2166937"/>
              <a:gd name="connsiteY11" fmla="*/ 1511945 h 3019568"/>
              <a:gd name="connsiteX12" fmla="*/ 1273493 w 2166937"/>
              <a:gd name="connsiteY12" fmla="*/ 799475 h 30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6937" h="3019568">
                <a:moveTo>
                  <a:pt x="1273493" y="799475"/>
                </a:moveTo>
                <a:lnTo>
                  <a:pt x="326708" y="44142"/>
                </a:lnTo>
                <a:cubicBezTo>
                  <a:pt x="195263" y="-60633"/>
                  <a:pt x="0" y="32712"/>
                  <a:pt x="0" y="202257"/>
                </a:cubicBezTo>
                <a:lnTo>
                  <a:pt x="0" y="495627"/>
                </a:lnTo>
                <a:lnTo>
                  <a:pt x="0" y="1208097"/>
                </a:lnTo>
                <a:lnTo>
                  <a:pt x="380048" y="1510992"/>
                </a:lnTo>
                <a:lnTo>
                  <a:pt x="5715" y="1811030"/>
                </a:lnTo>
                <a:lnTo>
                  <a:pt x="5715" y="2523500"/>
                </a:lnTo>
                <a:lnTo>
                  <a:pt x="5715" y="2817822"/>
                </a:lnTo>
                <a:cubicBezTo>
                  <a:pt x="5715" y="2986415"/>
                  <a:pt x="200978" y="3080712"/>
                  <a:pt x="332423" y="2974985"/>
                </a:cubicBezTo>
                <a:lnTo>
                  <a:pt x="1273493" y="2224415"/>
                </a:lnTo>
                <a:lnTo>
                  <a:pt x="2166938" y="1511945"/>
                </a:lnTo>
                <a:lnTo>
                  <a:pt x="1273493" y="799475"/>
                </a:lnTo>
                <a:close/>
              </a:path>
            </a:pathLst>
          </a:custGeom>
          <a:noFill/>
          <a:ln w="12700" cap="flat">
            <a:solidFill>
              <a:schemeClr val="accent1"/>
            </a:solidFill>
            <a:prstDash val="solid"/>
            <a:miter/>
          </a:ln>
        </p:spPr>
        <p:txBody>
          <a:bodyPr rtlCol="0" anchor="ctr"/>
          <a:lstStyle/>
          <a:p>
            <a:endParaRPr lang="en-US"/>
          </a:p>
        </p:txBody>
      </p:sp>
      <p:sp>
        <p:nvSpPr>
          <p:cNvPr id="20" name="Graphic 2">
            <a:extLst>
              <a:ext uri="{FF2B5EF4-FFF2-40B4-BE49-F238E27FC236}">
                <a16:creationId xmlns:a16="http://schemas.microsoft.com/office/drawing/2014/main" id="{04334222-F301-4B83-A7E8-55BB4D987B57}"/>
              </a:ext>
            </a:extLst>
          </p:cNvPr>
          <p:cNvSpPr/>
          <p:nvPr/>
        </p:nvSpPr>
        <p:spPr>
          <a:xfrm>
            <a:off x="2848152" y="4134187"/>
            <a:ext cx="1687297" cy="2351202"/>
          </a:xfrm>
          <a:custGeom>
            <a:avLst/>
            <a:gdLst>
              <a:gd name="connsiteX0" fmla="*/ 1273493 w 2166937"/>
              <a:gd name="connsiteY0" fmla="*/ 799475 h 3019568"/>
              <a:gd name="connsiteX1" fmla="*/ 326708 w 2166937"/>
              <a:gd name="connsiteY1" fmla="*/ 44142 h 3019568"/>
              <a:gd name="connsiteX2" fmla="*/ 0 w 2166937"/>
              <a:gd name="connsiteY2" fmla="*/ 202257 h 3019568"/>
              <a:gd name="connsiteX3" fmla="*/ 0 w 2166937"/>
              <a:gd name="connsiteY3" fmla="*/ 495627 h 3019568"/>
              <a:gd name="connsiteX4" fmla="*/ 0 w 2166937"/>
              <a:gd name="connsiteY4" fmla="*/ 1208097 h 3019568"/>
              <a:gd name="connsiteX5" fmla="*/ 380048 w 2166937"/>
              <a:gd name="connsiteY5" fmla="*/ 1510992 h 3019568"/>
              <a:gd name="connsiteX6" fmla="*/ 5715 w 2166937"/>
              <a:gd name="connsiteY6" fmla="*/ 1811030 h 3019568"/>
              <a:gd name="connsiteX7" fmla="*/ 5715 w 2166937"/>
              <a:gd name="connsiteY7" fmla="*/ 2523500 h 3019568"/>
              <a:gd name="connsiteX8" fmla="*/ 5715 w 2166937"/>
              <a:gd name="connsiteY8" fmla="*/ 2817822 h 3019568"/>
              <a:gd name="connsiteX9" fmla="*/ 332423 w 2166937"/>
              <a:gd name="connsiteY9" fmla="*/ 2974985 h 3019568"/>
              <a:gd name="connsiteX10" fmla="*/ 1273493 w 2166937"/>
              <a:gd name="connsiteY10" fmla="*/ 2224415 h 3019568"/>
              <a:gd name="connsiteX11" fmla="*/ 2166938 w 2166937"/>
              <a:gd name="connsiteY11" fmla="*/ 1511945 h 3019568"/>
              <a:gd name="connsiteX12" fmla="*/ 1273493 w 2166937"/>
              <a:gd name="connsiteY12" fmla="*/ 799475 h 30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6937" h="3019568">
                <a:moveTo>
                  <a:pt x="1273493" y="799475"/>
                </a:moveTo>
                <a:lnTo>
                  <a:pt x="326708" y="44142"/>
                </a:lnTo>
                <a:cubicBezTo>
                  <a:pt x="195263" y="-60633"/>
                  <a:pt x="0" y="32712"/>
                  <a:pt x="0" y="202257"/>
                </a:cubicBezTo>
                <a:lnTo>
                  <a:pt x="0" y="495627"/>
                </a:lnTo>
                <a:lnTo>
                  <a:pt x="0" y="1208097"/>
                </a:lnTo>
                <a:lnTo>
                  <a:pt x="380048" y="1510992"/>
                </a:lnTo>
                <a:lnTo>
                  <a:pt x="5715" y="1811030"/>
                </a:lnTo>
                <a:lnTo>
                  <a:pt x="5715" y="2523500"/>
                </a:lnTo>
                <a:lnTo>
                  <a:pt x="5715" y="2817822"/>
                </a:lnTo>
                <a:cubicBezTo>
                  <a:pt x="5715" y="2986415"/>
                  <a:pt x="200978" y="3080712"/>
                  <a:pt x="332423" y="2974985"/>
                </a:cubicBezTo>
                <a:lnTo>
                  <a:pt x="1273493" y="2224415"/>
                </a:lnTo>
                <a:lnTo>
                  <a:pt x="2166938" y="1511945"/>
                </a:lnTo>
                <a:lnTo>
                  <a:pt x="1273493" y="799475"/>
                </a:lnTo>
                <a:close/>
              </a:path>
            </a:pathLst>
          </a:custGeom>
          <a:noFill/>
          <a:ln w="12700" cap="flat">
            <a:solidFill>
              <a:schemeClr val="accent5"/>
            </a:solidFill>
            <a:prstDash val="solid"/>
            <a:miter/>
          </a:ln>
        </p:spPr>
        <p:txBody>
          <a:bodyPr rtlCol="0" anchor="ctr"/>
          <a:lstStyle/>
          <a:p>
            <a:endParaRPr lang="en-US"/>
          </a:p>
        </p:txBody>
      </p:sp>
      <p:pic>
        <p:nvPicPr>
          <p:cNvPr id="21" name="Graphic 20">
            <a:extLst>
              <a:ext uri="{FF2B5EF4-FFF2-40B4-BE49-F238E27FC236}">
                <a16:creationId xmlns:a16="http://schemas.microsoft.com/office/drawing/2014/main" id="{243CCD8A-CB47-41B6-9634-834E08006AD7}"/>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213737" y="3471718"/>
            <a:ext cx="1221773" cy="916329"/>
          </a:xfrm>
          <a:prstGeom prst="rect">
            <a:avLst/>
          </a:prstGeom>
          <a:effectLst/>
        </p:spPr>
      </p:pic>
      <p:cxnSp>
        <p:nvCxnSpPr>
          <p:cNvPr id="22" name="Straight Connector 21">
            <a:extLst>
              <a:ext uri="{FF2B5EF4-FFF2-40B4-BE49-F238E27FC236}">
                <a16:creationId xmlns:a16="http://schemas.microsoft.com/office/drawing/2014/main" id="{94B732AE-6DED-4428-B89F-91C8DE0BE0D0}"/>
              </a:ext>
            </a:extLst>
          </p:cNvPr>
          <p:cNvCxnSpPr>
            <a:cxnSpLocks/>
          </p:cNvCxnSpPr>
          <p:nvPr/>
        </p:nvCxnSpPr>
        <p:spPr>
          <a:xfrm>
            <a:off x="5613066" y="3444356"/>
            <a:ext cx="0" cy="961535"/>
          </a:xfrm>
          <a:prstGeom prst="line">
            <a:avLst/>
          </a:prstGeom>
          <a:ln w="12700" cap="rnd">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6211753"/>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p:cSld name="Slide Transition Option 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8D63BE9-FAB4-43CE-910A-7E323EA9E781}"/>
              </a:ext>
            </a:extLst>
          </p:cNvPr>
          <p:cNvSpPr>
            <a:spLocks noGrp="1"/>
          </p:cNvSpPr>
          <p:nvPr>
            <p:ph type="title" hasCustomPrompt="1"/>
          </p:nvPr>
        </p:nvSpPr>
        <p:spPr>
          <a:xfrm>
            <a:off x="5128036" y="1943984"/>
            <a:ext cx="6701475" cy="2799037"/>
          </a:xfrm>
          <a:prstGeom prst="rect">
            <a:avLst/>
          </a:prstGeom>
        </p:spPr>
        <p:txBody>
          <a:bodyPr anchor="ctr" anchorCtr="0"/>
          <a:lstStyle>
            <a:lvl1pPr>
              <a:defRPr/>
            </a:lvl1pPr>
          </a:lstStyle>
          <a:p>
            <a:r>
              <a:rPr lang="en-US"/>
              <a:t>Slide Transition Title</a:t>
            </a:r>
            <a:br>
              <a:rPr lang="en-US"/>
            </a:br>
            <a:r>
              <a:rPr lang="en-US"/>
              <a:t>Option 1</a:t>
            </a:r>
          </a:p>
        </p:txBody>
      </p:sp>
      <p:sp>
        <p:nvSpPr>
          <p:cNvPr id="2" name="Rectangle 1">
            <a:extLst>
              <a:ext uri="{FF2B5EF4-FFF2-40B4-BE49-F238E27FC236}">
                <a16:creationId xmlns:a16="http://schemas.microsoft.com/office/drawing/2014/main" id="{D529839A-8356-46BF-AC24-94B14007C4B5}"/>
              </a:ext>
            </a:extLst>
          </p:cNvPr>
          <p:cNvSpPr/>
          <p:nvPr/>
        </p:nvSpPr>
        <p:spPr>
          <a:xfrm>
            <a:off x="0" y="0"/>
            <a:ext cx="1575582" cy="1601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C1E1F31-C9DE-4367-B055-38061D40C832}"/>
              </a:ext>
            </a:extLst>
          </p:cNvPr>
          <p:cNvSpPr/>
          <p:nvPr/>
        </p:nvSpPr>
        <p:spPr>
          <a:xfrm>
            <a:off x="794825" y="1209822"/>
            <a:ext cx="11397175" cy="3094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16">
            <a:extLst>
              <a:ext uri="{FF2B5EF4-FFF2-40B4-BE49-F238E27FC236}">
                <a16:creationId xmlns:a16="http://schemas.microsoft.com/office/drawing/2014/main" id="{4F68078C-713A-4E2E-8150-8CAA5B65B9C8}"/>
              </a:ext>
            </a:extLst>
          </p:cNvPr>
          <p:cNvSpPr>
            <a:spLocks noGrp="1"/>
          </p:cNvSpPr>
          <p:nvPr>
            <p:ph type="pic" sz="quarter" idx="14" hasCustomPrompt="1"/>
          </p:nvPr>
        </p:nvSpPr>
        <p:spPr>
          <a:xfrm>
            <a:off x="613219" y="595694"/>
            <a:ext cx="3943620" cy="5495618"/>
          </a:xfrm>
          <a:custGeom>
            <a:avLst/>
            <a:gdLst>
              <a:gd name="connsiteX0" fmla="*/ 335873 w 3302616"/>
              <a:gd name="connsiteY0" fmla="*/ 1241 h 4602348"/>
              <a:gd name="connsiteX1" fmla="*/ 498624 w 3302616"/>
              <a:gd name="connsiteY1" fmla="*/ 67608 h 4602348"/>
              <a:gd name="connsiteX2" fmla="*/ 1941204 w 3302616"/>
              <a:gd name="connsiteY2" fmla="*/ 1218478 h 4602348"/>
              <a:gd name="connsiteX3" fmla="*/ 3302616 w 3302616"/>
              <a:gd name="connsiteY3" fmla="*/ 2304586 h 4602348"/>
              <a:gd name="connsiteX4" fmla="*/ 1941204 w 3302616"/>
              <a:gd name="connsiteY4" fmla="*/ 3390695 h 4602348"/>
              <a:gd name="connsiteX5" fmla="*/ 507190 w 3302616"/>
              <a:gd name="connsiteY5" fmla="*/ 4534740 h 4602348"/>
              <a:gd name="connsiteX6" fmla="*/ 8567 w 3302616"/>
              <a:gd name="connsiteY6" fmla="*/ 4294720 h 4602348"/>
              <a:gd name="connsiteX7" fmla="*/ 8567 w 3302616"/>
              <a:gd name="connsiteY7" fmla="*/ 3846192 h 4602348"/>
              <a:gd name="connsiteX8" fmla="*/ 8567 w 3302616"/>
              <a:gd name="connsiteY8" fmla="*/ 3845176 h 4602348"/>
              <a:gd name="connsiteX9" fmla="*/ 8567 w 3302616"/>
              <a:gd name="connsiteY9" fmla="*/ 2759212 h 4602348"/>
              <a:gd name="connsiteX10" fmla="*/ 579646 w 3302616"/>
              <a:gd name="connsiteY10" fmla="*/ 2303568 h 4602348"/>
              <a:gd name="connsiteX11" fmla="*/ 0 w 3302616"/>
              <a:gd name="connsiteY11" fmla="*/ 1841101 h 4602348"/>
              <a:gd name="connsiteX12" fmla="*/ 0 w 3302616"/>
              <a:gd name="connsiteY12" fmla="*/ 756010 h 4602348"/>
              <a:gd name="connsiteX13" fmla="*/ 0 w 3302616"/>
              <a:gd name="connsiteY13" fmla="*/ 754992 h 4602348"/>
              <a:gd name="connsiteX14" fmla="*/ 0 w 3302616"/>
              <a:gd name="connsiteY14" fmla="*/ 307628 h 4602348"/>
              <a:gd name="connsiteX15" fmla="*/ 335873 w 3302616"/>
              <a:gd name="connsiteY15" fmla="*/ 1241 h 460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02616" h="4602348">
                <a:moveTo>
                  <a:pt x="335873" y="1241"/>
                </a:moveTo>
                <a:cubicBezTo>
                  <a:pt x="392045" y="6360"/>
                  <a:pt x="448348" y="27496"/>
                  <a:pt x="498624" y="67608"/>
                </a:cubicBezTo>
                <a:lnTo>
                  <a:pt x="1941204" y="1218478"/>
                </a:lnTo>
                <a:lnTo>
                  <a:pt x="3302616" y="2304586"/>
                </a:lnTo>
                <a:lnTo>
                  <a:pt x="1941204" y="3390695"/>
                </a:lnTo>
                <a:lnTo>
                  <a:pt x="507190" y="4534740"/>
                </a:lnTo>
                <a:cubicBezTo>
                  <a:pt x="306086" y="4695187"/>
                  <a:pt x="8567" y="4552018"/>
                  <a:pt x="8567" y="4294720"/>
                </a:cubicBezTo>
                <a:lnTo>
                  <a:pt x="8567" y="3846192"/>
                </a:lnTo>
                <a:lnTo>
                  <a:pt x="8567" y="3845176"/>
                </a:lnTo>
                <a:lnTo>
                  <a:pt x="8567" y="2759212"/>
                </a:lnTo>
                <a:lnTo>
                  <a:pt x="579646" y="2303568"/>
                </a:lnTo>
                <a:lnTo>
                  <a:pt x="0" y="1841101"/>
                </a:lnTo>
                <a:lnTo>
                  <a:pt x="0" y="756010"/>
                </a:lnTo>
                <a:lnTo>
                  <a:pt x="0" y="754992"/>
                </a:lnTo>
                <a:lnTo>
                  <a:pt x="0" y="307628"/>
                </a:lnTo>
                <a:cubicBezTo>
                  <a:pt x="0" y="114655"/>
                  <a:pt x="167355" y="-14121"/>
                  <a:pt x="335873" y="1241"/>
                </a:cubicBezTo>
                <a:close/>
              </a:path>
            </a:pathLst>
          </a:custGeom>
          <a:solidFill>
            <a:schemeClr val="bg1"/>
          </a:solidFill>
          <a:ln w="12700">
            <a:solidFill>
              <a:schemeClr val="tx2"/>
            </a:solidFill>
          </a:ln>
        </p:spPr>
        <p:txBody>
          <a:bodyPr wrap="square" tIns="1554480">
            <a:noAutofit/>
          </a:bodyPr>
          <a:lstStyle>
            <a:lvl1pPr marL="0" indent="0">
              <a:buNone/>
              <a:defRPr sz="1333">
                <a:solidFill>
                  <a:schemeClr val="tx2"/>
                </a:solidFill>
              </a:defRPr>
            </a:lvl1pPr>
          </a:lstStyle>
          <a:p>
            <a:r>
              <a:rPr lang="en-US"/>
              <a:t>Insert Picture</a:t>
            </a:r>
          </a:p>
        </p:txBody>
      </p:sp>
      <p:pic>
        <p:nvPicPr>
          <p:cNvPr id="14" name="Picture 13">
            <a:extLst>
              <a:ext uri="{FF2B5EF4-FFF2-40B4-BE49-F238E27FC236}">
                <a16:creationId xmlns:a16="http://schemas.microsoft.com/office/drawing/2014/main" id="{20DE971C-9288-4A77-86C5-8D0202FE32C8}"/>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83597" y="3095395"/>
            <a:ext cx="659243" cy="494432"/>
          </a:xfrm>
          <a:prstGeom prst="rect">
            <a:avLst/>
          </a:prstGeom>
          <a:ln>
            <a:noFill/>
          </a:ln>
        </p:spPr>
      </p:pic>
      <p:sp>
        <p:nvSpPr>
          <p:cNvPr id="10" name="Slide Number Placeholder 5">
            <a:extLst>
              <a:ext uri="{FF2B5EF4-FFF2-40B4-BE49-F238E27FC236}">
                <a16:creationId xmlns:a16="http://schemas.microsoft.com/office/drawing/2014/main" id="{5F69866C-9689-42FE-9985-1554263E5786}"/>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48450253-EBB6-42A9-BAED-448C29EA72A0}" type="slidenum">
              <a:rPr lang="en-US" smtClean="0"/>
              <a:t>‹#›</a:t>
            </a:fld>
            <a:endParaRPr lang="en-US"/>
          </a:p>
        </p:txBody>
      </p:sp>
      <p:sp>
        <p:nvSpPr>
          <p:cNvPr id="11" name="Footer Placeholder 7">
            <a:extLst>
              <a:ext uri="{FF2B5EF4-FFF2-40B4-BE49-F238E27FC236}">
                <a16:creationId xmlns:a16="http://schemas.microsoft.com/office/drawing/2014/main" id="{CA75159D-2CB1-48DD-B7B4-62580EE8D806}"/>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endParaRPr lang="en-US"/>
          </a:p>
        </p:txBody>
      </p:sp>
    </p:spTree>
    <p:extLst>
      <p:ext uri="{BB962C8B-B14F-4D97-AF65-F5344CB8AC3E}">
        <p14:creationId xmlns:p14="http://schemas.microsoft.com/office/powerpoint/2010/main" val="18610249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hart Single Header">
    <p:spTree>
      <p:nvGrpSpPr>
        <p:cNvPr id="1" name=""/>
        <p:cNvGrpSpPr/>
        <p:nvPr/>
      </p:nvGrpSpPr>
      <p:grpSpPr>
        <a:xfrm>
          <a:off x="0" y="0"/>
          <a:ext cx="0" cy="0"/>
          <a:chOff x="0" y="0"/>
          <a:chExt cx="0" cy="0"/>
        </a:xfrm>
      </p:grpSpPr>
      <p:sp>
        <p:nvSpPr>
          <p:cNvPr id="13" name="Chart Placeholder 3">
            <a:extLst>
              <a:ext uri="{FF2B5EF4-FFF2-40B4-BE49-F238E27FC236}">
                <a16:creationId xmlns:a16="http://schemas.microsoft.com/office/drawing/2014/main" id="{C62BB33E-BD54-4E6F-A9C2-F630D0709221}"/>
              </a:ext>
            </a:extLst>
          </p:cNvPr>
          <p:cNvSpPr>
            <a:spLocks noGrp="1"/>
          </p:cNvSpPr>
          <p:nvPr>
            <p:ph type="chart" sz="quarter" idx="10"/>
          </p:nvPr>
        </p:nvSpPr>
        <p:spPr>
          <a:xfrm>
            <a:off x="381000" y="1628338"/>
            <a:ext cx="11430000" cy="4724400"/>
          </a:xfrm>
        </p:spPr>
        <p:txBody>
          <a:bodyPr/>
          <a:lstStyle>
            <a:lvl1pPr marL="0" indent="0">
              <a:buNone/>
              <a:defRPr/>
            </a:lvl1pPr>
          </a:lstStyle>
          <a:p>
            <a:r>
              <a:rPr lang="en-US"/>
              <a:t>Click icon to add chart</a:t>
            </a:r>
          </a:p>
        </p:txBody>
      </p:sp>
      <p:sp>
        <p:nvSpPr>
          <p:cNvPr id="2" name="Title 1">
            <a:extLst>
              <a:ext uri="{FF2B5EF4-FFF2-40B4-BE49-F238E27FC236}">
                <a16:creationId xmlns:a16="http://schemas.microsoft.com/office/drawing/2014/main" id="{3E34C9B3-8CC8-45E2-8418-AFC9F1EFD466}"/>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B0A2CA70-8290-4A15-BE8F-465B0F70B8EF}"/>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7" name="Footer Placeholder 7">
            <a:extLst>
              <a:ext uri="{FF2B5EF4-FFF2-40B4-BE49-F238E27FC236}">
                <a16:creationId xmlns:a16="http://schemas.microsoft.com/office/drawing/2014/main" id="{22F1D98D-8919-46CC-A209-E801544F957A}"/>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3034834236"/>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p:cSld name="Slide Transition Option 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8D63BE9-FAB4-43CE-910A-7E323EA9E781}"/>
              </a:ext>
            </a:extLst>
          </p:cNvPr>
          <p:cNvSpPr>
            <a:spLocks noGrp="1"/>
          </p:cNvSpPr>
          <p:nvPr>
            <p:ph type="title" hasCustomPrompt="1"/>
          </p:nvPr>
        </p:nvSpPr>
        <p:spPr>
          <a:xfrm>
            <a:off x="5128036" y="2185567"/>
            <a:ext cx="6701475" cy="2799037"/>
          </a:xfrm>
          <a:prstGeom prst="rect">
            <a:avLst/>
          </a:prstGeom>
        </p:spPr>
        <p:txBody>
          <a:bodyPr anchor="ctr" anchorCtr="0"/>
          <a:lstStyle>
            <a:lvl1pPr>
              <a:defRPr/>
            </a:lvl1pPr>
          </a:lstStyle>
          <a:p>
            <a:r>
              <a:rPr lang="en-US"/>
              <a:t>Slide Transition Title</a:t>
            </a:r>
            <a:br>
              <a:rPr lang="en-US"/>
            </a:br>
            <a:r>
              <a:rPr lang="en-US"/>
              <a:t>Option 2</a:t>
            </a:r>
          </a:p>
        </p:txBody>
      </p:sp>
      <p:sp>
        <p:nvSpPr>
          <p:cNvPr id="2" name="Rectangle 1">
            <a:extLst>
              <a:ext uri="{FF2B5EF4-FFF2-40B4-BE49-F238E27FC236}">
                <a16:creationId xmlns:a16="http://schemas.microsoft.com/office/drawing/2014/main" id="{D529839A-8356-46BF-AC24-94B14007C4B5}"/>
              </a:ext>
            </a:extLst>
          </p:cNvPr>
          <p:cNvSpPr/>
          <p:nvPr/>
        </p:nvSpPr>
        <p:spPr>
          <a:xfrm>
            <a:off x="0" y="0"/>
            <a:ext cx="1575582" cy="1601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C1E1F31-C9DE-4367-B055-38061D40C832}"/>
              </a:ext>
            </a:extLst>
          </p:cNvPr>
          <p:cNvSpPr/>
          <p:nvPr/>
        </p:nvSpPr>
        <p:spPr>
          <a:xfrm>
            <a:off x="794825" y="1209822"/>
            <a:ext cx="11397175" cy="3094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0DE971C-9288-4A77-86C5-8D0202FE32C8}"/>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76223" y="3616221"/>
            <a:ext cx="659243" cy="494432"/>
          </a:xfrm>
          <a:prstGeom prst="rect">
            <a:avLst/>
          </a:prstGeom>
          <a:ln>
            <a:noFill/>
          </a:ln>
        </p:spPr>
      </p:pic>
      <p:sp>
        <p:nvSpPr>
          <p:cNvPr id="13" name="Graphic 2">
            <a:extLst>
              <a:ext uri="{FF2B5EF4-FFF2-40B4-BE49-F238E27FC236}">
                <a16:creationId xmlns:a16="http://schemas.microsoft.com/office/drawing/2014/main" id="{A88DFA3B-48F1-4382-BFC0-E0223DCB11FB}"/>
              </a:ext>
            </a:extLst>
          </p:cNvPr>
          <p:cNvSpPr/>
          <p:nvPr/>
        </p:nvSpPr>
        <p:spPr>
          <a:xfrm>
            <a:off x="674769" y="1639466"/>
            <a:ext cx="3193475" cy="4450020"/>
          </a:xfrm>
          <a:custGeom>
            <a:avLst/>
            <a:gdLst>
              <a:gd name="connsiteX0" fmla="*/ 1273493 w 2166937"/>
              <a:gd name="connsiteY0" fmla="*/ 799475 h 3019568"/>
              <a:gd name="connsiteX1" fmla="*/ 326708 w 2166937"/>
              <a:gd name="connsiteY1" fmla="*/ 44142 h 3019568"/>
              <a:gd name="connsiteX2" fmla="*/ 0 w 2166937"/>
              <a:gd name="connsiteY2" fmla="*/ 202257 h 3019568"/>
              <a:gd name="connsiteX3" fmla="*/ 0 w 2166937"/>
              <a:gd name="connsiteY3" fmla="*/ 495627 h 3019568"/>
              <a:gd name="connsiteX4" fmla="*/ 0 w 2166937"/>
              <a:gd name="connsiteY4" fmla="*/ 1208097 h 3019568"/>
              <a:gd name="connsiteX5" fmla="*/ 380048 w 2166937"/>
              <a:gd name="connsiteY5" fmla="*/ 1510992 h 3019568"/>
              <a:gd name="connsiteX6" fmla="*/ 5715 w 2166937"/>
              <a:gd name="connsiteY6" fmla="*/ 1811030 h 3019568"/>
              <a:gd name="connsiteX7" fmla="*/ 5715 w 2166937"/>
              <a:gd name="connsiteY7" fmla="*/ 2523500 h 3019568"/>
              <a:gd name="connsiteX8" fmla="*/ 5715 w 2166937"/>
              <a:gd name="connsiteY8" fmla="*/ 2817822 h 3019568"/>
              <a:gd name="connsiteX9" fmla="*/ 332423 w 2166937"/>
              <a:gd name="connsiteY9" fmla="*/ 2974985 h 3019568"/>
              <a:gd name="connsiteX10" fmla="*/ 1273493 w 2166937"/>
              <a:gd name="connsiteY10" fmla="*/ 2224415 h 3019568"/>
              <a:gd name="connsiteX11" fmla="*/ 2166938 w 2166937"/>
              <a:gd name="connsiteY11" fmla="*/ 1511945 h 3019568"/>
              <a:gd name="connsiteX12" fmla="*/ 1273493 w 2166937"/>
              <a:gd name="connsiteY12" fmla="*/ 799475 h 30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6937" h="3019568">
                <a:moveTo>
                  <a:pt x="1273493" y="799475"/>
                </a:moveTo>
                <a:lnTo>
                  <a:pt x="326708" y="44142"/>
                </a:lnTo>
                <a:cubicBezTo>
                  <a:pt x="195263" y="-60633"/>
                  <a:pt x="0" y="32712"/>
                  <a:pt x="0" y="202257"/>
                </a:cubicBezTo>
                <a:lnTo>
                  <a:pt x="0" y="495627"/>
                </a:lnTo>
                <a:lnTo>
                  <a:pt x="0" y="1208097"/>
                </a:lnTo>
                <a:lnTo>
                  <a:pt x="380048" y="1510992"/>
                </a:lnTo>
                <a:lnTo>
                  <a:pt x="5715" y="1811030"/>
                </a:lnTo>
                <a:lnTo>
                  <a:pt x="5715" y="2523500"/>
                </a:lnTo>
                <a:lnTo>
                  <a:pt x="5715" y="2817822"/>
                </a:lnTo>
                <a:cubicBezTo>
                  <a:pt x="5715" y="2986415"/>
                  <a:pt x="200978" y="3080712"/>
                  <a:pt x="332423" y="2974985"/>
                </a:cubicBezTo>
                <a:lnTo>
                  <a:pt x="1273493" y="2224415"/>
                </a:lnTo>
                <a:lnTo>
                  <a:pt x="2166938" y="1511945"/>
                </a:lnTo>
                <a:lnTo>
                  <a:pt x="1273493" y="799475"/>
                </a:lnTo>
                <a:close/>
              </a:path>
            </a:pathLst>
          </a:custGeom>
          <a:noFill/>
          <a:ln w="12700" cap="flat">
            <a:solidFill>
              <a:schemeClr val="tx2"/>
            </a:solidFill>
            <a:prstDash val="solid"/>
            <a:miter/>
          </a:ln>
        </p:spPr>
        <p:txBody>
          <a:bodyPr rtlCol="0" anchor="ctr"/>
          <a:lstStyle/>
          <a:p>
            <a:endParaRPr lang="en-US"/>
          </a:p>
        </p:txBody>
      </p:sp>
      <p:sp>
        <p:nvSpPr>
          <p:cNvPr id="15" name="Graphic 2">
            <a:extLst>
              <a:ext uri="{FF2B5EF4-FFF2-40B4-BE49-F238E27FC236}">
                <a16:creationId xmlns:a16="http://schemas.microsoft.com/office/drawing/2014/main" id="{454CBC42-3408-4EFB-B9F6-807F2943EC84}"/>
              </a:ext>
            </a:extLst>
          </p:cNvPr>
          <p:cNvSpPr/>
          <p:nvPr/>
        </p:nvSpPr>
        <p:spPr>
          <a:xfrm>
            <a:off x="2370407" y="367762"/>
            <a:ext cx="2508607" cy="3495675"/>
          </a:xfrm>
          <a:custGeom>
            <a:avLst/>
            <a:gdLst>
              <a:gd name="connsiteX0" fmla="*/ 1273493 w 2166937"/>
              <a:gd name="connsiteY0" fmla="*/ 799475 h 3019568"/>
              <a:gd name="connsiteX1" fmla="*/ 326708 w 2166937"/>
              <a:gd name="connsiteY1" fmla="*/ 44142 h 3019568"/>
              <a:gd name="connsiteX2" fmla="*/ 0 w 2166937"/>
              <a:gd name="connsiteY2" fmla="*/ 202257 h 3019568"/>
              <a:gd name="connsiteX3" fmla="*/ 0 w 2166937"/>
              <a:gd name="connsiteY3" fmla="*/ 495627 h 3019568"/>
              <a:gd name="connsiteX4" fmla="*/ 0 w 2166937"/>
              <a:gd name="connsiteY4" fmla="*/ 1208097 h 3019568"/>
              <a:gd name="connsiteX5" fmla="*/ 380048 w 2166937"/>
              <a:gd name="connsiteY5" fmla="*/ 1510992 h 3019568"/>
              <a:gd name="connsiteX6" fmla="*/ 5715 w 2166937"/>
              <a:gd name="connsiteY6" fmla="*/ 1811030 h 3019568"/>
              <a:gd name="connsiteX7" fmla="*/ 5715 w 2166937"/>
              <a:gd name="connsiteY7" fmla="*/ 2523500 h 3019568"/>
              <a:gd name="connsiteX8" fmla="*/ 5715 w 2166937"/>
              <a:gd name="connsiteY8" fmla="*/ 2817822 h 3019568"/>
              <a:gd name="connsiteX9" fmla="*/ 332423 w 2166937"/>
              <a:gd name="connsiteY9" fmla="*/ 2974985 h 3019568"/>
              <a:gd name="connsiteX10" fmla="*/ 1273493 w 2166937"/>
              <a:gd name="connsiteY10" fmla="*/ 2224415 h 3019568"/>
              <a:gd name="connsiteX11" fmla="*/ 2166938 w 2166937"/>
              <a:gd name="connsiteY11" fmla="*/ 1511945 h 3019568"/>
              <a:gd name="connsiteX12" fmla="*/ 1273493 w 2166937"/>
              <a:gd name="connsiteY12" fmla="*/ 799475 h 30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6937" h="3019568">
                <a:moveTo>
                  <a:pt x="1273493" y="799475"/>
                </a:moveTo>
                <a:lnTo>
                  <a:pt x="326708" y="44142"/>
                </a:lnTo>
                <a:cubicBezTo>
                  <a:pt x="195263" y="-60633"/>
                  <a:pt x="0" y="32712"/>
                  <a:pt x="0" y="202257"/>
                </a:cubicBezTo>
                <a:lnTo>
                  <a:pt x="0" y="495627"/>
                </a:lnTo>
                <a:lnTo>
                  <a:pt x="0" y="1208097"/>
                </a:lnTo>
                <a:lnTo>
                  <a:pt x="380048" y="1510992"/>
                </a:lnTo>
                <a:lnTo>
                  <a:pt x="5715" y="1811030"/>
                </a:lnTo>
                <a:lnTo>
                  <a:pt x="5715" y="2523500"/>
                </a:lnTo>
                <a:lnTo>
                  <a:pt x="5715" y="2817822"/>
                </a:lnTo>
                <a:cubicBezTo>
                  <a:pt x="5715" y="2986415"/>
                  <a:pt x="200978" y="3080712"/>
                  <a:pt x="332423" y="2974985"/>
                </a:cubicBezTo>
                <a:lnTo>
                  <a:pt x="1273493" y="2224415"/>
                </a:lnTo>
                <a:lnTo>
                  <a:pt x="2166938" y="1511945"/>
                </a:lnTo>
                <a:lnTo>
                  <a:pt x="1273493" y="799475"/>
                </a:lnTo>
                <a:close/>
              </a:path>
            </a:pathLst>
          </a:custGeom>
          <a:noFill/>
          <a:ln w="12700" cap="flat">
            <a:solidFill>
              <a:schemeClr val="accent1"/>
            </a:solidFill>
            <a:prstDash val="solid"/>
            <a:miter/>
          </a:ln>
        </p:spPr>
        <p:txBody>
          <a:bodyPr rtlCol="0" anchor="ctr"/>
          <a:lstStyle/>
          <a:p>
            <a:endParaRPr lang="en-US"/>
          </a:p>
        </p:txBody>
      </p:sp>
      <p:sp>
        <p:nvSpPr>
          <p:cNvPr id="16" name="Graphic 2">
            <a:extLst>
              <a:ext uri="{FF2B5EF4-FFF2-40B4-BE49-F238E27FC236}">
                <a16:creationId xmlns:a16="http://schemas.microsoft.com/office/drawing/2014/main" id="{1D041992-2252-4723-B529-25AFD55A8179}"/>
              </a:ext>
            </a:extLst>
          </p:cNvPr>
          <p:cNvSpPr/>
          <p:nvPr/>
        </p:nvSpPr>
        <p:spPr>
          <a:xfrm>
            <a:off x="2980538" y="3866137"/>
            <a:ext cx="1504879" cy="2097007"/>
          </a:xfrm>
          <a:custGeom>
            <a:avLst/>
            <a:gdLst>
              <a:gd name="connsiteX0" fmla="*/ 1273493 w 2166937"/>
              <a:gd name="connsiteY0" fmla="*/ 799475 h 3019568"/>
              <a:gd name="connsiteX1" fmla="*/ 326708 w 2166937"/>
              <a:gd name="connsiteY1" fmla="*/ 44142 h 3019568"/>
              <a:gd name="connsiteX2" fmla="*/ 0 w 2166937"/>
              <a:gd name="connsiteY2" fmla="*/ 202257 h 3019568"/>
              <a:gd name="connsiteX3" fmla="*/ 0 w 2166937"/>
              <a:gd name="connsiteY3" fmla="*/ 495627 h 3019568"/>
              <a:gd name="connsiteX4" fmla="*/ 0 w 2166937"/>
              <a:gd name="connsiteY4" fmla="*/ 1208097 h 3019568"/>
              <a:gd name="connsiteX5" fmla="*/ 380048 w 2166937"/>
              <a:gd name="connsiteY5" fmla="*/ 1510992 h 3019568"/>
              <a:gd name="connsiteX6" fmla="*/ 5715 w 2166937"/>
              <a:gd name="connsiteY6" fmla="*/ 1811030 h 3019568"/>
              <a:gd name="connsiteX7" fmla="*/ 5715 w 2166937"/>
              <a:gd name="connsiteY7" fmla="*/ 2523500 h 3019568"/>
              <a:gd name="connsiteX8" fmla="*/ 5715 w 2166937"/>
              <a:gd name="connsiteY8" fmla="*/ 2817822 h 3019568"/>
              <a:gd name="connsiteX9" fmla="*/ 332423 w 2166937"/>
              <a:gd name="connsiteY9" fmla="*/ 2974985 h 3019568"/>
              <a:gd name="connsiteX10" fmla="*/ 1273493 w 2166937"/>
              <a:gd name="connsiteY10" fmla="*/ 2224415 h 3019568"/>
              <a:gd name="connsiteX11" fmla="*/ 2166938 w 2166937"/>
              <a:gd name="connsiteY11" fmla="*/ 1511945 h 3019568"/>
              <a:gd name="connsiteX12" fmla="*/ 1273493 w 2166937"/>
              <a:gd name="connsiteY12" fmla="*/ 799475 h 30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6937" h="3019568">
                <a:moveTo>
                  <a:pt x="1273493" y="799475"/>
                </a:moveTo>
                <a:lnTo>
                  <a:pt x="326708" y="44142"/>
                </a:lnTo>
                <a:cubicBezTo>
                  <a:pt x="195263" y="-60633"/>
                  <a:pt x="0" y="32712"/>
                  <a:pt x="0" y="202257"/>
                </a:cubicBezTo>
                <a:lnTo>
                  <a:pt x="0" y="495627"/>
                </a:lnTo>
                <a:lnTo>
                  <a:pt x="0" y="1208097"/>
                </a:lnTo>
                <a:lnTo>
                  <a:pt x="380048" y="1510992"/>
                </a:lnTo>
                <a:lnTo>
                  <a:pt x="5715" y="1811030"/>
                </a:lnTo>
                <a:lnTo>
                  <a:pt x="5715" y="2523500"/>
                </a:lnTo>
                <a:lnTo>
                  <a:pt x="5715" y="2817822"/>
                </a:lnTo>
                <a:cubicBezTo>
                  <a:pt x="5715" y="2986415"/>
                  <a:pt x="200978" y="3080712"/>
                  <a:pt x="332423" y="2974985"/>
                </a:cubicBezTo>
                <a:lnTo>
                  <a:pt x="1273493" y="2224415"/>
                </a:lnTo>
                <a:lnTo>
                  <a:pt x="2166938" y="1511945"/>
                </a:lnTo>
                <a:lnTo>
                  <a:pt x="1273493" y="799475"/>
                </a:lnTo>
                <a:close/>
              </a:path>
            </a:pathLst>
          </a:custGeom>
          <a:noFill/>
          <a:ln w="12700" cap="flat">
            <a:solidFill>
              <a:schemeClr val="accent3"/>
            </a:solidFill>
            <a:prstDash val="solid"/>
            <a:miter/>
          </a:ln>
        </p:spPr>
        <p:txBody>
          <a:bodyPr rtlCol="0" anchor="ctr"/>
          <a:lstStyle/>
          <a:p>
            <a:endParaRPr lang="en-US"/>
          </a:p>
        </p:txBody>
      </p:sp>
      <p:sp>
        <p:nvSpPr>
          <p:cNvPr id="11" name="Slide Number Placeholder 5">
            <a:extLst>
              <a:ext uri="{FF2B5EF4-FFF2-40B4-BE49-F238E27FC236}">
                <a16:creationId xmlns:a16="http://schemas.microsoft.com/office/drawing/2014/main" id="{E6BB2396-F15B-483F-A53B-4635BC914D43}"/>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48450253-EBB6-42A9-BAED-448C29EA72A0}" type="slidenum">
              <a:rPr lang="en-US" smtClean="0"/>
              <a:t>‹#›</a:t>
            </a:fld>
            <a:endParaRPr lang="en-US"/>
          </a:p>
        </p:txBody>
      </p:sp>
      <p:sp>
        <p:nvSpPr>
          <p:cNvPr id="17" name="Footer Placeholder 7">
            <a:extLst>
              <a:ext uri="{FF2B5EF4-FFF2-40B4-BE49-F238E27FC236}">
                <a16:creationId xmlns:a16="http://schemas.microsoft.com/office/drawing/2014/main" id="{D3417BBF-76A4-4EAD-A65A-AA837BDD6373}"/>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endParaRPr lang="en-US"/>
          </a:p>
        </p:txBody>
      </p:sp>
    </p:spTree>
    <p:extLst>
      <p:ext uri="{BB962C8B-B14F-4D97-AF65-F5344CB8AC3E}">
        <p14:creationId xmlns:p14="http://schemas.microsoft.com/office/powerpoint/2010/main" val="1816933778"/>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p:cSld name=" 2 Content Single Header">
    <p:spTree>
      <p:nvGrpSpPr>
        <p:cNvPr id="1" name=""/>
        <p:cNvGrpSpPr/>
        <p:nvPr/>
      </p:nvGrpSpPr>
      <p:grpSpPr>
        <a:xfrm>
          <a:off x="0" y="0"/>
          <a:ext cx="0" cy="0"/>
          <a:chOff x="0" y="0"/>
          <a:chExt cx="0" cy="0"/>
        </a:xfrm>
      </p:grpSpPr>
      <p:sp>
        <p:nvSpPr>
          <p:cNvPr id="17" name="Content Placeholder 24">
            <a:extLst>
              <a:ext uri="{FF2B5EF4-FFF2-40B4-BE49-F238E27FC236}">
                <a16:creationId xmlns:a16="http://schemas.microsoft.com/office/drawing/2014/main" id="{2B05147F-9485-404E-B6F9-E69F6164F480}"/>
              </a:ext>
            </a:extLst>
          </p:cNvPr>
          <p:cNvSpPr>
            <a:spLocks noGrp="1"/>
          </p:cNvSpPr>
          <p:nvPr>
            <p:ph sz="quarter" idx="12"/>
          </p:nvPr>
        </p:nvSpPr>
        <p:spPr>
          <a:xfrm>
            <a:off x="313677" y="1493049"/>
            <a:ext cx="5657934" cy="4833938"/>
          </a:xfrm>
        </p:spPr>
        <p:txBody>
          <a:bodyPr>
            <a:normAutofit/>
          </a:bodyPr>
          <a:lstStyle>
            <a:lvl1pPr>
              <a:spcBef>
                <a:spcPts val="1500"/>
              </a:spcBef>
              <a:defRPr sz="2000"/>
            </a:lvl1pPr>
            <a:lvl2pPr marL="685674" indent="-228559">
              <a:spcBef>
                <a:spcPts val="1000"/>
              </a:spcBef>
              <a:buFont typeface="Century Gothic" panose="020B0502020202020204" pitchFamily="34" charset="0"/>
              <a:buChar char="–"/>
              <a:defRPr sz="1667">
                <a:solidFill>
                  <a:schemeClr val="tx2"/>
                </a:solidFill>
              </a:defRPr>
            </a:lvl2pPr>
            <a:lvl3pPr>
              <a:spcBef>
                <a:spcPts val="1000"/>
              </a:spcBef>
              <a:defRPr sz="1500">
                <a:solidFill>
                  <a:schemeClr val="tx2"/>
                </a:solidFill>
              </a:defRPr>
            </a:lvl3pPr>
            <a:lvl4pPr marL="1599904" indent="-228559">
              <a:spcBef>
                <a:spcPts val="500"/>
              </a:spcBef>
              <a:buFont typeface="Century Gothic" panose="020B0502020202020204" pitchFamily="34" charset="0"/>
              <a:buChar char="–"/>
              <a:defRPr sz="1333">
                <a:solidFill>
                  <a:schemeClr val="tx2"/>
                </a:solidFill>
              </a:defRPr>
            </a:lvl4pPr>
            <a:lvl5pPr>
              <a:spcBef>
                <a:spcPts val="500"/>
              </a:spcBef>
              <a:defRPr sz="1167">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24">
            <a:extLst>
              <a:ext uri="{FF2B5EF4-FFF2-40B4-BE49-F238E27FC236}">
                <a16:creationId xmlns:a16="http://schemas.microsoft.com/office/drawing/2014/main" id="{B5B31CC0-A593-4D02-B4A7-9FF896F02B88}"/>
              </a:ext>
            </a:extLst>
          </p:cNvPr>
          <p:cNvSpPr>
            <a:spLocks noGrp="1"/>
          </p:cNvSpPr>
          <p:nvPr>
            <p:ph sz="quarter" idx="13"/>
          </p:nvPr>
        </p:nvSpPr>
        <p:spPr>
          <a:xfrm>
            <a:off x="6222772" y="1493049"/>
            <a:ext cx="5657934" cy="4833938"/>
          </a:xfrm>
        </p:spPr>
        <p:txBody>
          <a:bodyPr>
            <a:normAutofit/>
          </a:bodyPr>
          <a:lstStyle>
            <a:lvl1pPr>
              <a:spcBef>
                <a:spcPts val="1500"/>
              </a:spcBef>
              <a:defRPr sz="2000"/>
            </a:lvl1pPr>
            <a:lvl2pPr marL="685674" indent="-228559">
              <a:spcBef>
                <a:spcPts val="1000"/>
              </a:spcBef>
              <a:buFont typeface="Century Gothic" panose="020B0502020202020204" pitchFamily="34" charset="0"/>
              <a:buChar char="–"/>
              <a:defRPr sz="1667">
                <a:solidFill>
                  <a:schemeClr val="tx2"/>
                </a:solidFill>
              </a:defRPr>
            </a:lvl2pPr>
            <a:lvl3pPr>
              <a:spcBef>
                <a:spcPts val="1000"/>
              </a:spcBef>
              <a:defRPr sz="1500">
                <a:solidFill>
                  <a:schemeClr val="tx2"/>
                </a:solidFill>
              </a:defRPr>
            </a:lvl3pPr>
            <a:lvl4pPr marL="1599904" indent="-228559">
              <a:spcBef>
                <a:spcPts val="500"/>
              </a:spcBef>
              <a:buFont typeface="Century Gothic" panose="020B0502020202020204" pitchFamily="34" charset="0"/>
              <a:buChar char="–"/>
              <a:defRPr sz="1333">
                <a:solidFill>
                  <a:schemeClr val="tx2"/>
                </a:solidFill>
              </a:defRPr>
            </a:lvl4pPr>
            <a:lvl5pPr>
              <a:spcBef>
                <a:spcPts val="500"/>
              </a:spcBef>
              <a:defRPr sz="1167">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B57E84BD-8850-4137-A3F5-963283C26C65}"/>
              </a:ext>
            </a:extLst>
          </p:cNvPr>
          <p:cNvSpPr>
            <a:spLocks noGrp="1"/>
          </p:cNvSpPr>
          <p:nvPr>
            <p:ph type="title"/>
          </p:nvPr>
        </p:nvSpPr>
        <p:spPr/>
        <p:txBody>
          <a:bodyPr/>
          <a:lstStyle/>
          <a:p>
            <a:r>
              <a:rPr lang="en-US"/>
              <a:t>Click to edit Master title style</a:t>
            </a:r>
          </a:p>
        </p:txBody>
      </p:sp>
      <p:sp>
        <p:nvSpPr>
          <p:cNvPr id="7" name="Slide Number Placeholder 5">
            <a:extLst>
              <a:ext uri="{FF2B5EF4-FFF2-40B4-BE49-F238E27FC236}">
                <a16:creationId xmlns:a16="http://schemas.microsoft.com/office/drawing/2014/main" id="{0F31FAB4-C175-4698-8C6B-42549C0FB150}"/>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48450253-EBB6-42A9-BAED-448C29EA72A0}" type="slidenum">
              <a:rPr lang="en-US" smtClean="0"/>
              <a:t>‹#›</a:t>
            </a:fld>
            <a:endParaRPr lang="en-US"/>
          </a:p>
        </p:txBody>
      </p:sp>
      <p:sp>
        <p:nvSpPr>
          <p:cNvPr id="8" name="Footer Placeholder 7">
            <a:extLst>
              <a:ext uri="{FF2B5EF4-FFF2-40B4-BE49-F238E27FC236}">
                <a16:creationId xmlns:a16="http://schemas.microsoft.com/office/drawing/2014/main" id="{C70A677A-FFFA-4A74-9925-ACFEB7C670F1}"/>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endParaRPr lang="en-US"/>
          </a:p>
        </p:txBody>
      </p:sp>
    </p:spTree>
    <p:extLst>
      <p:ext uri="{BB962C8B-B14F-4D97-AF65-F5344CB8AC3E}">
        <p14:creationId xmlns:p14="http://schemas.microsoft.com/office/powerpoint/2010/main" val="1204825407"/>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p:cSld name="2 Content Header Subheader">
    <p:spTree>
      <p:nvGrpSpPr>
        <p:cNvPr id="1" name=""/>
        <p:cNvGrpSpPr/>
        <p:nvPr/>
      </p:nvGrpSpPr>
      <p:grpSpPr>
        <a:xfrm>
          <a:off x="0" y="0"/>
          <a:ext cx="0" cy="0"/>
          <a:chOff x="0" y="0"/>
          <a:chExt cx="0" cy="0"/>
        </a:xfrm>
      </p:grpSpPr>
      <p:sp>
        <p:nvSpPr>
          <p:cNvPr id="17" name="Content Placeholder 24">
            <a:extLst>
              <a:ext uri="{FF2B5EF4-FFF2-40B4-BE49-F238E27FC236}">
                <a16:creationId xmlns:a16="http://schemas.microsoft.com/office/drawing/2014/main" id="{6A99301B-7543-4C8A-A14C-DE3EFAF9DB24}"/>
              </a:ext>
            </a:extLst>
          </p:cNvPr>
          <p:cNvSpPr>
            <a:spLocks noGrp="1"/>
          </p:cNvSpPr>
          <p:nvPr>
            <p:ph sz="quarter" idx="13"/>
          </p:nvPr>
        </p:nvSpPr>
        <p:spPr>
          <a:xfrm>
            <a:off x="313677" y="1493049"/>
            <a:ext cx="5657934" cy="4833938"/>
          </a:xfrm>
        </p:spPr>
        <p:txBody>
          <a:bodyPr>
            <a:normAutofit/>
          </a:bodyPr>
          <a:lstStyle>
            <a:lvl1pPr>
              <a:spcBef>
                <a:spcPts val="1500"/>
              </a:spcBef>
              <a:defRPr sz="2000"/>
            </a:lvl1pPr>
            <a:lvl2pPr marL="685674" indent="-228559">
              <a:spcBef>
                <a:spcPts val="1000"/>
              </a:spcBef>
              <a:buFont typeface="Century Gothic" panose="020B0502020202020204" pitchFamily="34" charset="0"/>
              <a:buChar char="–"/>
              <a:defRPr sz="1667">
                <a:solidFill>
                  <a:schemeClr val="tx2"/>
                </a:solidFill>
              </a:defRPr>
            </a:lvl2pPr>
            <a:lvl3pPr>
              <a:spcBef>
                <a:spcPts val="1000"/>
              </a:spcBef>
              <a:defRPr sz="1500">
                <a:solidFill>
                  <a:schemeClr val="tx2"/>
                </a:solidFill>
              </a:defRPr>
            </a:lvl3pPr>
            <a:lvl4pPr marL="1599904" indent="-228559">
              <a:spcBef>
                <a:spcPts val="500"/>
              </a:spcBef>
              <a:buFont typeface="Century Gothic" panose="020B0502020202020204" pitchFamily="34" charset="0"/>
              <a:buChar char="–"/>
              <a:defRPr sz="1333">
                <a:solidFill>
                  <a:schemeClr val="tx2"/>
                </a:solidFill>
              </a:defRPr>
            </a:lvl4pPr>
            <a:lvl5pPr>
              <a:spcBef>
                <a:spcPts val="500"/>
              </a:spcBef>
              <a:defRPr sz="1167">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Content Placeholder 24">
            <a:extLst>
              <a:ext uri="{FF2B5EF4-FFF2-40B4-BE49-F238E27FC236}">
                <a16:creationId xmlns:a16="http://schemas.microsoft.com/office/drawing/2014/main" id="{80833D55-6A56-464A-A6C7-826B940138C9}"/>
              </a:ext>
            </a:extLst>
          </p:cNvPr>
          <p:cNvSpPr>
            <a:spLocks noGrp="1"/>
          </p:cNvSpPr>
          <p:nvPr>
            <p:ph sz="quarter" idx="14"/>
          </p:nvPr>
        </p:nvSpPr>
        <p:spPr>
          <a:xfrm>
            <a:off x="6222772" y="1493049"/>
            <a:ext cx="5657934" cy="4833938"/>
          </a:xfrm>
        </p:spPr>
        <p:txBody>
          <a:bodyPr>
            <a:normAutofit/>
          </a:bodyPr>
          <a:lstStyle>
            <a:lvl1pPr>
              <a:spcBef>
                <a:spcPts val="1500"/>
              </a:spcBef>
              <a:defRPr sz="2000"/>
            </a:lvl1pPr>
            <a:lvl2pPr marL="685674" indent="-228559">
              <a:spcBef>
                <a:spcPts val="1000"/>
              </a:spcBef>
              <a:buFont typeface="Century Gothic" panose="020B0502020202020204" pitchFamily="34" charset="0"/>
              <a:buChar char="–"/>
              <a:defRPr sz="1667">
                <a:solidFill>
                  <a:schemeClr val="tx2"/>
                </a:solidFill>
              </a:defRPr>
            </a:lvl2pPr>
            <a:lvl3pPr>
              <a:spcBef>
                <a:spcPts val="1000"/>
              </a:spcBef>
              <a:defRPr sz="1500">
                <a:solidFill>
                  <a:schemeClr val="tx2"/>
                </a:solidFill>
              </a:defRPr>
            </a:lvl3pPr>
            <a:lvl4pPr marL="1599904" indent="-228559">
              <a:spcBef>
                <a:spcPts val="500"/>
              </a:spcBef>
              <a:buFont typeface="Century Gothic" panose="020B0502020202020204" pitchFamily="34" charset="0"/>
              <a:buChar char="–"/>
              <a:defRPr sz="1333">
                <a:solidFill>
                  <a:schemeClr val="tx2"/>
                </a:solidFill>
              </a:defRPr>
            </a:lvl4pPr>
            <a:lvl5pPr>
              <a:spcBef>
                <a:spcPts val="500"/>
              </a:spcBef>
              <a:defRPr sz="1167">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80019620-9B87-4BEB-A19C-29B53B253F38}"/>
              </a:ext>
            </a:extLst>
          </p:cNvPr>
          <p:cNvSpPr>
            <a:spLocks noGrp="1"/>
          </p:cNvSpPr>
          <p:nvPr>
            <p:ph type="title"/>
          </p:nvPr>
        </p:nvSpPr>
        <p:spPr/>
        <p:txBody>
          <a:bodyPr/>
          <a:lstStyle/>
          <a:p>
            <a:r>
              <a:rPr lang="en-US"/>
              <a:t>Click to edit Master title style</a:t>
            </a:r>
          </a:p>
        </p:txBody>
      </p:sp>
      <p:sp>
        <p:nvSpPr>
          <p:cNvPr id="9" name="Text Placeholder 15">
            <a:extLst>
              <a:ext uri="{FF2B5EF4-FFF2-40B4-BE49-F238E27FC236}">
                <a16:creationId xmlns:a16="http://schemas.microsoft.com/office/drawing/2014/main" id="{D6B11D9E-F2B2-4764-9BA0-BAB02D6036AF}"/>
              </a:ext>
            </a:extLst>
          </p:cNvPr>
          <p:cNvSpPr>
            <a:spLocks noGrp="1"/>
          </p:cNvSpPr>
          <p:nvPr>
            <p:ph type="body" sz="quarter" idx="11"/>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8" name="Slide Number Placeholder 5">
            <a:extLst>
              <a:ext uri="{FF2B5EF4-FFF2-40B4-BE49-F238E27FC236}">
                <a16:creationId xmlns:a16="http://schemas.microsoft.com/office/drawing/2014/main" id="{E834FBA5-3083-4C1B-B4B7-D57F70142645}"/>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48450253-EBB6-42A9-BAED-448C29EA72A0}" type="slidenum">
              <a:rPr lang="en-US" smtClean="0"/>
              <a:t>‹#›</a:t>
            </a:fld>
            <a:endParaRPr lang="en-US"/>
          </a:p>
        </p:txBody>
      </p:sp>
      <p:sp>
        <p:nvSpPr>
          <p:cNvPr id="10" name="Footer Placeholder 7">
            <a:extLst>
              <a:ext uri="{FF2B5EF4-FFF2-40B4-BE49-F238E27FC236}">
                <a16:creationId xmlns:a16="http://schemas.microsoft.com/office/drawing/2014/main" id="{B57A89C5-1D78-4C2C-B696-7F69AFCA7BC5}"/>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endParaRPr lang="en-US"/>
          </a:p>
        </p:txBody>
      </p:sp>
    </p:spTree>
    <p:extLst>
      <p:ext uri="{BB962C8B-B14F-4D97-AF65-F5344CB8AC3E}">
        <p14:creationId xmlns:p14="http://schemas.microsoft.com/office/powerpoint/2010/main" val="2801278311"/>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3 Content Single Header">
    <p:spTree>
      <p:nvGrpSpPr>
        <p:cNvPr id="1" name=""/>
        <p:cNvGrpSpPr/>
        <p:nvPr/>
      </p:nvGrpSpPr>
      <p:grpSpPr>
        <a:xfrm>
          <a:off x="0" y="0"/>
          <a:ext cx="0" cy="0"/>
          <a:chOff x="0" y="0"/>
          <a:chExt cx="0" cy="0"/>
        </a:xfrm>
      </p:grpSpPr>
      <p:sp>
        <p:nvSpPr>
          <p:cNvPr id="16" name="Content Placeholder 24">
            <a:extLst>
              <a:ext uri="{FF2B5EF4-FFF2-40B4-BE49-F238E27FC236}">
                <a16:creationId xmlns:a16="http://schemas.microsoft.com/office/drawing/2014/main" id="{A34FD180-0491-4B8F-B0AD-C854E76B70E0}"/>
              </a:ext>
            </a:extLst>
          </p:cNvPr>
          <p:cNvSpPr>
            <a:spLocks noGrp="1"/>
          </p:cNvSpPr>
          <p:nvPr>
            <p:ph sz="quarter" idx="13"/>
          </p:nvPr>
        </p:nvSpPr>
        <p:spPr>
          <a:xfrm>
            <a:off x="224577" y="1500734"/>
            <a:ext cx="3757536" cy="4833938"/>
          </a:xfrm>
        </p:spPr>
        <p:txBody>
          <a:bodyPr>
            <a:normAutofit/>
          </a:bodyPr>
          <a:lstStyle>
            <a:lvl1pPr>
              <a:spcBef>
                <a:spcPts val="1500"/>
              </a:spcBef>
              <a:defRPr sz="1667"/>
            </a:lvl1pPr>
            <a:lvl2pPr marL="685674" indent="-228559">
              <a:spcBef>
                <a:spcPts val="1000"/>
              </a:spcBef>
              <a:buFont typeface="Century Gothic" panose="020B0502020202020204" pitchFamily="34" charset="0"/>
              <a:buChar char="–"/>
              <a:defRPr sz="1500">
                <a:solidFill>
                  <a:schemeClr val="tx2"/>
                </a:solidFill>
              </a:defRPr>
            </a:lvl2pPr>
            <a:lvl3pPr>
              <a:spcBef>
                <a:spcPts val="1000"/>
              </a:spcBef>
              <a:defRPr sz="1333">
                <a:solidFill>
                  <a:schemeClr val="tx2"/>
                </a:solidFill>
              </a:defRPr>
            </a:lvl3pPr>
            <a:lvl4pPr marL="1599904" indent="-228559">
              <a:spcBef>
                <a:spcPts val="500"/>
              </a:spcBef>
              <a:buFont typeface="Century Gothic" panose="020B0502020202020204" pitchFamily="34" charset="0"/>
              <a:buChar char="–"/>
              <a:defRPr sz="1167">
                <a:solidFill>
                  <a:schemeClr val="tx2"/>
                </a:solidFill>
              </a:defRPr>
            </a:lvl4pPr>
            <a:lvl5pPr>
              <a:spcBef>
                <a:spcPts val="500"/>
              </a:spcBef>
              <a:defRPr sz="1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4">
            <a:extLst>
              <a:ext uri="{FF2B5EF4-FFF2-40B4-BE49-F238E27FC236}">
                <a16:creationId xmlns:a16="http://schemas.microsoft.com/office/drawing/2014/main" id="{DA9532B8-4EC8-4820-9656-FF889CC14AA0}"/>
              </a:ext>
            </a:extLst>
          </p:cNvPr>
          <p:cNvSpPr>
            <a:spLocks noGrp="1"/>
          </p:cNvSpPr>
          <p:nvPr>
            <p:ph sz="quarter" idx="14"/>
          </p:nvPr>
        </p:nvSpPr>
        <p:spPr>
          <a:xfrm>
            <a:off x="8209888" y="1500734"/>
            <a:ext cx="3757536" cy="4833938"/>
          </a:xfrm>
        </p:spPr>
        <p:txBody>
          <a:bodyPr>
            <a:normAutofit/>
          </a:bodyPr>
          <a:lstStyle>
            <a:lvl1pPr>
              <a:spcBef>
                <a:spcPts val="1500"/>
              </a:spcBef>
              <a:defRPr sz="1667"/>
            </a:lvl1pPr>
            <a:lvl2pPr marL="685674" indent="-228559">
              <a:spcBef>
                <a:spcPts val="1000"/>
              </a:spcBef>
              <a:buFont typeface="Century Gothic" panose="020B0502020202020204" pitchFamily="34" charset="0"/>
              <a:buChar char="–"/>
              <a:defRPr sz="1500">
                <a:solidFill>
                  <a:schemeClr val="tx2"/>
                </a:solidFill>
              </a:defRPr>
            </a:lvl2pPr>
            <a:lvl3pPr>
              <a:spcBef>
                <a:spcPts val="1000"/>
              </a:spcBef>
              <a:defRPr sz="1333">
                <a:solidFill>
                  <a:schemeClr val="tx2"/>
                </a:solidFill>
              </a:defRPr>
            </a:lvl3pPr>
            <a:lvl4pPr marL="1599904" indent="-228559">
              <a:spcBef>
                <a:spcPts val="500"/>
              </a:spcBef>
              <a:buFont typeface="Century Gothic" panose="020B0502020202020204" pitchFamily="34" charset="0"/>
              <a:buChar char="–"/>
              <a:defRPr sz="1167">
                <a:solidFill>
                  <a:schemeClr val="tx2"/>
                </a:solidFill>
              </a:defRPr>
            </a:lvl4pPr>
            <a:lvl5pPr>
              <a:spcBef>
                <a:spcPts val="500"/>
              </a:spcBef>
              <a:defRPr sz="1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4">
            <a:extLst>
              <a:ext uri="{FF2B5EF4-FFF2-40B4-BE49-F238E27FC236}">
                <a16:creationId xmlns:a16="http://schemas.microsoft.com/office/drawing/2014/main" id="{8E7F1DA4-358A-4B5D-B860-8B8812E81EFB}"/>
              </a:ext>
            </a:extLst>
          </p:cNvPr>
          <p:cNvSpPr>
            <a:spLocks noGrp="1"/>
          </p:cNvSpPr>
          <p:nvPr>
            <p:ph sz="quarter" idx="15"/>
          </p:nvPr>
        </p:nvSpPr>
        <p:spPr>
          <a:xfrm>
            <a:off x="4217232" y="1500734"/>
            <a:ext cx="3757536" cy="4833938"/>
          </a:xfrm>
        </p:spPr>
        <p:txBody>
          <a:bodyPr>
            <a:normAutofit/>
          </a:bodyPr>
          <a:lstStyle>
            <a:lvl1pPr>
              <a:spcBef>
                <a:spcPts val="1500"/>
              </a:spcBef>
              <a:defRPr sz="1667"/>
            </a:lvl1pPr>
            <a:lvl2pPr marL="685674" indent="-228559">
              <a:spcBef>
                <a:spcPts val="1000"/>
              </a:spcBef>
              <a:buFont typeface="Century Gothic" panose="020B0502020202020204" pitchFamily="34" charset="0"/>
              <a:buChar char="–"/>
              <a:defRPr sz="1500">
                <a:solidFill>
                  <a:schemeClr val="tx2"/>
                </a:solidFill>
              </a:defRPr>
            </a:lvl2pPr>
            <a:lvl3pPr>
              <a:spcBef>
                <a:spcPts val="1000"/>
              </a:spcBef>
              <a:defRPr sz="1333">
                <a:solidFill>
                  <a:schemeClr val="tx2"/>
                </a:solidFill>
              </a:defRPr>
            </a:lvl3pPr>
            <a:lvl4pPr marL="1599904" indent="-228559">
              <a:spcBef>
                <a:spcPts val="500"/>
              </a:spcBef>
              <a:buFont typeface="Century Gothic" panose="020B0502020202020204" pitchFamily="34" charset="0"/>
              <a:buChar char="–"/>
              <a:defRPr sz="1167">
                <a:solidFill>
                  <a:schemeClr val="tx2"/>
                </a:solidFill>
              </a:defRPr>
            </a:lvl4pPr>
            <a:lvl5pPr>
              <a:spcBef>
                <a:spcPts val="500"/>
              </a:spcBef>
              <a:defRPr sz="1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7579B62F-5556-42F2-9D8C-D4A52BB17EFD}"/>
              </a:ext>
            </a:extLst>
          </p:cNvPr>
          <p:cNvSpPr>
            <a:spLocks noGrp="1"/>
          </p:cNvSpPr>
          <p:nvPr>
            <p:ph type="title"/>
          </p:nvPr>
        </p:nvSpPr>
        <p:spPr/>
        <p:txBody>
          <a:bodyPr/>
          <a:lstStyle/>
          <a:p>
            <a:r>
              <a:rPr lang="en-US"/>
              <a:t>Click to edit Master title style</a:t>
            </a:r>
          </a:p>
        </p:txBody>
      </p:sp>
      <p:sp>
        <p:nvSpPr>
          <p:cNvPr id="8" name="Slide Number Placeholder 5">
            <a:extLst>
              <a:ext uri="{FF2B5EF4-FFF2-40B4-BE49-F238E27FC236}">
                <a16:creationId xmlns:a16="http://schemas.microsoft.com/office/drawing/2014/main" id="{BC1EB760-CBF0-4D37-A881-F04EE476F159}"/>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48450253-EBB6-42A9-BAED-448C29EA72A0}" type="slidenum">
              <a:rPr lang="en-US" smtClean="0"/>
              <a:t>‹#›</a:t>
            </a:fld>
            <a:endParaRPr lang="en-US"/>
          </a:p>
        </p:txBody>
      </p:sp>
      <p:sp>
        <p:nvSpPr>
          <p:cNvPr id="9" name="Footer Placeholder 7">
            <a:extLst>
              <a:ext uri="{FF2B5EF4-FFF2-40B4-BE49-F238E27FC236}">
                <a16:creationId xmlns:a16="http://schemas.microsoft.com/office/drawing/2014/main" id="{6E1EFEB3-1738-4F6F-B6A1-62EC4C64227E}"/>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endParaRPr lang="en-US"/>
          </a:p>
        </p:txBody>
      </p:sp>
    </p:spTree>
    <p:extLst>
      <p:ext uri="{BB962C8B-B14F-4D97-AF65-F5344CB8AC3E}">
        <p14:creationId xmlns:p14="http://schemas.microsoft.com/office/powerpoint/2010/main" val="449676133"/>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p:cSld name="3 Content Header Subheader">
    <p:spTree>
      <p:nvGrpSpPr>
        <p:cNvPr id="1" name=""/>
        <p:cNvGrpSpPr/>
        <p:nvPr/>
      </p:nvGrpSpPr>
      <p:grpSpPr>
        <a:xfrm>
          <a:off x="0" y="0"/>
          <a:ext cx="0" cy="0"/>
          <a:chOff x="0" y="0"/>
          <a:chExt cx="0" cy="0"/>
        </a:xfrm>
      </p:grpSpPr>
      <p:sp>
        <p:nvSpPr>
          <p:cNvPr id="30" name="Content Placeholder 24">
            <a:extLst>
              <a:ext uri="{FF2B5EF4-FFF2-40B4-BE49-F238E27FC236}">
                <a16:creationId xmlns:a16="http://schemas.microsoft.com/office/drawing/2014/main" id="{CCB28310-005E-411B-A543-B78CA2CAABF2}"/>
              </a:ext>
            </a:extLst>
          </p:cNvPr>
          <p:cNvSpPr>
            <a:spLocks noGrp="1"/>
          </p:cNvSpPr>
          <p:nvPr>
            <p:ph sz="quarter" idx="14"/>
          </p:nvPr>
        </p:nvSpPr>
        <p:spPr>
          <a:xfrm>
            <a:off x="224577" y="1500734"/>
            <a:ext cx="3757536" cy="4833938"/>
          </a:xfrm>
        </p:spPr>
        <p:txBody>
          <a:bodyPr>
            <a:normAutofit/>
          </a:bodyPr>
          <a:lstStyle>
            <a:lvl1pPr>
              <a:spcBef>
                <a:spcPts val="1500"/>
              </a:spcBef>
              <a:defRPr sz="1667"/>
            </a:lvl1pPr>
            <a:lvl2pPr marL="685674" indent="-228559">
              <a:spcBef>
                <a:spcPts val="1000"/>
              </a:spcBef>
              <a:buFont typeface="Century Gothic" panose="020B0502020202020204" pitchFamily="34" charset="0"/>
              <a:buChar char="–"/>
              <a:defRPr sz="1500">
                <a:solidFill>
                  <a:schemeClr val="tx2"/>
                </a:solidFill>
              </a:defRPr>
            </a:lvl2pPr>
            <a:lvl3pPr>
              <a:spcBef>
                <a:spcPts val="1000"/>
              </a:spcBef>
              <a:defRPr sz="1333">
                <a:solidFill>
                  <a:schemeClr val="tx2"/>
                </a:solidFill>
              </a:defRPr>
            </a:lvl3pPr>
            <a:lvl4pPr marL="1599904" indent="-228559">
              <a:spcBef>
                <a:spcPts val="500"/>
              </a:spcBef>
              <a:buFont typeface="Century Gothic" panose="020B0502020202020204" pitchFamily="34" charset="0"/>
              <a:buChar char="–"/>
              <a:defRPr sz="1167">
                <a:solidFill>
                  <a:schemeClr val="tx2"/>
                </a:solidFill>
              </a:defRPr>
            </a:lvl4pPr>
            <a:lvl5pPr>
              <a:spcBef>
                <a:spcPts val="500"/>
              </a:spcBef>
              <a:defRPr sz="1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Content Placeholder 24">
            <a:extLst>
              <a:ext uri="{FF2B5EF4-FFF2-40B4-BE49-F238E27FC236}">
                <a16:creationId xmlns:a16="http://schemas.microsoft.com/office/drawing/2014/main" id="{EDDA53B2-0502-472F-906E-51DF915B60D8}"/>
              </a:ext>
            </a:extLst>
          </p:cNvPr>
          <p:cNvSpPr>
            <a:spLocks noGrp="1"/>
          </p:cNvSpPr>
          <p:nvPr>
            <p:ph sz="quarter" idx="15"/>
          </p:nvPr>
        </p:nvSpPr>
        <p:spPr>
          <a:xfrm>
            <a:off x="8209888" y="1500734"/>
            <a:ext cx="3757536" cy="4833938"/>
          </a:xfrm>
        </p:spPr>
        <p:txBody>
          <a:bodyPr>
            <a:normAutofit/>
          </a:bodyPr>
          <a:lstStyle>
            <a:lvl1pPr>
              <a:spcBef>
                <a:spcPts val="1500"/>
              </a:spcBef>
              <a:defRPr sz="1667"/>
            </a:lvl1pPr>
            <a:lvl2pPr marL="685674" indent="-228559">
              <a:spcBef>
                <a:spcPts val="1000"/>
              </a:spcBef>
              <a:buFont typeface="Century Gothic" panose="020B0502020202020204" pitchFamily="34" charset="0"/>
              <a:buChar char="–"/>
              <a:defRPr sz="1500">
                <a:solidFill>
                  <a:schemeClr val="tx2"/>
                </a:solidFill>
              </a:defRPr>
            </a:lvl2pPr>
            <a:lvl3pPr>
              <a:spcBef>
                <a:spcPts val="1000"/>
              </a:spcBef>
              <a:defRPr sz="1333">
                <a:solidFill>
                  <a:schemeClr val="tx2"/>
                </a:solidFill>
              </a:defRPr>
            </a:lvl3pPr>
            <a:lvl4pPr marL="1599904" indent="-228559">
              <a:spcBef>
                <a:spcPts val="500"/>
              </a:spcBef>
              <a:buFont typeface="Century Gothic" panose="020B0502020202020204" pitchFamily="34" charset="0"/>
              <a:buChar char="–"/>
              <a:defRPr sz="1167">
                <a:solidFill>
                  <a:schemeClr val="tx2"/>
                </a:solidFill>
              </a:defRPr>
            </a:lvl4pPr>
            <a:lvl5pPr>
              <a:spcBef>
                <a:spcPts val="500"/>
              </a:spcBef>
              <a:defRPr sz="1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 name="Content Placeholder 24">
            <a:extLst>
              <a:ext uri="{FF2B5EF4-FFF2-40B4-BE49-F238E27FC236}">
                <a16:creationId xmlns:a16="http://schemas.microsoft.com/office/drawing/2014/main" id="{AD64EB56-CA5F-41DE-9533-DFED8B8F03BD}"/>
              </a:ext>
            </a:extLst>
          </p:cNvPr>
          <p:cNvSpPr>
            <a:spLocks noGrp="1"/>
          </p:cNvSpPr>
          <p:nvPr>
            <p:ph sz="quarter" idx="16"/>
          </p:nvPr>
        </p:nvSpPr>
        <p:spPr>
          <a:xfrm>
            <a:off x="4217232" y="1500734"/>
            <a:ext cx="3757536" cy="4833938"/>
          </a:xfrm>
        </p:spPr>
        <p:txBody>
          <a:bodyPr>
            <a:normAutofit/>
          </a:bodyPr>
          <a:lstStyle>
            <a:lvl1pPr>
              <a:spcBef>
                <a:spcPts val="1500"/>
              </a:spcBef>
              <a:defRPr sz="1667"/>
            </a:lvl1pPr>
            <a:lvl2pPr marL="685674" indent="-228559">
              <a:spcBef>
                <a:spcPts val="1000"/>
              </a:spcBef>
              <a:buFont typeface="Century Gothic" panose="020B0502020202020204" pitchFamily="34" charset="0"/>
              <a:buChar char="–"/>
              <a:defRPr sz="1500">
                <a:solidFill>
                  <a:schemeClr val="tx2"/>
                </a:solidFill>
              </a:defRPr>
            </a:lvl2pPr>
            <a:lvl3pPr>
              <a:spcBef>
                <a:spcPts val="1000"/>
              </a:spcBef>
              <a:defRPr sz="1333">
                <a:solidFill>
                  <a:schemeClr val="tx2"/>
                </a:solidFill>
              </a:defRPr>
            </a:lvl3pPr>
            <a:lvl4pPr marL="1599904" indent="-228559">
              <a:spcBef>
                <a:spcPts val="500"/>
              </a:spcBef>
              <a:buFont typeface="Century Gothic" panose="020B0502020202020204" pitchFamily="34" charset="0"/>
              <a:buChar char="–"/>
              <a:defRPr sz="1167">
                <a:solidFill>
                  <a:schemeClr val="tx2"/>
                </a:solidFill>
              </a:defRPr>
            </a:lvl4pPr>
            <a:lvl5pPr>
              <a:spcBef>
                <a:spcPts val="500"/>
              </a:spcBef>
              <a:defRPr sz="1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19EDC10-29A4-4086-AFAE-5CE36BD23FA8}"/>
              </a:ext>
            </a:extLst>
          </p:cNvPr>
          <p:cNvSpPr>
            <a:spLocks noGrp="1"/>
          </p:cNvSpPr>
          <p:nvPr>
            <p:ph type="title"/>
          </p:nvPr>
        </p:nvSpPr>
        <p:spPr/>
        <p:txBody>
          <a:bodyPr/>
          <a:lstStyle/>
          <a:p>
            <a:r>
              <a:rPr lang="en-US"/>
              <a:t>Click to edit Master title style</a:t>
            </a:r>
          </a:p>
        </p:txBody>
      </p:sp>
      <p:sp>
        <p:nvSpPr>
          <p:cNvPr id="10" name="Text Placeholder 15">
            <a:extLst>
              <a:ext uri="{FF2B5EF4-FFF2-40B4-BE49-F238E27FC236}">
                <a16:creationId xmlns:a16="http://schemas.microsoft.com/office/drawing/2014/main" id="{4EB2CA07-CF16-433E-AF92-ECFC6FADCF09}"/>
              </a:ext>
            </a:extLst>
          </p:cNvPr>
          <p:cNvSpPr>
            <a:spLocks noGrp="1"/>
          </p:cNvSpPr>
          <p:nvPr>
            <p:ph type="body" sz="quarter" idx="11"/>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9" name="Slide Number Placeholder 5">
            <a:extLst>
              <a:ext uri="{FF2B5EF4-FFF2-40B4-BE49-F238E27FC236}">
                <a16:creationId xmlns:a16="http://schemas.microsoft.com/office/drawing/2014/main" id="{696980AD-7796-4AFF-BFD7-4FA98A509808}"/>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48450253-EBB6-42A9-BAED-448C29EA72A0}" type="slidenum">
              <a:rPr lang="en-US" smtClean="0"/>
              <a:t>‹#›</a:t>
            </a:fld>
            <a:endParaRPr lang="en-US"/>
          </a:p>
        </p:txBody>
      </p:sp>
      <p:sp>
        <p:nvSpPr>
          <p:cNvPr id="11" name="Footer Placeholder 7">
            <a:extLst>
              <a:ext uri="{FF2B5EF4-FFF2-40B4-BE49-F238E27FC236}">
                <a16:creationId xmlns:a16="http://schemas.microsoft.com/office/drawing/2014/main" id="{A5F7CEEA-5904-41F1-8953-BE62FFB494BD}"/>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endParaRPr lang="en-US"/>
          </a:p>
        </p:txBody>
      </p:sp>
    </p:spTree>
    <p:extLst>
      <p:ext uri="{BB962C8B-B14F-4D97-AF65-F5344CB8AC3E}">
        <p14:creationId xmlns:p14="http://schemas.microsoft.com/office/powerpoint/2010/main" val="695566385"/>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p:cSld name="4 Content Single Header">
    <p:spTree>
      <p:nvGrpSpPr>
        <p:cNvPr id="1" name=""/>
        <p:cNvGrpSpPr/>
        <p:nvPr/>
      </p:nvGrpSpPr>
      <p:grpSpPr>
        <a:xfrm>
          <a:off x="0" y="0"/>
          <a:ext cx="0" cy="0"/>
          <a:chOff x="0" y="0"/>
          <a:chExt cx="0" cy="0"/>
        </a:xfrm>
      </p:grpSpPr>
      <p:sp>
        <p:nvSpPr>
          <p:cNvPr id="17" name="Content Placeholder 24">
            <a:extLst>
              <a:ext uri="{FF2B5EF4-FFF2-40B4-BE49-F238E27FC236}">
                <a16:creationId xmlns:a16="http://schemas.microsoft.com/office/drawing/2014/main" id="{94575D3E-5B4E-4B4C-99B3-59D8E6CC3148}"/>
              </a:ext>
            </a:extLst>
          </p:cNvPr>
          <p:cNvSpPr>
            <a:spLocks noGrp="1"/>
          </p:cNvSpPr>
          <p:nvPr>
            <p:ph sz="quarter" idx="14"/>
          </p:nvPr>
        </p:nvSpPr>
        <p:spPr>
          <a:xfrm>
            <a:off x="245788" y="1500734"/>
            <a:ext cx="2755320" cy="4833938"/>
          </a:xfrm>
        </p:spPr>
        <p:txBody>
          <a:bodyPr>
            <a:normAutofit/>
          </a:bodyPr>
          <a:lstStyle>
            <a:lvl1pPr>
              <a:spcBef>
                <a:spcPts val="1500"/>
              </a:spcBef>
              <a:defRPr sz="1667"/>
            </a:lvl1pPr>
            <a:lvl2pPr marL="685674" indent="-228559">
              <a:spcBef>
                <a:spcPts val="1000"/>
              </a:spcBef>
              <a:buFont typeface="Century Gothic" panose="020B0502020202020204" pitchFamily="34" charset="0"/>
              <a:buChar char="–"/>
              <a:defRPr sz="1500">
                <a:solidFill>
                  <a:schemeClr val="tx2"/>
                </a:solidFill>
              </a:defRPr>
            </a:lvl2pPr>
            <a:lvl3pPr marL="1090040" indent="-175941">
              <a:spcBef>
                <a:spcPts val="1000"/>
              </a:spcBef>
              <a:defRPr sz="1333">
                <a:solidFill>
                  <a:schemeClr val="tx2"/>
                </a:solidFill>
              </a:defRPr>
            </a:lvl3pPr>
            <a:lvl4pPr marL="1599904" indent="-228559">
              <a:spcBef>
                <a:spcPts val="500"/>
              </a:spcBef>
              <a:buFont typeface="Century Gothic" panose="020B0502020202020204" pitchFamily="34" charset="0"/>
              <a:buChar char="–"/>
              <a:defRPr sz="1167">
                <a:solidFill>
                  <a:schemeClr val="tx2"/>
                </a:solidFill>
              </a:defRPr>
            </a:lvl4pPr>
            <a:lvl5pPr>
              <a:spcBef>
                <a:spcPts val="500"/>
              </a:spcBef>
              <a:defRPr sz="1000">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2" name="Content Placeholder 24">
            <a:extLst>
              <a:ext uri="{FF2B5EF4-FFF2-40B4-BE49-F238E27FC236}">
                <a16:creationId xmlns:a16="http://schemas.microsoft.com/office/drawing/2014/main" id="{F77D58B3-5017-4681-B285-E2F0EB952B5E}"/>
              </a:ext>
            </a:extLst>
          </p:cNvPr>
          <p:cNvSpPr>
            <a:spLocks noGrp="1"/>
          </p:cNvSpPr>
          <p:nvPr>
            <p:ph sz="quarter" idx="15"/>
          </p:nvPr>
        </p:nvSpPr>
        <p:spPr>
          <a:xfrm>
            <a:off x="3227489" y="1500734"/>
            <a:ext cx="2755320" cy="4833938"/>
          </a:xfrm>
        </p:spPr>
        <p:txBody>
          <a:bodyPr>
            <a:normAutofit/>
          </a:bodyPr>
          <a:lstStyle>
            <a:lvl1pPr>
              <a:spcBef>
                <a:spcPts val="1500"/>
              </a:spcBef>
              <a:defRPr sz="1667"/>
            </a:lvl1pPr>
            <a:lvl2pPr marL="685674" indent="-228559">
              <a:spcBef>
                <a:spcPts val="1000"/>
              </a:spcBef>
              <a:buFont typeface="Century Gothic" panose="020B0502020202020204" pitchFamily="34" charset="0"/>
              <a:buChar char="–"/>
              <a:defRPr sz="1500">
                <a:solidFill>
                  <a:schemeClr val="tx2"/>
                </a:solidFill>
              </a:defRPr>
            </a:lvl2pPr>
            <a:lvl3pPr marL="1090040" indent="-175941">
              <a:spcBef>
                <a:spcPts val="1000"/>
              </a:spcBef>
              <a:defRPr sz="1333">
                <a:solidFill>
                  <a:schemeClr val="tx2"/>
                </a:solidFill>
              </a:defRPr>
            </a:lvl3pPr>
            <a:lvl4pPr marL="1599904" indent="-228559">
              <a:spcBef>
                <a:spcPts val="500"/>
              </a:spcBef>
              <a:buFont typeface="Century Gothic" panose="020B0502020202020204" pitchFamily="34" charset="0"/>
              <a:buChar char="–"/>
              <a:defRPr sz="1167">
                <a:solidFill>
                  <a:schemeClr val="tx2"/>
                </a:solidFill>
              </a:defRPr>
            </a:lvl4pPr>
            <a:lvl5pPr>
              <a:spcBef>
                <a:spcPts val="500"/>
              </a:spcBef>
              <a:defRPr sz="1000">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3" name="Content Placeholder 24">
            <a:extLst>
              <a:ext uri="{FF2B5EF4-FFF2-40B4-BE49-F238E27FC236}">
                <a16:creationId xmlns:a16="http://schemas.microsoft.com/office/drawing/2014/main" id="{452A23A0-7BC4-463D-B5D1-9CA4B38B81EF}"/>
              </a:ext>
            </a:extLst>
          </p:cNvPr>
          <p:cNvSpPr>
            <a:spLocks noGrp="1"/>
          </p:cNvSpPr>
          <p:nvPr>
            <p:ph sz="quarter" idx="16"/>
          </p:nvPr>
        </p:nvSpPr>
        <p:spPr>
          <a:xfrm>
            <a:off x="6209191" y="1500734"/>
            <a:ext cx="2755320" cy="4833938"/>
          </a:xfrm>
        </p:spPr>
        <p:txBody>
          <a:bodyPr>
            <a:normAutofit/>
          </a:bodyPr>
          <a:lstStyle>
            <a:lvl1pPr>
              <a:spcBef>
                <a:spcPts val="1500"/>
              </a:spcBef>
              <a:defRPr sz="1667"/>
            </a:lvl1pPr>
            <a:lvl2pPr marL="685674" indent="-228559">
              <a:spcBef>
                <a:spcPts val="1000"/>
              </a:spcBef>
              <a:buFont typeface="Century Gothic" panose="020B0502020202020204" pitchFamily="34" charset="0"/>
              <a:buChar char="–"/>
              <a:defRPr sz="1500">
                <a:solidFill>
                  <a:schemeClr val="tx2"/>
                </a:solidFill>
              </a:defRPr>
            </a:lvl2pPr>
            <a:lvl3pPr marL="1090040" indent="-175941">
              <a:spcBef>
                <a:spcPts val="1000"/>
              </a:spcBef>
              <a:defRPr sz="1333">
                <a:solidFill>
                  <a:schemeClr val="tx2"/>
                </a:solidFill>
              </a:defRPr>
            </a:lvl3pPr>
            <a:lvl4pPr marL="1599904" indent="-228559">
              <a:spcBef>
                <a:spcPts val="500"/>
              </a:spcBef>
              <a:buFont typeface="Century Gothic" panose="020B0502020202020204" pitchFamily="34" charset="0"/>
              <a:buChar char="–"/>
              <a:defRPr sz="1167">
                <a:solidFill>
                  <a:schemeClr val="tx2"/>
                </a:solidFill>
              </a:defRPr>
            </a:lvl4pPr>
            <a:lvl5pPr>
              <a:spcBef>
                <a:spcPts val="500"/>
              </a:spcBef>
              <a:defRPr sz="1000">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4" name="Content Placeholder 24">
            <a:extLst>
              <a:ext uri="{FF2B5EF4-FFF2-40B4-BE49-F238E27FC236}">
                <a16:creationId xmlns:a16="http://schemas.microsoft.com/office/drawing/2014/main" id="{392359D6-1D20-4693-8CC0-11989C1DE5A7}"/>
              </a:ext>
            </a:extLst>
          </p:cNvPr>
          <p:cNvSpPr>
            <a:spLocks noGrp="1"/>
          </p:cNvSpPr>
          <p:nvPr>
            <p:ph sz="quarter" idx="17"/>
          </p:nvPr>
        </p:nvSpPr>
        <p:spPr>
          <a:xfrm>
            <a:off x="9190893" y="1500734"/>
            <a:ext cx="2755320" cy="4833938"/>
          </a:xfrm>
        </p:spPr>
        <p:txBody>
          <a:bodyPr>
            <a:normAutofit/>
          </a:bodyPr>
          <a:lstStyle>
            <a:lvl1pPr>
              <a:spcBef>
                <a:spcPts val="1500"/>
              </a:spcBef>
              <a:defRPr sz="1667"/>
            </a:lvl1pPr>
            <a:lvl2pPr marL="685674" indent="-228559">
              <a:spcBef>
                <a:spcPts val="1000"/>
              </a:spcBef>
              <a:buFont typeface="Century Gothic" panose="020B0502020202020204" pitchFamily="34" charset="0"/>
              <a:buChar char="–"/>
              <a:defRPr sz="1500">
                <a:solidFill>
                  <a:schemeClr val="tx2"/>
                </a:solidFill>
              </a:defRPr>
            </a:lvl2pPr>
            <a:lvl3pPr marL="1090040" indent="-175941">
              <a:spcBef>
                <a:spcPts val="1000"/>
              </a:spcBef>
              <a:defRPr sz="1333">
                <a:solidFill>
                  <a:schemeClr val="tx2"/>
                </a:solidFill>
              </a:defRPr>
            </a:lvl3pPr>
            <a:lvl4pPr marL="1599904" indent="-228559">
              <a:spcBef>
                <a:spcPts val="500"/>
              </a:spcBef>
              <a:buFont typeface="Century Gothic" panose="020B0502020202020204" pitchFamily="34" charset="0"/>
              <a:buChar char="–"/>
              <a:defRPr sz="1167">
                <a:solidFill>
                  <a:schemeClr val="tx2"/>
                </a:solidFill>
              </a:defRPr>
            </a:lvl4pPr>
            <a:lvl5pPr>
              <a:spcBef>
                <a:spcPts val="500"/>
              </a:spcBef>
              <a:defRPr sz="1000">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7EA934C8-C06A-42A6-84CE-61D851D80260}"/>
              </a:ext>
            </a:extLst>
          </p:cNvPr>
          <p:cNvSpPr>
            <a:spLocks noGrp="1"/>
          </p:cNvSpPr>
          <p:nvPr>
            <p:ph type="title"/>
          </p:nvPr>
        </p:nvSpPr>
        <p:spPr/>
        <p:txBody>
          <a:bodyPr/>
          <a:lstStyle/>
          <a:p>
            <a:r>
              <a:rPr lang="en-US"/>
              <a:t>Click to edit Master title style</a:t>
            </a:r>
          </a:p>
        </p:txBody>
      </p:sp>
      <p:sp>
        <p:nvSpPr>
          <p:cNvPr id="9" name="Slide Number Placeholder 5">
            <a:extLst>
              <a:ext uri="{FF2B5EF4-FFF2-40B4-BE49-F238E27FC236}">
                <a16:creationId xmlns:a16="http://schemas.microsoft.com/office/drawing/2014/main" id="{FBBECB13-BF98-466C-A078-1C5CD4D7BAF8}"/>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48450253-EBB6-42A9-BAED-448C29EA72A0}" type="slidenum">
              <a:rPr lang="en-US" smtClean="0"/>
              <a:t>‹#›</a:t>
            </a:fld>
            <a:endParaRPr lang="en-US"/>
          </a:p>
        </p:txBody>
      </p:sp>
      <p:sp>
        <p:nvSpPr>
          <p:cNvPr id="10" name="Footer Placeholder 7">
            <a:extLst>
              <a:ext uri="{FF2B5EF4-FFF2-40B4-BE49-F238E27FC236}">
                <a16:creationId xmlns:a16="http://schemas.microsoft.com/office/drawing/2014/main" id="{8FE0CB80-BF1B-4EB9-8477-B0C0A745DD77}"/>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endParaRPr lang="en-US"/>
          </a:p>
        </p:txBody>
      </p:sp>
    </p:spTree>
    <p:extLst>
      <p:ext uri="{BB962C8B-B14F-4D97-AF65-F5344CB8AC3E}">
        <p14:creationId xmlns:p14="http://schemas.microsoft.com/office/powerpoint/2010/main" val="2992018693"/>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p:cSld name="4 Content Header Subheader">
    <p:spTree>
      <p:nvGrpSpPr>
        <p:cNvPr id="1" name=""/>
        <p:cNvGrpSpPr/>
        <p:nvPr/>
      </p:nvGrpSpPr>
      <p:grpSpPr>
        <a:xfrm>
          <a:off x="0" y="0"/>
          <a:ext cx="0" cy="0"/>
          <a:chOff x="0" y="0"/>
          <a:chExt cx="0" cy="0"/>
        </a:xfrm>
      </p:grpSpPr>
      <p:sp>
        <p:nvSpPr>
          <p:cNvPr id="24" name="Content Placeholder 24">
            <a:extLst>
              <a:ext uri="{FF2B5EF4-FFF2-40B4-BE49-F238E27FC236}">
                <a16:creationId xmlns:a16="http://schemas.microsoft.com/office/drawing/2014/main" id="{98290358-11F0-43EB-A9AD-D86A667A43F8}"/>
              </a:ext>
            </a:extLst>
          </p:cNvPr>
          <p:cNvSpPr>
            <a:spLocks noGrp="1"/>
          </p:cNvSpPr>
          <p:nvPr>
            <p:ph sz="quarter" idx="14"/>
          </p:nvPr>
        </p:nvSpPr>
        <p:spPr>
          <a:xfrm>
            <a:off x="245788" y="1500734"/>
            <a:ext cx="2755320" cy="4833938"/>
          </a:xfrm>
        </p:spPr>
        <p:txBody>
          <a:bodyPr>
            <a:normAutofit/>
          </a:bodyPr>
          <a:lstStyle>
            <a:lvl1pPr>
              <a:spcBef>
                <a:spcPts val="1500"/>
              </a:spcBef>
              <a:defRPr sz="1667"/>
            </a:lvl1pPr>
            <a:lvl2pPr marL="685674" indent="-228559">
              <a:spcBef>
                <a:spcPts val="1000"/>
              </a:spcBef>
              <a:buFont typeface="Century Gothic" panose="020B0502020202020204" pitchFamily="34" charset="0"/>
              <a:buChar char="–"/>
              <a:defRPr sz="1500">
                <a:solidFill>
                  <a:schemeClr val="tx2"/>
                </a:solidFill>
              </a:defRPr>
            </a:lvl2pPr>
            <a:lvl3pPr marL="1090040" indent="-175941">
              <a:spcBef>
                <a:spcPts val="1000"/>
              </a:spcBef>
              <a:defRPr sz="1333">
                <a:solidFill>
                  <a:schemeClr val="tx2"/>
                </a:solidFill>
              </a:defRPr>
            </a:lvl3pPr>
            <a:lvl4pPr marL="1599904" indent="-228559">
              <a:spcBef>
                <a:spcPts val="500"/>
              </a:spcBef>
              <a:buFont typeface="Century Gothic" panose="020B0502020202020204" pitchFamily="34" charset="0"/>
              <a:buChar char="–"/>
              <a:defRPr sz="1167">
                <a:solidFill>
                  <a:schemeClr val="tx2"/>
                </a:solidFill>
              </a:defRPr>
            </a:lvl4pPr>
            <a:lvl5pPr>
              <a:spcBef>
                <a:spcPts val="500"/>
              </a:spcBef>
              <a:defRPr sz="1000">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5" name="Content Placeholder 24">
            <a:extLst>
              <a:ext uri="{FF2B5EF4-FFF2-40B4-BE49-F238E27FC236}">
                <a16:creationId xmlns:a16="http://schemas.microsoft.com/office/drawing/2014/main" id="{21E5B29B-4CF8-425A-8715-097DDEFCAC64}"/>
              </a:ext>
            </a:extLst>
          </p:cNvPr>
          <p:cNvSpPr>
            <a:spLocks noGrp="1"/>
          </p:cNvSpPr>
          <p:nvPr>
            <p:ph sz="quarter" idx="15"/>
          </p:nvPr>
        </p:nvSpPr>
        <p:spPr>
          <a:xfrm>
            <a:off x="3227489" y="1500734"/>
            <a:ext cx="2755320" cy="4833938"/>
          </a:xfrm>
        </p:spPr>
        <p:txBody>
          <a:bodyPr>
            <a:normAutofit/>
          </a:bodyPr>
          <a:lstStyle>
            <a:lvl1pPr>
              <a:spcBef>
                <a:spcPts val="1500"/>
              </a:spcBef>
              <a:defRPr sz="1667"/>
            </a:lvl1pPr>
            <a:lvl2pPr marL="685674" indent="-228559">
              <a:spcBef>
                <a:spcPts val="1000"/>
              </a:spcBef>
              <a:buFont typeface="Century Gothic" panose="020B0502020202020204" pitchFamily="34" charset="0"/>
              <a:buChar char="–"/>
              <a:defRPr sz="1500">
                <a:solidFill>
                  <a:schemeClr val="tx2"/>
                </a:solidFill>
              </a:defRPr>
            </a:lvl2pPr>
            <a:lvl3pPr marL="1090040" indent="-175941">
              <a:spcBef>
                <a:spcPts val="1000"/>
              </a:spcBef>
              <a:defRPr sz="1333">
                <a:solidFill>
                  <a:schemeClr val="tx2"/>
                </a:solidFill>
              </a:defRPr>
            </a:lvl3pPr>
            <a:lvl4pPr marL="1599904" indent="-228559">
              <a:spcBef>
                <a:spcPts val="500"/>
              </a:spcBef>
              <a:buFont typeface="Century Gothic" panose="020B0502020202020204" pitchFamily="34" charset="0"/>
              <a:buChar char="–"/>
              <a:defRPr sz="1167">
                <a:solidFill>
                  <a:schemeClr val="tx2"/>
                </a:solidFill>
              </a:defRPr>
            </a:lvl4pPr>
            <a:lvl5pPr>
              <a:spcBef>
                <a:spcPts val="500"/>
              </a:spcBef>
              <a:defRPr sz="1000">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6" name="Content Placeholder 24">
            <a:extLst>
              <a:ext uri="{FF2B5EF4-FFF2-40B4-BE49-F238E27FC236}">
                <a16:creationId xmlns:a16="http://schemas.microsoft.com/office/drawing/2014/main" id="{891018EF-2B58-441E-8FB9-A065AAF59069}"/>
              </a:ext>
            </a:extLst>
          </p:cNvPr>
          <p:cNvSpPr>
            <a:spLocks noGrp="1"/>
          </p:cNvSpPr>
          <p:nvPr>
            <p:ph sz="quarter" idx="16"/>
          </p:nvPr>
        </p:nvSpPr>
        <p:spPr>
          <a:xfrm>
            <a:off x="6209191" y="1500734"/>
            <a:ext cx="2755320" cy="4833938"/>
          </a:xfrm>
        </p:spPr>
        <p:txBody>
          <a:bodyPr>
            <a:normAutofit/>
          </a:bodyPr>
          <a:lstStyle>
            <a:lvl1pPr>
              <a:spcBef>
                <a:spcPts val="1500"/>
              </a:spcBef>
              <a:defRPr sz="1667"/>
            </a:lvl1pPr>
            <a:lvl2pPr marL="685674" indent="-228559">
              <a:spcBef>
                <a:spcPts val="1000"/>
              </a:spcBef>
              <a:buFont typeface="Century Gothic" panose="020B0502020202020204" pitchFamily="34" charset="0"/>
              <a:buChar char="–"/>
              <a:defRPr sz="1500">
                <a:solidFill>
                  <a:schemeClr val="tx2"/>
                </a:solidFill>
              </a:defRPr>
            </a:lvl2pPr>
            <a:lvl3pPr marL="1090040" indent="-175941">
              <a:spcBef>
                <a:spcPts val="1000"/>
              </a:spcBef>
              <a:defRPr sz="1333">
                <a:solidFill>
                  <a:schemeClr val="tx2"/>
                </a:solidFill>
              </a:defRPr>
            </a:lvl3pPr>
            <a:lvl4pPr marL="1599904" indent="-228559">
              <a:spcBef>
                <a:spcPts val="500"/>
              </a:spcBef>
              <a:buFont typeface="Century Gothic" panose="020B0502020202020204" pitchFamily="34" charset="0"/>
              <a:buChar char="–"/>
              <a:defRPr sz="1167">
                <a:solidFill>
                  <a:schemeClr val="tx2"/>
                </a:solidFill>
              </a:defRPr>
            </a:lvl4pPr>
            <a:lvl5pPr>
              <a:spcBef>
                <a:spcPts val="500"/>
              </a:spcBef>
              <a:defRPr sz="1000">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7" name="Content Placeholder 24">
            <a:extLst>
              <a:ext uri="{FF2B5EF4-FFF2-40B4-BE49-F238E27FC236}">
                <a16:creationId xmlns:a16="http://schemas.microsoft.com/office/drawing/2014/main" id="{94BA545D-D9F3-47C2-93E2-0E17238ED941}"/>
              </a:ext>
            </a:extLst>
          </p:cNvPr>
          <p:cNvSpPr>
            <a:spLocks noGrp="1"/>
          </p:cNvSpPr>
          <p:nvPr>
            <p:ph sz="quarter" idx="17"/>
          </p:nvPr>
        </p:nvSpPr>
        <p:spPr>
          <a:xfrm>
            <a:off x="9190893" y="1500734"/>
            <a:ext cx="2755320" cy="4833938"/>
          </a:xfrm>
        </p:spPr>
        <p:txBody>
          <a:bodyPr>
            <a:normAutofit/>
          </a:bodyPr>
          <a:lstStyle>
            <a:lvl1pPr>
              <a:spcBef>
                <a:spcPts val="1500"/>
              </a:spcBef>
              <a:defRPr sz="1667"/>
            </a:lvl1pPr>
            <a:lvl2pPr marL="685674" indent="-228559">
              <a:spcBef>
                <a:spcPts val="1000"/>
              </a:spcBef>
              <a:buFont typeface="Century Gothic" panose="020B0502020202020204" pitchFamily="34" charset="0"/>
              <a:buChar char="–"/>
              <a:defRPr sz="1500">
                <a:solidFill>
                  <a:schemeClr val="tx2"/>
                </a:solidFill>
              </a:defRPr>
            </a:lvl2pPr>
            <a:lvl3pPr marL="1090040" indent="-175941">
              <a:spcBef>
                <a:spcPts val="1000"/>
              </a:spcBef>
              <a:defRPr sz="1333">
                <a:solidFill>
                  <a:schemeClr val="tx2"/>
                </a:solidFill>
              </a:defRPr>
            </a:lvl3pPr>
            <a:lvl4pPr marL="1599904" indent="-228559">
              <a:spcBef>
                <a:spcPts val="500"/>
              </a:spcBef>
              <a:buFont typeface="Century Gothic" panose="020B0502020202020204" pitchFamily="34" charset="0"/>
              <a:buChar char="–"/>
              <a:defRPr sz="1167">
                <a:solidFill>
                  <a:schemeClr val="tx2"/>
                </a:solidFill>
              </a:defRPr>
            </a:lvl4pPr>
            <a:lvl5pPr>
              <a:spcBef>
                <a:spcPts val="500"/>
              </a:spcBef>
              <a:defRPr sz="1000">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5B5A6FF6-D634-484C-B26C-8A0B815DA8A1}"/>
              </a:ext>
            </a:extLst>
          </p:cNvPr>
          <p:cNvSpPr>
            <a:spLocks noGrp="1"/>
          </p:cNvSpPr>
          <p:nvPr>
            <p:ph type="title"/>
          </p:nvPr>
        </p:nvSpPr>
        <p:spPr/>
        <p:txBody>
          <a:bodyPr/>
          <a:lstStyle/>
          <a:p>
            <a:r>
              <a:rPr lang="en-US"/>
              <a:t>Click to edit Master title style</a:t>
            </a:r>
          </a:p>
        </p:txBody>
      </p:sp>
      <p:sp>
        <p:nvSpPr>
          <p:cNvPr id="11" name="Text Placeholder 15">
            <a:extLst>
              <a:ext uri="{FF2B5EF4-FFF2-40B4-BE49-F238E27FC236}">
                <a16:creationId xmlns:a16="http://schemas.microsoft.com/office/drawing/2014/main" id="{0BA94B2A-F6C9-4069-A60A-462B1325E9F0}"/>
              </a:ext>
            </a:extLst>
          </p:cNvPr>
          <p:cNvSpPr>
            <a:spLocks noGrp="1"/>
          </p:cNvSpPr>
          <p:nvPr>
            <p:ph type="body" sz="quarter" idx="11"/>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10" name="Slide Number Placeholder 5">
            <a:extLst>
              <a:ext uri="{FF2B5EF4-FFF2-40B4-BE49-F238E27FC236}">
                <a16:creationId xmlns:a16="http://schemas.microsoft.com/office/drawing/2014/main" id="{DDF87A07-B093-4358-A515-A77916729B0A}"/>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48450253-EBB6-42A9-BAED-448C29EA72A0}" type="slidenum">
              <a:rPr lang="en-US" smtClean="0"/>
              <a:t>‹#›</a:t>
            </a:fld>
            <a:endParaRPr lang="en-US"/>
          </a:p>
        </p:txBody>
      </p:sp>
      <p:sp>
        <p:nvSpPr>
          <p:cNvPr id="12" name="Footer Placeholder 7">
            <a:extLst>
              <a:ext uri="{FF2B5EF4-FFF2-40B4-BE49-F238E27FC236}">
                <a16:creationId xmlns:a16="http://schemas.microsoft.com/office/drawing/2014/main" id="{0A76D23E-C8DD-4F24-BA19-E5F7B1C0A7CD}"/>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endParaRPr lang="en-US"/>
          </a:p>
        </p:txBody>
      </p:sp>
    </p:spTree>
    <p:extLst>
      <p:ext uri="{BB962C8B-B14F-4D97-AF65-F5344CB8AC3E}">
        <p14:creationId xmlns:p14="http://schemas.microsoft.com/office/powerpoint/2010/main" val="1130551098"/>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p:cSld name="Chart Single Header">
    <p:spTree>
      <p:nvGrpSpPr>
        <p:cNvPr id="1" name=""/>
        <p:cNvGrpSpPr/>
        <p:nvPr/>
      </p:nvGrpSpPr>
      <p:grpSpPr>
        <a:xfrm>
          <a:off x="0" y="0"/>
          <a:ext cx="0" cy="0"/>
          <a:chOff x="0" y="0"/>
          <a:chExt cx="0" cy="0"/>
        </a:xfrm>
      </p:grpSpPr>
      <p:sp>
        <p:nvSpPr>
          <p:cNvPr id="13" name="Chart Placeholder 3">
            <a:extLst>
              <a:ext uri="{FF2B5EF4-FFF2-40B4-BE49-F238E27FC236}">
                <a16:creationId xmlns:a16="http://schemas.microsoft.com/office/drawing/2014/main" id="{C62BB33E-BD54-4E6F-A9C2-F630D0709221}"/>
              </a:ext>
            </a:extLst>
          </p:cNvPr>
          <p:cNvSpPr>
            <a:spLocks noGrp="1"/>
          </p:cNvSpPr>
          <p:nvPr>
            <p:ph type="chart" sz="quarter" idx="10"/>
          </p:nvPr>
        </p:nvSpPr>
        <p:spPr>
          <a:xfrm>
            <a:off x="381000" y="1628338"/>
            <a:ext cx="11430000" cy="4724400"/>
          </a:xfrm>
        </p:spPr>
        <p:txBody>
          <a:bodyPr/>
          <a:lstStyle>
            <a:lvl1pPr marL="0" indent="0">
              <a:buNone/>
              <a:defRPr/>
            </a:lvl1pPr>
          </a:lstStyle>
          <a:p>
            <a:r>
              <a:rPr lang="en-US"/>
              <a:t>Click icon to add chart</a:t>
            </a:r>
          </a:p>
        </p:txBody>
      </p:sp>
      <p:sp>
        <p:nvSpPr>
          <p:cNvPr id="2" name="Title 1">
            <a:extLst>
              <a:ext uri="{FF2B5EF4-FFF2-40B4-BE49-F238E27FC236}">
                <a16:creationId xmlns:a16="http://schemas.microsoft.com/office/drawing/2014/main" id="{3E34C9B3-8CC8-45E2-8418-AFC9F1EFD466}"/>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B0A2CA70-8290-4A15-BE8F-465B0F70B8EF}"/>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48450253-EBB6-42A9-BAED-448C29EA72A0}" type="slidenum">
              <a:rPr lang="en-US" smtClean="0"/>
              <a:t>‹#›</a:t>
            </a:fld>
            <a:endParaRPr lang="en-US"/>
          </a:p>
        </p:txBody>
      </p:sp>
      <p:sp>
        <p:nvSpPr>
          <p:cNvPr id="7" name="Footer Placeholder 7">
            <a:extLst>
              <a:ext uri="{FF2B5EF4-FFF2-40B4-BE49-F238E27FC236}">
                <a16:creationId xmlns:a16="http://schemas.microsoft.com/office/drawing/2014/main" id="{22F1D98D-8919-46CC-A209-E801544F957A}"/>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endParaRPr lang="en-US"/>
          </a:p>
        </p:txBody>
      </p:sp>
    </p:spTree>
    <p:extLst>
      <p:ext uri="{BB962C8B-B14F-4D97-AF65-F5344CB8AC3E}">
        <p14:creationId xmlns:p14="http://schemas.microsoft.com/office/powerpoint/2010/main" val="2854246252"/>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p:cSld name="Chart Header Subheader">
    <p:spTree>
      <p:nvGrpSpPr>
        <p:cNvPr id="1" name=""/>
        <p:cNvGrpSpPr/>
        <p:nvPr/>
      </p:nvGrpSpPr>
      <p:grpSpPr>
        <a:xfrm>
          <a:off x="0" y="0"/>
          <a:ext cx="0" cy="0"/>
          <a:chOff x="0" y="0"/>
          <a:chExt cx="0" cy="0"/>
        </a:xfrm>
      </p:grpSpPr>
      <p:sp>
        <p:nvSpPr>
          <p:cNvPr id="24" name="Chart Placeholder 3">
            <a:extLst>
              <a:ext uri="{FF2B5EF4-FFF2-40B4-BE49-F238E27FC236}">
                <a16:creationId xmlns:a16="http://schemas.microsoft.com/office/drawing/2014/main" id="{FE02737D-3DC6-42AD-9717-DF9D89591D44}"/>
              </a:ext>
            </a:extLst>
          </p:cNvPr>
          <p:cNvSpPr>
            <a:spLocks noGrp="1"/>
          </p:cNvSpPr>
          <p:nvPr>
            <p:ph type="chart" sz="quarter" idx="10"/>
          </p:nvPr>
        </p:nvSpPr>
        <p:spPr>
          <a:xfrm>
            <a:off x="381000" y="1630344"/>
            <a:ext cx="11430000" cy="4724400"/>
          </a:xfrm>
        </p:spPr>
        <p:txBody>
          <a:bodyPr/>
          <a:lstStyle>
            <a:lvl1pPr marL="0" indent="0">
              <a:buNone/>
              <a:defRPr/>
            </a:lvl1pPr>
          </a:lstStyle>
          <a:p>
            <a:r>
              <a:rPr lang="en-US"/>
              <a:t>Click icon to add chart</a:t>
            </a:r>
          </a:p>
        </p:txBody>
      </p:sp>
      <p:sp>
        <p:nvSpPr>
          <p:cNvPr id="2" name="Title 1">
            <a:extLst>
              <a:ext uri="{FF2B5EF4-FFF2-40B4-BE49-F238E27FC236}">
                <a16:creationId xmlns:a16="http://schemas.microsoft.com/office/drawing/2014/main" id="{C59487D2-26CF-48CC-8179-E56274C2BD11}"/>
              </a:ext>
            </a:extLst>
          </p:cNvPr>
          <p:cNvSpPr>
            <a:spLocks noGrp="1"/>
          </p:cNvSpPr>
          <p:nvPr>
            <p:ph type="title"/>
          </p:nvPr>
        </p:nvSpPr>
        <p:spPr/>
        <p:txBody>
          <a:bodyPr/>
          <a:lstStyle/>
          <a:p>
            <a:r>
              <a:rPr lang="en-US"/>
              <a:t>Click to edit Master title style</a:t>
            </a:r>
          </a:p>
        </p:txBody>
      </p:sp>
      <p:sp>
        <p:nvSpPr>
          <p:cNvPr id="8" name="Text Placeholder 15">
            <a:extLst>
              <a:ext uri="{FF2B5EF4-FFF2-40B4-BE49-F238E27FC236}">
                <a16:creationId xmlns:a16="http://schemas.microsoft.com/office/drawing/2014/main" id="{D360B940-0E41-4CA5-A114-B67C598387D5}"/>
              </a:ext>
            </a:extLst>
          </p:cNvPr>
          <p:cNvSpPr>
            <a:spLocks noGrp="1"/>
          </p:cNvSpPr>
          <p:nvPr>
            <p:ph type="body" sz="quarter" idx="11"/>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7" name="Slide Number Placeholder 5">
            <a:extLst>
              <a:ext uri="{FF2B5EF4-FFF2-40B4-BE49-F238E27FC236}">
                <a16:creationId xmlns:a16="http://schemas.microsoft.com/office/drawing/2014/main" id="{1BAF9CA2-8C45-48A0-89B4-3C307F0F5EBD}"/>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48450253-EBB6-42A9-BAED-448C29EA72A0}" type="slidenum">
              <a:rPr lang="en-US" smtClean="0"/>
              <a:t>‹#›</a:t>
            </a:fld>
            <a:endParaRPr lang="en-US"/>
          </a:p>
        </p:txBody>
      </p:sp>
      <p:sp>
        <p:nvSpPr>
          <p:cNvPr id="9" name="Footer Placeholder 7">
            <a:extLst>
              <a:ext uri="{FF2B5EF4-FFF2-40B4-BE49-F238E27FC236}">
                <a16:creationId xmlns:a16="http://schemas.microsoft.com/office/drawing/2014/main" id="{B8963DED-0278-4DF4-9951-5815727BAB06}"/>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endParaRPr lang="en-US"/>
          </a:p>
        </p:txBody>
      </p:sp>
    </p:spTree>
    <p:extLst>
      <p:ext uri="{BB962C8B-B14F-4D97-AF65-F5344CB8AC3E}">
        <p14:creationId xmlns:p14="http://schemas.microsoft.com/office/powerpoint/2010/main" val="1540325502"/>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p:cSld name="2 Chart Single Header">
    <p:spTree>
      <p:nvGrpSpPr>
        <p:cNvPr id="1" name=""/>
        <p:cNvGrpSpPr/>
        <p:nvPr/>
      </p:nvGrpSpPr>
      <p:grpSpPr>
        <a:xfrm>
          <a:off x="0" y="0"/>
          <a:ext cx="0" cy="0"/>
          <a:chOff x="0" y="0"/>
          <a:chExt cx="0" cy="0"/>
        </a:xfrm>
      </p:grpSpPr>
      <p:sp>
        <p:nvSpPr>
          <p:cNvPr id="13" name="Chart Placeholder 3">
            <a:extLst>
              <a:ext uri="{FF2B5EF4-FFF2-40B4-BE49-F238E27FC236}">
                <a16:creationId xmlns:a16="http://schemas.microsoft.com/office/drawing/2014/main" id="{21780E33-1EB3-4A1D-8549-B98BE4B2AB08}"/>
              </a:ext>
            </a:extLst>
          </p:cNvPr>
          <p:cNvSpPr>
            <a:spLocks noGrp="1"/>
          </p:cNvSpPr>
          <p:nvPr>
            <p:ph type="chart" sz="quarter" idx="10"/>
          </p:nvPr>
        </p:nvSpPr>
        <p:spPr>
          <a:xfrm>
            <a:off x="381000" y="1600200"/>
            <a:ext cx="5562600" cy="4724400"/>
          </a:xfrm>
        </p:spPr>
        <p:txBody>
          <a:bodyPr/>
          <a:lstStyle>
            <a:lvl1pPr marL="0" indent="0">
              <a:buNone/>
              <a:defRPr/>
            </a:lvl1pPr>
          </a:lstStyle>
          <a:p>
            <a:r>
              <a:rPr lang="en-US"/>
              <a:t>Click icon to add chart</a:t>
            </a:r>
          </a:p>
        </p:txBody>
      </p:sp>
      <p:sp>
        <p:nvSpPr>
          <p:cNvPr id="14" name="Chart Placeholder 3">
            <a:extLst>
              <a:ext uri="{FF2B5EF4-FFF2-40B4-BE49-F238E27FC236}">
                <a16:creationId xmlns:a16="http://schemas.microsoft.com/office/drawing/2014/main" id="{23F64020-1A32-4FE3-8A93-5E77EE17B5DA}"/>
              </a:ext>
            </a:extLst>
          </p:cNvPr>
          <p:cNvSpPr>
            <a:spLocks noGrp="1"/>
          </p:cNvSpPr>
          <p:nvPr>
            <p:ph type="chart" sz="quarter" idx="11"/>
          </p:nvPr>
        </p:nvSpPr>
        <p:spPr>
          <a:xfrm>
            <a:off x="6248400" y="1600200"/>
            <a:ext cx="5562600" cy="4724400"/>
          </a:xfrm>
        </p:spPr>
        <p:txBody>
          <a:bodyPr/>
          <a:lstStyle>
            <a:lvl1pPr marL="0" indent="0">
              <a:buNone/>
              <a:defRPr/>
            </a:lvl1pPr>
          </a:lstStyle>
          <a:p>
            <a:r>
              <a:rPr lang="en-US"/>
              <a:t>Click icon to add chart</a:t>
            </a:r>
          </a:p>
        </p:txBody>
      </p:sp>
      <p:sp>
        <p:nvSpPr>
          <p:cNvPr id="2" name="Title 1">
            <a:extLst>
              <a:ext uri="{FF2B5EF4-FFF2-40B4-BE49-F238E27FC236}">
                <a16:creationId xmlns:a16="http://schemas.microsoft.com/office/drawing/2014/main" id="{EC857F83-B8FE-4779-99EF-C335D3D70E4A}"/>
              </a:ext>
            </a:extLst>
          </p:cNvPr>
          <p:cNvSpPr>
            <a:spLocks noGrp="1"/>
          </p:cNvSpPr>
          <p:nvPr>
            <p:ph type="title"/>
          </p:nvPr>
        </p:nvSpPr>
        <p:spPr/>
        <p:txBody>
          <a:bodyPr/>
          <a:lstStyle/>
          <a:p>
            <a:r>
              <a:rPr lang="en-US"/>
              <a:t>Click to edit Master title style</a:t>
            </a:r>
          </a:p>
        </p:txBody>
      </p:sp>
      <p:sp>
        <p:nvSpPr>
          <p:cNvPr id="7" name="Slide Number Placeholder 5">
            <a:extLst>
              <a:ext uri="{FF2B5EF4-FFF2-40B4-BE49-F238E27FC236}">
                <a16:creationId xmlns:a16="http://schemas.microsoft.com/office/drawing/2014/main" id="{4258032A-A2F6-47AB-B81A-37530F82D6CA}"/>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48450253-EBB6-42A9-BAED-448C29EA72A0}" type="slidenum">
              <a:rPr lang="en-US" smtClean="0"/>
              <a:t>‹#›</a:t>
            </a:fld>
            <a:endParaRPr lang="en-US"/>
          </a:p>
        </p:txBody>
      </p:sp>
      <p:sp>
        <p:nvSpPr>
          <p:cNvPr id="8" name="Footer Placeholder 7">
            <a:extLst>
              <a:ext uri="{FF2B5EF4-FFF2-40B4-BE49-F238E27FC236}">
                <a16:creationId xmlns:a16="http://schemas.microsoft.com/office/drawing/2014/main" id="{C61E1808-B7FB-440F-8EA5-8C3E3F86C80C}"/>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endParaRPr lang="en-US"/>
          </a:p>
        </p:txBody>
      </p:sp>
    </p:spTree>
    <p:extLst>
      <p:ext uri="{BB962C8B-B14F-4D97-AF65-F5344CB8AC3E}">
        <p14:creationId xmlns:p14="http://schemas.microsoft.com/office/powerpoint/2010/main" val="25528721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hart Header Subheader">
    <p:spTree>
      <p:nvGrpSpPr>
        <p:cNvPr id="1" name=""/>
        <p:cNvGrpSpPr/>
        <p:nvPr/>
      </p:nvGrpSpPr>
      <p:grpSpPr>
        <a:xfrm>
          <a:off x="0" y="0"/>
          <a:ext cx="0" cy="0"/>
          <a:chOff x="0" y="0"/>
          <a:chExt cx="0" cy="0"/>
        </a:xfrm>
      </p:grpSpPr>
      <p:sp>
        <p:nvSpPr>
          <p:cNvPr id="24" name="Chart Placeholder 3">
            <a:extLst>
              <a:ext uri="{FF2B5EF4-FFF2-40B4-BE49-F238E27FC236}">
                <a16:creationId xmlns:a16="http://schemas.microsoft.com/office/drawing/2014/main" id="{FE02737D-3DC6-42AD-9717-DF9D89591D44}"/>
              </a:ext>
            </a:extLst>
          </p:cNvPr>
          <p:cNvSpPr>
            <a:spLocks noGrp="1"/>
          </p:cNvSpPr>
          <p:nvPr>
            <p:ph type="chart" sz="quarter" idx="10"/>
          </p:nvPr>
        </p:nvSpPr>
        <p:spPr>
          <a:xfrm>
            <a:off x="381000" y="1630344"/>
            <a:ext cx="11430000" cy="4724400"/>
          </a:xfrm>
        </p:spPr>
        <p:txBody>
          <a:bodyPr/>
          <a:lstStyle>
            <a:lvl1pPr marL="0" indent="0">
              <a:buNone/>
              <a:defRPr/>
            </a:lvl1pPr>
          </a:lstStyle>
          <a:p>
            <a:r>
              <a:rPr lang="en-US"/>
              <a:t>Click icon to add chart</a:t>
            </a:r>
          </a:p>
        </p:txBody>
      </p:sp>
      <p:sp>
        <p:nvSpPr>
          <p:cNvPr id="2" name="Title 1">
            <a:extLst>
              <a:ext uri="{FF2B5EF4-FFF2-40B4-BE49-F238E27FC236}">
                <a16:creationId xmlns:a16="http://schemas.microsoft.com/office/drawing/2014/main" id="{C59487D2-26CF-48CC-8179-E56274C2BD11}"/>
              </a:ext>
            </a:extLst>
          </p:cNvPr>
          <p:cNvSpPr>
            <a:spLocks noGrp="1"/>
          </p:cNvSpPr>
          <p:nvPr>
            <p:ph type="title"/>
          </p:nvPr>
        </p:nvSpPr>
        <p:spPr/>
        <p:txBody>
          <a:bodyPr/>
          <a:lstStyle/>
          <a:p>
            <a:r>
              <a:rPr lang="en-US"/>
              <a:t>Click to edit Master title style</a:t>
            </a:r>
          </a:p>
        </p:txBody>
      </p:sp>
      <p:sp>
        <p:nvSpPr>
          <p:cNvPr id="8" name="Text Placeholder 15">
            <a:extLst>
              <a:ext uri="{FF2B5EF4-FFF2-40B4-BE49-F238E27FC236}">
                <a16:creationId xmlns:a16="http://schemas.microsoft.com/office/drawing/2014/main" id="{D360B940-0E41-4CA5-A114-B67C598387D5}"/>
              </a:ext>
            </a:extLst>
          </p:cNvPr>
          <p:cNvSpPr>
            <a:spLocks noGrp="1"/>
          </p:cNvSpPr>
          <p:nvPr>
            <p:ph type="body" sz="quarter" idx="11"/>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7" name="Slide Number Placeholder 5">
            <a:extLst>
              <a:ext uri="{FF2B5EF4-FFF2-40B4-BE49-F238E27FC236}">
                <a16:creationId xmlns:a16="http://schemas.microsoft.com/office/drawing/2014/main" id="{1BAF9CA2-8C45-48A0-89B4-3C307F0F5EBD}"/>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9" name="Footer Placeholder 7">
            <a:extLst>
              <a:ext uri="{FF2B5EF4-FFF2-40B4-BE49-F238E27FC236}">
                <a16:creationId xmlns:a16="http://schemas.microsoft.com/office/drawing/2014/main" id="{B8963DED-0278-4DF4-9951-5815727BAB06}"/>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1995387687"/>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p:cSld name="2 Chart Header Subheader">
    <p:spTree>
      <p:nvGrpSpPr>
        <p:cNvPr id="1" name=""/>
        <p:cNvGrpSpPr/>
        <p:nvPr/>
      </p:nvGrpSpPr>
      <p:grpSpPr>
        <a:xfrm>
          <a:off x="0" y="0"/>
          <a:ext cx="0" cy="0"/>
          <a:chOff x="0" y="0"/>
          <a:chExt cx="0" cy="0"/>
        </a:xfrm>
      </p:grpSpPr>
      <p:sp>
        <p:nvSpPr>
          <p:cNvPr id="24" name="Chart Placeholder 3">
            <a:extLst>
              <a:ext uri="{FF2B5EF4-FFF2-40B4-BE49-F238E27FC236}">
                <a16:creationId xmlns:a16="http://schemas.microsoft.com/office/drawing/2014/main" id="{08147322-3C38-46D8-A4FA-0CF4735ACD18}"/>
              </a:ext>
            </a:extLst>
          </p:cNvPr>
          <p:cNvSpPr>
            <a:spLocks noGrp="1"/>
          </p:cNvSpPr>
          <p:nvPr>
            <p:ph type="chart" sz="quarter" idx="10"/>
          </p:nvPr>
        </p:nvSpPr>
        <p:spPr>
          <a:xfrm>
            <a:off x="381000" y="1600200"/>
            <a:ext cx="5562600" cy="4724400"/>
          </a:xfrm>
        </p:spPr>
        <p:txBody>
          <a:bodyPr/>
          <a:lstStyle>
            <a:lvl1pPr marL="0" indent="0">
              <a:buNone/>
              <a:defRPr/>
            </a:lvl1pPr>
          </a:lstStyle>
          <a:p>
            <a:r>
              <a:rPr lang="en-US"/>
              <a:t>Click icon to add chart</a:t>
            </a:r>
          </a:p>
        </p:txBody>
      </p:sp>
      <p:sp>
        <p:nvSpPr>
          <p:cNvPr id="25" name="Chart Placeholder 3">
            <a:extLst>
              <a:ext uri="{FF2B5EF4-FFF2-40B4-BE49-F238E27FC236}">
                <a16:creationId xmlns:a16="http://schemas.microsoft.com/office/drawing/2014/main" id="{8E93CFF8-4D10-4DE1-8158-71A2BBA5236E}"/>
              </a:ext>
            </a:extLst>
          </p:cNvPr>
          <p:cNvSpPr>
            <a:spLocks noGrp="1"/>
          </p:cNvSpPr>
          <p:nvPr>
            <p:ph type="chart" sz="quarter" idx="11"/>
          </p:nvPr>
        </p:nvSpPr>
        <p:spPr>
          <a:xfrm>
            <a:off x="6248400" y="1600200"/>
            <a:ext cx="5562600" cy="4724400"/>
          </a:xfrm>
        </p:spPr>
        <p:txBody>
          <a:bodyPr/>
          <a:lstStyle>
            <a:lvl1pPr marL="0" indent="0">
              <a:buNone/>
              <a:defRPr/>
            </a:lvl1pPr>
          </a:lstStyle>
          <a:p>
            <a:r>
              <a:rPr lang="en-US"/>
              <a:t>Click icon to add chart</a:t>
            </a:r>
          </a:p>
        </p:txBody>
      </p:sp>
      <p:sp>
        <p:nvSpPr>
          <p:cNvPr id="2" name="Title 1">
            <a:extLst>
              <a:ext uri="{FF2B5EF4-FFF2-40B4-BE49-F238E27FC236}">
                <a16:creationId xmlns:a16="http://schemas.microsoft.com/office/drawing/2014/main" id="{0296D81A-1885-4A0A-898F-8FC8F09BED3C}"/>
              </a:ext>
            </a:extLst>
          </p:cNvPr>
          <p:cNvSpPr>
            <a:spLocks noGrp="1"/>
          </p:cNvSpPr>
          <p:nvPr>
            <p:ph type="title"/>
          </p:nvPr>
        </p:nvSpPr>
        <p:spPr/>
        <p:txBody>
          <a:bodyPr/>
          <a:lstStyle/>
          <a:p>
            <a:r>
              <a:rPr lang="en-US"/>
              <a:t>Click to edit Master title style</a:t>
            </a:r>
          </a:p>
        </p:txBody>
      </p:sp>
      <p:sp>
        <p:nvSpPr>
          <p:cNvPr id="9" name="Text Placeholder 15">
            <a:extLst>
              <a:ext uri="{FF2B5EF4-FFF2-40B4-BE49-F238E27FC236}">
                <a16:creationId xmlns:a16="http://schemas.microsoft.com/office/drawing/2014/main" id="{06952BA1-6D13-410E-854F-1427CC9B1C13}"/>
              </a:ext>
            </a:extLst>
          </p:cNvPr>
          <p:cNvSpPr>
            <a:spLocks noGrp="1"/>
          </p:cNvSpPr>
          <p:nvPr>
            <p:ph type="body" sz="quarter" idx="12"/>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8" name="Slide Number Placeholder 5">
            <a:extLst>
              <a:ext uri="{FF2B5EF4-FFF2-40B4-BE49-F238E27FC236}">
                <a16:creationId xmlns:a16="http://schemas.microsoft.com/office/drawing/2014/main" id="{37A3441B-996A-44D2-AEA9-5F7F9742D7DE}"/>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48450253-EBB6-42A9-BAED-448C29EA72A0}" type="slidenum">
              <a:rPr lang="en-US" smtClean="0"/>
              <a:t>‹#›</a:t>
            </a:fld>
            <a:endParaRPr lang="en-US"/>
          </a:p>
        </p:txBody>
      </p:sp>
      <p:sp>
        <p:nvSpPr>
          <p:cNvPr id="10" name="Footer Placeholder 7">
            <a:extLst>
              <a:ext uri="{FF2B5EF4-FFF2-40B4-BE49-F238E27FC236}">
                <a16:creationId xmlns:a16="http://schemas.microsoft.com/office/drawing/2014/main" id="{FA0AD0F5-9791-40C7-924D-9B68E6E77001}"/>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endParaRPr lang="en-US"/>
          </a:p>
        </p:txBody>
      </p:sp>
    </p:spTree>
    <p:extLst>
      <p:ext uri="{BB962C8B-B14F-4D97-AF65-F5344CB8AC3E}">
        <p14:creationId xmlns:p14="http://schemas.microsoft.com/office/powerpoint/2010/main" val="2198168148"/>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p:cSld name="Chart &amp; Text Single Header">
    <p:spTree>
      <p:nvGrpSpPr>
        <p:cNvPr id="1" name=""/>
        <p:cNvGrpSpPr/>
        <p:nvPr/>
      </p:nvGrpSpPr>
      <p:grpSpPr>
        <a:xfrm>
          <a:off x="0" y="0"/>
          <a:ext cx="0" cy="0"/>
          <a:chOff x="0" y="0"/>
          <a:chExt cx="0" cy="0"/>
        </a:xfrm>
      </p:grpSpPr>
      <p:sp>
        <p:nvSpPr>
          <p:cNvPr id="13" name="Chart Placeholder 3">
            <a:extLst>
              <a:ext uri="{FF2B5EF4-FFF2-40B4-BE49-F238E27FC236}">
                <a16:creationId xmlns:a16="http://schemas.microsoft.com/office/drawing/2014/main" id="{63C6AB45-0861-44F2-94DD-81C4DEB7F682}"/>
              </a:ext>
            </a:extLst>
          </p:cNvPr>
          <p:cNvSpPr>
            <a:spLocks noGrp="1"/>
          </p:cNvSpPr>
          <p:nvPr>
            <p:ph type="chart" sz="quarter" idx="10"/>
          </p:nvPr>
        </p:nvSpPr>
        <p:spPr>
          <a:xfrm>
            <a:off x="381000" y="1600200"/>
            <a:ext cx="5562600" cy="4724400"/>
          </a:xfrm>
        </p:spPr>
        <p:txBody>
          <a:bodyPr/>
          <a:lstStyle>
            <a:lvl1pPr marL="0" indent="0">
              <a:buNone/>
              <a:defRPr/>
            </a:lvl1pPr>
          </a:lstStyle>
          <a:p>
            <a:r>
              <a:rPr lang="en-US"/>
              <a:t>Click icon to add chart</a:t>
            </a:r>
          </a:p>
        </p:txBody>
      </p:sp>
      <p:sp>
        <p:nvSpPr>
          <p:cNvPr id="14" name="Text Placeholder 5">
            <a:extLst>
              <a:ext uri="{FF2B5EF4-FFF2-40B4-BE49-F238E27FC236}">
                <a16:creationId xmlns:a16="http://schemas.microsoft.com/office/drawing/2014/main" id="{306748BF-D77E-4AD0-AB49-22A07DCF6ACF}"/>
              </a:ext>
            </a:extLst>
          </p:cNvPr>
          <p:cNvSpPr>
            <a:spLocks noGrp="1"/>
          </p:cNvSpPr>
          <p:nvPr>
            <p:ph type="body" sz="quarter" idx="11"/>
          </p:nvPr>
        </p:nvSpPr>
        <p:spPr>
          <a:xfrm>
            <a:off x="6172200" y="1600200"/>
            <a:ext cx="5638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790909B8-382D-4C7C-B460-B2A1AD69CC6B}"/>
              </a:ext>
            </a:extLst>
          </p:cNvPr>
          <p:cNvSpPr>
            <a:spLocks noGrp="1"/>
          </p:cNvSpPr>
          <p:nvPr>
            <p:ph type="title"/>
          </p:nvPr>
        </p:nvSpPr>
        <p:spPr/>
        <p:txBody>
          <a:bodyPr/>
          <a:lstStyle/>
          <a:p>
            <a:r>
              <a:rPr lang="en-US"/>
              <a:t>Click to edit Master title style</a:t>
            </a:r>
          </a:p>
        </p:txBody>
      </p:sp>
      <p:sp>
        <p:nvSpPr>
          <p:cNvPr id="7" name="Slide Number Placeholder 5">
            <a:extLst>
              <a:ext uri="{FF2B5EF4-FFF2-40B4-BE49-F238E27FC236}">
                <a16:creationId xmlns:a16="http://schemas.microsoft.com/office/drawing/2014/main" id="{FF5F3B7D-80F0-40EE-9A01-850624103CD7}"/>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48450253-EBB6-42A9-BAED-448C29EA72A0}" type="slidenum">
              <a:rPr lang="en-US" smtClean="0"/>
              <a:t>‹#›</a:t>
            </a:fld>
            <a:endParaRPr lang="en-US"/>
          </a:p>
        </p:txBody>
      </p:sp>
      <p:sp>
        <p:nvSpPr>
          <p:cNvPr id="8" name="Footer Placeholder 7">
            <a:extLst>
              <a:ext uri="{FF2B5EF4-FFF2-40B4-BE49-F238E27FC236}">
                <a16:creationId xmlns:a16="http://schemas.microsoft.com/office/drawing/2014/main" id="{CAEAF4A1-7F0B-4D0B-9ABA-EAEC0BA3833A}"/>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endParaRPr lang="en-US"/>
          </a:p>
        </p:txBody>
      </p:sp>
    </p:spTree>
    <p:extLst>
      <p:ext uri="{BB962C8B-B14F-4D97-AF65-F5344CB8AC3E}">
        <p14:creationId xmlns:p14="http://schemas.microsoft.com/office/powerpoint/2010/main" val="2120476197"/>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p:cSld name="Chart &amp; Text Header Subheader">
    <p:spTree>
      <p:nvGrpSpPr>
        <p:cNvPr id="1" name=""/>
        <p:cNvGrpSpPr/>
        <p:nvPr/>
      </p:nvGrpSpPr>
      <p:grpSpPr>
        <a:xfrm>
          <a:off x="0" y="0"/>
          <a:ext cx="0" cy="0"/>
          <a:chOff x="0" y="0"/>
          <a:chExt cx="0" cy="0"/>
        </a:xfrm>
      </p:grpSpPr>
      <p:sp>
        <p:nvSpPr>
          <p:cNvPr id="24" name="Chart Placeholder 3">
            <a:extLst>
              <a:ext uri="{FF2B5EF4-FFF2-40B4-BE49-F238E27FC236}">
                <a16:creationId xmlns:a16="http://schemas.microsoft.com/office/drawing/2014/main" id="{C958AAB5-D01C-4B2D-9AF9-0352ED545D73}"/>
              </a:ext>
            </a:extLst>
          </p:cNvPr>
          <p:cNvSpPr>
            <a:spLocks noGrp="1"/>
          </p:cNvSpPr>
          <p:nvPr>
            <p:ph type="chart" sz="quarter" idx="10"/>
          </p:nvPr>
        </p:nvSpPr>
        <p:spPr>
          <a:xfrm>
            <a:off x="381000" y="1600200"/>
            <a:ext cx="5562600" cy="4724400"/>
          </a:xfrm>
        </p:spPr>
        <p:txBody>
          <a:bodyPr/>
          <a:lstStyle>
            <a:lvl1pPr marL="0" indent="0">
              <a:buNone/>
              <a:defRPr/>
            </a:lvl1pPr>
          </a:lstStyle>
          <a:p>
            <a:r>
              <a:rPr lang="en-US"/>
              <a:t>Click icon to add chart</a:t>
            </a:r>
          </a:p>
        </p:txBody>
      </p:sp>
      <p:sp>
        <p:nvSpPr>
          <p:cNvPr id="25" name="Text Placeholder 5">
            <a:extLst>
              <a:ext uri="{FF2B5EF4-FFF2-40B4-BE49-F238E27FC236}">
                <a16:creationId xmlns:a16="http://schemas.microsoft.com/office/drawing/2014/main" id="{C5179B35-1913-479E-B6A0-FBFE91AD7521}"/>
              </a:ext>
            </a:extLst>
          </p:cNvPr>
          <p:cNvSpPr>
            <a:spLocks noGrp="1"/>
          </p:cNvSpPr>
          <p:nvPr>
            <p:ph type="body" sz="quarter" idx="11"/>
          </p:nvPr>
        </p:nvSpPr>
        <p:spPr>
          <a:xfrm>
            <a:off x="6172200" y="1600200"/>
            <a:ext cx="5638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24600AB-193D-4AE1-8D6F-E82C992F259E}"/>
              </a:ext>
            </a:extLst>
          </p:cNvPr>
          <p:cNvSpPr>
            <a:spLocks noGrp="1"/>
          </p:cNvSpPr>
          <p:nvPr>
            <p:ph type="title"/>
          </p:nvPr>
        </p:nvSpPr>
        <p:spPr/>
        <p:txBody>
          <a:bodyPr/>
          <a:lstStyle/>
          <a:p>
            <a:r>
              <a:rPr lang="en-US"/>
              <a:t>Click to edit Master title style</a:t>
            </a:r>
          </a:p>
        </p:txBody>
      </p:sp>
      <p:sp>
        <p:nvSpPr>
          <p:cNvPr id="9" name="Text Placeholder 15">
            <a:extLst>
              <a:ext uri="{FF2B5EF4-FFF2-40B4-BE49-F238E27FC236}">
                <a16:creationId xmlns:a16="http://schemas.microsoft.com/office/drawing/2014/main" id="{321EDE20-0A43-4F9A-8D65-958B78529FDD}"/>
              </a:ext>
            </a:extLst>
          </p:cNvPr>
          <p:cNvSpPr>
            <a:spLocks noGrp="1"/>
          </p:cNvSpPr>
          <p:nvPr>
            <p:ph type="body" sz="quarter" idx="12"/>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8" name="Slide Number Placeholder 5">
            <a:extLst>
              <a:ext uri="{FF2B5EF4-FFF2-40B4-BE49-F238E27FC236}">
                <a16:creationId xmlns:a16="http://schemas.microsoft.com/office/drawing/2014/main" id="{30ED414D-DA66-4434-8F55-A7A382442FA5}"/>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48450253-EBB6-42A9-BAED-448C29EA72A0}" type="slidenum">
              <a:rPr lang="en-US" smtClean="0"/>
              <a:t>‹#›</a:t>
            </a:fld>
            <a:endParaRPr lang="en-US"/>
          </a:p>
        </p:txBody>
      </p:sp>
      <p:sp>
        <p:nvSpPr>
          <p:cNvPr id="10" name="Footer Placeholder 7">
            <a:extLst>
              <a:ext uri="{FF2B5EF4-FFF2-40B4-BE49-F238E27FC236}">
                <a16:creationId xmlns:a16="http://schemas.microsoft.com/office/drawing/2014/main" id="{DD1A607D-C93A-4E68-87B2-ADA94EEE1BCC}"/>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endParaRPr lang="en-US"/>
          </a:p>
        </p:txBody>
      </p:sp>
    </p:spTree>
    <p:extLst>
      <p:ext uri="{BB962C8B-B14F-4D97-AF65-F5344CB8AC3E}">
        <p14:creationId xmlns:p14="http://schemas.microsoft.com/office/powerpoint/2010/main" val="3549124257"/>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p:cSld name="2 Chart &amp; Text Single Header">
    <p:spTree>
      <p:nvGrpSpPr>
        <p:cNvPr id="1" name=""/>
        <p:cNvGrpSpPr/>
        <p:nvPr/>
      </p:nvGrpSpPr>
      <p:grpSpPr>
        <a:xfrm>
          <a:off x="0" y="0"/>
          <a:ext cx="0" cy="0"/>
          <a:chOff x="0" y="0"/>
          <a:chExt cx="0" cy="0"/>
        </a:xfrm>
      </p:grpSpPr>
      <p:sp>
        <p:nvSpPr>
          <p:cNvPr id="13" name="Chart Placeholder 3">
            <a:extLst>
              <a:ext uri="{FF2B5EF4-FFF2-40B4-BE49-F238E27FC236}">
                <a16:creationId xmlns:a16="http://schemas.microsoft.com/office/drawing/2014/main" id="{56858CE1-D171-46D6-B252-F23BCAAF05C3}"/>
              </a:ext>
            </a:extLst>
          </p:cNvPr>
          <p:cNvSpPr>
            <a:spLocks noGrp="1"/>
          </p:cNvSpPr>
          <p:nvPr>
            <p:ph type="chart" sz="quarter" idx="10"/>
          </p:nvPr>
        </p:nvSpPr>
        <p:spPr>
          <a:xfrm>
            <a:off x="381000" y="1600200"/>
            <a:ext cx="5562600" cy="2286000"/>
          </a:xfrm>
        </p:spPr>
        <p:txBody>
          <a:bodyPr/>
          <a:lstStyle>
            <a:lvl1pPr marL="0" indent="0">
              <a:buNone/>
              <a:defRPr/>
            </a:lvl1pPr>
          </a:lstStyle>
          <a:p>
            <a:r>
              <a:rPr lang="en-US"/>
              <a:t>Click icon to add chart</a:t>
            </a:r>
          </a:p>
        </p:txBody>
      </p:sp>
      <p:sp>
        <p:nvSpPr>
          <p:cNvPr id="14" name="Chart Placeholder 3">
            <a:extLst>
              <a:ext uri="{FF2B5EF4-FFF2-40B4-BE49-F238E27FC236}">
                <a16:creationId xmlns:a16="http://schemas.microsoft.com/office/drawing/2014/main" id="{18D6C655-71D3-47B1-9C20-3559255CFA6E}"/>
              </a:ext>
            </a:extLst>
          </p:cNvPr>
          <p:cNvSpPr>
            <a:spLocks noGrp="1"/>
          </p:cNvSpPr>
          <p:nvPr>
            <p:ph type="chart" sz="quarter" idx="11"/>
          </p:nvPr>
        </p:nvSpPr>
        <p:spPr>
          <a:xfrm>
            <a:off x="6248400" y="1600200"/>
            <a:ext cx="5562600" cy="2286000"/>
          </a:xfrm>
        </p:spPr>
        <p:txBody>
          <a:bodyPr/>
          <a:lstStyle>
            <a:lvl1pPr marL="0" indent="0">
              <a:buNone/>
              <a:defRPr/>
            </a:lvl1pPr>
          </a:lstStyle>
          <a:p>
            <a:r>
              <a:rPr lang="en-US"/>
              <a:t>Click icon to add chart</a:t>
            </a:r>
          </a:p>
        </p:txBody>
      </p:sp>
      <p:sp>
        <p:nvSpPr>
          <p:cNvPr id="15" name="Text Placeholder 5">
            <a:extLst>
              <a:ext uri="{FF2B5EF4-FFF2-40B4-BE49-F238E27FC236}">
                <a16:creationId xmlns:a16="http://schemas.microsoft.com/office/drawing/2014/main" id="{DF8B6D71-4FC2-4100-8853-2152138668A5}"/>
              </a:ext>
            </a:extLst>
          </p:cNvPr>
          <p:cNvSpPr>
            <a:spLocks noGrp="1"/>
          </p:cNvSpPr>
          <p:nvPr>
            <p:ph type="body" sz="quarter" idx="12"/>
          </p:nvPr>
        </p:nvSpPr>
        <p:spPr>
          <a:xfrm>
            <a:off x="381000" y="4038600"/>
            <a:ext cx="5562600" cy="2286000"/>
          </a:xfrm>
        </p:spPr>
        <p:txBody>
          <a:bodyPr>
            <a:normAutofit/>
          </a:bodyPr>
          <a:lstStyle>
            <a:lvl1pPr>
              <a:defRPr sz="2000"/>
            </a:lvl1pPr>
            <a:lvl2pP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5">
            <a:extLst>
              <a:ext uri="{FF2B5EF4-FFF2-40B4-BE49-F238E27FC236}">
                <a16:creationId xmlns:a16="http://schemas.microsoft.com/office/drawing/2014/main" id="{8D943BF2-E4CE-4E61-B4B5-CFF967638482}"/>
              </a:ext>
            </a:extLst>
          </p:cNvPr>
          <p:cNvSpPr>
            <a:spLocks noGrp="1"/>
          </p:cNvSpPr>
          <p:nvPr>
            <p:ph type="body" sz="quarter" idx="13"/>
          </p:nvPr>
        </p:nvSpPr>
        <p:spPr>
          <a:xfrm>
            <a:off x="6248400" y="4038600"/>
            <a:ext cx="5562600" cy="2286000"/>
          </a:xfrm>
        </p:spPr>
        <p:txBody>
          <a:bodyPr>
            <a:normAutofit/>
          </a:bodyPr>
          <a:lstStyle>
            <a:lvl1pPr>
              <a:defRPr sz="2000"/>
            </a:lvl1pPr>
            <a:lvl2pP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6FF6ABC6-4D7A-4F2F-823B-6F43D3E7A4E2}"/>
              </a:ext>
            </a:extLst>
          </p:cNvPr>
          <p:cNvSpPr>
            <a:spLocks noGrp="1"/>
          </p:cNvSpPr>
          <p:nvPr>
            <p:ph type="title"/>
          </p:nvPr>
        </p:nvSpPr>
        <p:spPr/>
        <p:txBody>
          <a:bodyPr/>
          <a:lstStyle/>
          <a:p>
            <a:r>
              <a:rPr lang="en-US"/>
              <a:t>Click to edit Master title style</a:t>
            </a:r>
          </a:p>
        </p:txBody>
      </p:sp>
      <p:sp>
        <p:nvSpPr>
          <p:cNvPr id="9" name="Slide Number Placeholder 5">
            <a:extLst>
              <a:ext uri="{FF2B5EF4-FFF2-40B4-BE49-F238E27FC236}">
                <a16:creationId xmlns:a16="http://schemas.microsoft.com/office/drawing/2014/main" id="{01ABA037-D9A9-47FE-B95E-12DC568341C5}"/>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48450253-EBB6-42A9-BAED-448C29EA72A0}" type="slidenum">
              <a:rPr lang="en-US" smtClean="0"/>
              <a:t>‹#›</a:t>
            </a:fld>
            <a:endParaRPr lang="en-US"/>
          </a:p>
        </p:txBody>
      </p:sp>
      <p:sp>
        <p:nvSpPr>
          <p:cNvPr id="10" name="Footer Placeholder 7">
            <a:extLst>
              <a:ext uri="{FF2B5EF4-FFF2-40B4-BE49-F238E27FC236}">
                <a16:creationId xmlns:a16="http://schemas.microsoft.com/office/drawing/2014/main" id="{FD972749-4151-478F-B5F0-882415B22766}"/>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endParaRPr lang="en-US"/>
          </a:p>
        </p:txBody>
      </p:sp>
    </p:spTree>
    <p:extLst>
      <p:ext uri="{BB962C8B-B14F-4D97-AF65-F5344CB8AC3E}">
        <p14:creationId xmlns:p14="http://schemas.microsoft.com/office/powerpoint/2010/main" val="133457056"/>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p:cSld name="2 Chart &amp; Text Header Subheader">
    <p:spTree>
      <p:nvGrpSpPr>
        <p:cNvPr id="1" name=""/>
        <p:cNvGrpSpPr/>
        <p:nvPr/>
      </p:nvGrpSpPr>
      <p:grpSpPr>
        <a:xfrm>
          <a:off x="0" y="0"/>
          <a:ext cx="0" cy="0"/>
          <a:chOff x="0" y="0"/>
          <a:chExt cx="0" cy="0"/>
        </a:xfrm>
      </p:grpSpPr>
      <p:sp>
        <p:nvSpPr>
          <p:cNvPr id="24" name="Chart Placeholder 3">
            <a:extLst>
              <a:ext uri="{FF2B5EF4-FFF2-40B4-BE49-F238E27FC236}">
                <a16:creationId xmlns:a16="http://schemas.microsoft.com/office/drawing/2014/main" id="{641AF156-0726-4DC7-B959-D39968119B20}"/>
              </a:ext>
            </a:extLst>
          </p:cNvPr>
          <p:cNvSpPr>
            <a:spLocks noGrp="1"/>
          </p:cNvSpPr>
          <p:nvPr>
            <p:ph type="chart" sz="quarter" idx="10"/>
          </p:nvPr>
        </p:nvSpPr>
        <p:spPr>
          <a:xfrm>
            <a:off x="381000" y="1600200"/>
            <a:ext cx="5562600" cy="2286000"/>
          </a:xfrm>
        </p:spPr>
        <p:txBody>
          <a:bodyPr/>
          <a:lstStyle>
            <a:lvl1pPr marL="0" indent="0">
              <a:buNone/>
              <a:defRPr/>
            </a:lvl1pPr>
          </a:lstStyle>
          <a:p>
            <a:r>
              <a:rPr lang="en-US"/>
              <a:t>Click icon to add chart</a:t>
            </a:r>
          </a:p>
        </p:txBody>
      </p:sp>
      <p:sp>
        <p:nvSpPr>
          <p:cNvPr id="25" name="Chart Placeholder 3">
            <a:extLst>
              <a:ext uri="{FF2B5EF4-FFF2-40B4-BE49-F238E27FC236}">
                <a16:creationId xmlns:a16="http://schemas.microsoft.com/office/drawing/2014/main" id="{FCF1B9AC-03C8-4BAF-A971-CF9FCD930633}"/>
              </a:ext>
            </a:extLst>
          </p:cNvPr>
          <p:cNvSpPr>
            <a:spLocks noGrp="1"/>
          </p:cNvSpPr>
          <p:nvPr>
            <p:ph type="chart" sz="quarter" idx="11"/>
          </p:nvPr>
        </p:nvSpPr>
        <p:spPr>
          <a:xfrm>
            <a:off x="6248400" y="1600200"/>
            <a:ext cx="5562600" cy="2286000"/>
          </a:xfrm>
        </p:spPr>
        <p:txBody>
          <a:bodyPr/>
          <a:lstStyle>
            <a:lvl1pPr marL="0" indent="0">
              <a:buNone/>
              <a:defRPr/>
            </a:lvl1pPr>
          </a:lstStyle>
          <a:p>
            <a:r>
              <a:rPr lang="en-US"/>
              <a:t>Click icon to add chart</a:t>
            </a:r>
          </a:p>
        </p:txBody>
      </p:sp>
      <p:sp>
        <p:nvSpPr>
          <p:cNvPr id="26" name="Text Placeholder 5">
            <a:extLst>
              <a:ext uri="{FF2B5EF4-FFF2-40B4-BE49-F238E27FC236}">
                <a16:creationId xmlns:a16="http://schemas.microsoft.com/office/drawing/2014/main" id="{6FA9DF3A-E8A6-4B48-A1D2-6B39C7BA3E01}"/>
              </a:ext>
            </a:extLst>
          </p:cNvPr>
          <p:cNvSpPr>
            <a:spLocks noGrp="1"/>
          </p:cNvSpPr>
          <p:nvPr>
            <p:ph type="body" sz="quarter" idx="12"/>
          </p:nvPr>
        </p:nvSpPr>
        <p:spPr>
          <a:xfrm>
            <a:off x="381000" y="4038600"/>
            <a:ext cx="5562600" cy="2286000"/>
          </a:xfrm>
        </p:spPr>
        <p:txBody>
          <a:bodyPr>
            <a:normAutofit/>
          </a:bodyPr>
          <a:lstStyle>
            <a:lvl1pPr>
              <a:defRPr sz="2000"/>
            </a:lvl1pPr>
            <a:lvl2pP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ext Placeholder 5">
            <a:extLst>
              <a:ext uri="{FF2B5EF4-FFF2-40B4-BE49-F238E27FC236}">
                <a16:creationId xmlns:a16="http://schemas.microsoft.com/office/drawing/2014/main" id="{EDE9EAEA-3321-4C99-944D-B274AA92DC3D}"/>
              </a:ext>
            </a:extLst>
          </p:cNvPr>
          <p:cNvSpPr>
            <a:spLocks noGrp="1"/>
          </p:cNvSpPr>
          <p:nvPr>
            <p:ph type="body" sz="quarter" idx="13"/>
          </p:nvPr>
        </p:nvSpPr>
        <p:spPr>
          <a:xfrm>
            <a:off x="6248400" y="4038600"/>
            <a:ext cx="5562600" cy="2286000"/>
          </a:xfrm>
        </p:spPr>
        <p:txBody>
          <a:bodyPr>
            <a:normAutofit/>
          </a:bodyPr>
          <a:lstStyle>
            <a:lvl1pPr>
              <a:defRPr sz="2000"/>
            </a:lvl1pPr>
            <a:lvl2pP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DC66F832-855C-478C-9A97-2957C4B06867}"/>
              </a:ext>
            </a:extLst>
          </p:cNvPr>
          <p:cNvSpPr>
            <a:spLocks noGrp="1"/>
          </p:cNvSpPr>
          <p:nvPr>
            <p:ph type="title"/>
          </p:nvPr>
        </p:nvSpPr>
        <p:spPr/>
        <p:txBody>
          <a:bodyPr/>
          <a:lstStyle/>
          <a:p>
            <a:r>
              <a:rPr lang="en-US"/>
              <a:t>Click to edit Master title style</a:t>
            </a:r>
          </a:p>
        </p:txBody>
      </p:sp>
      <p:sp>
        <p:nvSpPr>
          <p:cNvPr id="11" name="Text Placeholder 15">
            <a:extLst>
              <a:ext uri="{FF2B5EF4-FFF2-40B4-BE49-F238E27FC236}">
                <a16:creationId xmlns:a16="http://schemas.microsoft.com/office/drawing/2014/main" id="{9D0BDCBB-59C9-4F30-9D2A-319ACCAA1873}"/>
              </a:ext>
            </a:extLst>
          </p:cNvPr>
          <p:cNvSpPr>
            <a:spLocks noGrp="1"/>
          </p:cNvSpPr>
          <p:nvPr>
            <p:ph type="body" sz="quarter" idx="14"/>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10" name="Slide Number Placeholder 5">
            <a:extLst>
              <a:ext uri="{FF2B5EF4-FFF2-40B4-BE49-F238E27FC236}">
                <a16:creationId xmlns:a16="http://schemas.microsoft.com/office/drawing/2014/main" id="{91BF37AE-899A-408D-B139-79C2A4DBD542}"/>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48450253-EBB6-42A9-BAED-448C29EA72A0}" type="slidenum">
              <a:rPr lang="en-US" smtClean="0"/>
              <a:t>‹#›</a:t>
            </a:fld>
            <a:endParaRPr lang="en-US"/>
          </a:p>
        </p:txBody>
      </p:sp>
      <p:sp>
        <p:nvSpPr>
          <p:cNvPr id="12" name="Footer Placeholder 7">
            <a:extLst>
              <a:ext uri="{FF2B5EF4-FFF2-40B4-BE49-F238E27FC236}">
                <a16:creationId xmlns:a16="http://schemas.microsoft.com/office/drawing/2014/main" id="{C4123726-5651-465A-AF1C-572B1745A245}"/>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endParaRPr lang="en-US"/>
          </a:p>
        </p:txBody>
      </p:sp>
    </p:spTree>
    <p:extLst>
      <p:ext uri="{BB962C8B-B14F-4D97-AF65-F5344CB8AC3E}">
        <p14:creationId xmlns:p14="http://schemas.microsoft.com/office/powerpoint/2010/main" val="3170957537"/>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p:cSld name="3 Chart &amp; Text Single Header">
    <p:spTree>
      <p:nvGrpSpPr>
        <p:cNvPr id="1" name=""/>
        <p:cNvGrpSpPr/>
        <p:nvPr/>
      </p:nvGrpSpPr>
      <p:grpSpPr>
        <a:xfrm>
          <a:off x="0" y="0"/>
          <a:ext cx="0" cy="0"/>
          <a:chOff x="0" y="0"/>
          <a:chExt cx="0" cy="0"/>
        </a:xfrm>
      </p:grpSpPr>
      <p:sp>
        <p:nvSpPr>
          <p:cNvPr id="13" name="Chart Placeholder 3">
            <a:extLst>
              <a:ext uri="{FF2B5EF4-FFF2-40B4-BE49-F238E27FC236}">
                <a16:creationId xmlns:a16="http://schemas.microsoft.com/office/drawing/2014/main" id="{DA9E81FA-16F1-4C7C-A851-B8D6CA3AA11E}"/>
              </a:ext>
            </a:extLst>
          </p:cNvPr>
          <p:cNvSpPr>
            <a:spLocks noGrp="1"/>
          </p:cNvSpPr>
          <p:nvPr>
            <p:ph type="chart" sz="quarter" idx="10"/>
          </p:nvPr>
        </p:nvSpPr>
        <p:spPr>
          <a:xfrm>
            <a:off x="381000" y="1600200"/>
            <a:ext cx="3657600" cy="2286000"/>
          </a:xfrm>
        </p:spPr>
        <p:txBody>
          <a:bodyPr/>
          <a:lstStyle>
            <a:lvl1pPr marL="0" indent="0">
              <a:buNone/>
              <a:defRPr/>
            </a:lvl1pPr>
          </a:lstStyle>
          <a:p>
            <a:r>
              <a:rPr lang="en-US"/>
              <a:t>Click icon to add chart</a:t>
            </a:r>
          </a:p>
        </p:txBody>
      </p:sp>
      <p:sp>
        <p:nvSpPr>
          <p:cNvPr id="14" name="Text Placeholder 5">
            <a:extLst>
              <a:ext uri="{FF2B5EF4-FFF2-40B4-BE49-F238E27FC236}">
                <a16:creationId xmlns:a16="http://schemas.microsoft.com/office/drawing/2014/main" id="{96AE73D3-FE49-4025-8181-3FEDAF912FC5}"/>
              </a:ext>
            </a:extLst>
          </p:cNvPr>
          <p:cNvSpPr>
            <a:spLocks noGrp="1"/>
          </p:cNvSpPr>
          <p:nvPr>
            <p:ph type="body" sz="quarter" idx="12"/>
          </p:nvPr>
        </p:nvSpPr>
        <p:spPr>
          <a:xfrm>
            <a:off x="381000" y="4038600"/>
            <a:ext cx="3657600" cy="2286000"/>
          </a:xfrm>
        </p:spPr>
        <p:txBody>
          <a:bodyPr>
            <a:norm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hart Placeholder 3">
            <a:extLst>
              <a:ext uri="{FF2B5EF4-FFF2-40B4-BE49-F238E27FC236}">
                <a16:creationId xmlns:a16="http://schemas.microsoft.com/office/drawing/2014/main" id="{35DF5CF4-1DE3-49D8-A0A4-A0C208999547}"/>
              </a:ext>
            </a:extLst>
          </p:cNvPr>
          <p:cNvSpPr>
            <a:spLocks noGrp="1"/>
          </p:cNvSpPr>
          <p:nvPr>
            <p:ph type="chart" sz="quarter" idx="13"/>
          </p:nvPr>
        </p:nvSpPr>
        <p:spPr>
          <a:xfrm>
            <a:off x="4267200" y="1600200"/>
            <a:ext cx="3657600" cy="2286000"/>
          </a:xfrm>
        </p:spPr>
        <p:txBody>
          <a:bodyPr/>
          <a:lstStyle>
            <a:lvl1pPr marL="0" indent="0">
              <a:buNone/>
              <a:defRPr/>
            </a:lvl1pPr>
          </a:lstStyle>
          <a:p>
            <a:r>
              <a:rPr lang="en-US"/>
              <a:t>Click icon to add chart</a:t>
            </a:r>
          </a:p>
        </p:txBody>
      </p:sp>
      <p:sp>
        <p:nvSpPr>
          <p:cNvPr id="16" name="Text Placeholder 5">
            <a:extLst>
              <a:ext uri="{FF2B5EF4-FFF2-40B4-BE49-F238E27FC236}">
                <a16:creationId xmlns:a16="http://schemas.microsoft.com/office/drawing/2014/main" id="{FDE787F1-87E8-400C-B491-A08ED5544A54}"/>
              </a:ext>
            </a:extLst>
          </p:cNvPr>
          <p:cNvSpPr>
            <a:spLocks noGrp="1"/>
          </p:cNvSpPr>
          <p:nvPr>
            <p:ph type="body" sz="quarter" idx="14"/>
          </p:nvPr>
        </p:nvSpPr>
        <p:spPr>
          <a:xfrm>
            <a:off x="4267200" y="4038600"/>
            <a:ext cx="3657600" cy="2286000"/>
          </a:xfrm>
        </p:spPr>
        <p:txBody>
          <a:bodyPr>
            <a:norm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hart Placeholder 3">
            <a:extLst>
              <a:ext uri="{FF2B5EF4-FFF2-40B4-BE49-F238E27FC236}">
                <a16:creationId xmlns:a16="http://schemas.microsoft.com/office/drawing/2014/main" id="{6F447463-CAA7-428F-8E49-4F7B6F84A2BB}"/>
              </a:ext>
            </a:extLst>
          </p:cNvPr>
          <p:cNvSpPr>
            <a:spLocks noGrp="1"/>
          </p:cNvSpPr>
          <p:nvPr>
            <p:ph type="chart" sz="quarter" idx="15"/>
          </p:nvPr>
        </p:nvSpPr>
        <p:spPr>
          <a:xfrm>
            <a:off x="8153400" y="1600200"/>
            <a:ext cx="3657600" cy="2286000"/>
          </a:xfrm>
        </p:spPr>
        <p:txBody>
          <a:bodyPr/>
          <a:lstStyle>
            <a:lvl1pPr marL="0" indent="0">
              <a:buNone/>
              <a:defRPr/>
            </a:lvl1pPr>
          </a:lstStyle>
          <a:p>
            <a:r>
              <a:rPr lang="en-US"/>
              <a:t>Click icon to add chart</a:t>
            </a:r>
          </a:p>
        </p:txBody>
      </p:sp>
      <p:sp>
        <p:nvSpPr>
          <p:cNvPr id="18" name="Text Placeholder 5">
            <a:extLst>
              <a:ext uri="{FF2B5EF4-FFF2-40B4-BE49-F238E27FC236}">
                <a16:creationId xmlns:a16="http://schemas.microsoft.com/office/drawing/2014/main" id="{838F0D8C-48BE-4BA1-A4A4-A94D624B64CF}"/>
              </a:ext>
            </a:extLst>
          </p:cNvPr>
          <p:cNvSpPr>
            <a:spLocks noGrp="1"/>
          </p:cNvSpPr>
          <p:nvPr>
            <p:ph type="body" sz="quarter" idx="16"/>
          </p:nvPr>
        </p:nvSpPr>
        <p:spPr>
          <a:xfrm>
            <a:off x="8153400" y="4038600"/>
            <a:ext cx="3657600" cy="2286000"/>
          </a:xfrm>
        </p:spPr>
        <p:txBody>
          <a:bodyPr>
            <a:norm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A3AB92E7-5178-421A-B22C-0AB575D2A4F6}"/>
              </a:ext>
            </a:extLst>
          </p:cNvPr>
          <p:cNvSpPr>
            <a:spLocks noGrp="1"/>
          </p:cNvSpPr>
          <p:nvPr>
            <p:ph type="title"/>
          </p:nvPr>
        </p:nvSpPr>
        <p:spPr/>
        <p:txBody>
          <a:bodyPr/>
          <a:lstStyle/>
          <a:p>
            <a:r>
              <a:rPr lang="en-US"/>
              <a:t>Click to edit Master title style</a:t>
            </a:r>
          </a:p>
        </p:txBody>
      </p:sp>
      <p:sp>
        <p:nvSpPr>
          <p:cNvPr id="11" name="Slide Number Placeholder 5">
            <a:extLst>
              <a:ext uri="{FF2B5EF4-FFF2-40B4-BE49-F238E27FC236}">
                <a16:creationId xmlns:a16="http://schemas.microsoft.com/office/drawing/2014/main" id="{7BB80B6B-76CF-4D94-8AFC-4668848A9D34}"/>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48450253-EBB6-42A9-BAED-448C29EA72A0}" type="slidenum">
              <a:rPr lang="en-US" smtClean="0"/>
              <a:t>‹#›</a:t>
            </a:fld>
            <a:endParaRPr lang="en-US"/>
          </a:p>
        </p:txBody>
      </p:sp>
      <p:sp>
        <p:nvSpPr>
          <p:cNvPr id="12" name="Footer Placeholder 7">
            <a:extLst>
              <a:ext uri="{FF2B5EF4-FFF2-40B4-BE49-F238E27FC236}">
                <a16:creationId xmlns:a16="http://schemas.microsoft.com/office/drawing/2014/main" id="{1371CA75-0D8A-42C4-B70F-7B0ACD43BC8A}"/>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endParaRPr lang="en-US"/>
          </a:p>
        </p:txBody>
      </p:sp>
    </p:spTree>
    <p:extLst>
      <p:ext uri="{BB962C8B-B14F-4D97-AF65-F5344CB8AC3E}">
        <p14:creationId xmlns:p14="http://schemas.microsoft.com/office/powerpoint/2010/main" val="982295272"/>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p:cSld name="3 Chart &amp; Text Header Subheader">
    <p:spTree>
      <p:nvGrpSpPr>
        <p:cNvPr id="1" name=""/>
        <p:cNvGrpSpPr/>
        <p:nvPr/>
      </p:nvGrpSpPr>
      <p:grpSpPr>
        <a:xfrm>
          <a:off x="0" y="0"/>
          <a:ext cx="0" cy="0"/>
          <a:chOff x="0" y="0"/>
          <a:chExt cx="0" cy="0"/>
        </a:xfrm>
      </p:grpSpPr>
      <p:sp>
        <p:nvSpPr>
          <p:cNvPr id="24" name="Chart Placeholder 3">
            <a:extLst>
              <a:ext uri="{FF2B5EF4-FFF2-40B4-BE49-F238E27FC236}">
                <a16:creationId xmlns:a16="http://schemas.microsoft.com/office/drawing/2014/main" id="{2062AF27-726B-472D-9600-224CBE8589BA}"/>
              </a:ext>
            </a:extLst>
          </p:cNvPr>
          <p:cNvSpPr>
            <a:spLocks noGrp="1"/>
          </p:cNvSpPr>
          <p:nvPr>
            <p:ph type="chart" sz="quarter" idx="10"/>
          </p:nvPr>
        </p:nvSpPr>
        <p:spPr>
          <a:xfrm>
            <a:off x="381000" y="1600200"/>
            <a:ext cx="3657600" cy="2286000"/>
          </a:xfrm>
        </p:spPr>
        <p:txBody>
          <a:bodyPr/>
          <a:lstStyle>
            <a:lvl1pPr marL="0" indent="0">
              <a:buNone/>
              <a:defRPr/>
            </a:lvl1pPr>
          </a:lstStyle>
          <a:p>
            <a:r>
              <a:rPr lang="en-US"/>
              <a:t>Click icon to add chart</a:t>
            </a:r>
          </a:p>
        </p:txBody>
      </p:sp>
      <p:sp>
        <p:nvSpPr>
          <p:cNvPr id="25" name="Text Placeholder 5">
            <a:extLst>
              <a:ext uri="{FF2B5EF4-FFF2-40B4-BE49-F238E27FC236}">
                <a16:creationId xmlns:a16="http://schemas.microsoft.com/office/drawing/2014/main" id="{7BECFFB8-08EB-47F6-B862-8A2257286A00}"/>
              </a:ext>
            </a:extLst>
          </p:cNvPr>
          <p:cNvSpPr>
            <a:spLocks noGrp="1"/>
          </p:cNvSpPr>
          <p:nvPr>
            <p:ph type="body" sz="quarter" idx="12"/>
          </p:nvPr>
        </p:nvSpPr>
        <p:spPr>
          <a:xfrm>
            <a:off x="381000" y="4038600"/>
            <a:ext cx="3657600" cy="2286000"/>
          </a:xfrm>
        </p:spPr>
        <p:txBody>
          <a:bodyPr>
            <a:norm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hart Placeholder 3">
            <a:extLst>
              <a:ext uri="{FF2B5EF4-FFF2-40B4-BE49-F238E27FC236}">
                <a16:creationId xmlns:a16="http://schemas.microsoft.com/office/drawing/2014/main" id="{2D13778A-2A0A-4EC7-A501-8D10A08035AB}"/>
              </a:ext>
            </a:extLst>
          </p:cNvPr>
          <p:cNvSpPr>
            <a:spLocks noGrp="1"/>
          </p:cNvSpPr>
          <p:nvPr>
            <p:ph type="chart" sz="quarter" idx="13"/>
          </p:nvPr>
        </p:nvSpPr>
        <p:spPr>
          <a:xfrm>
            <a:off x="4267200" y="1600200"/>
            <a:ext cx="3657600" cy="2286000"/>
          </a:xfrm>
        </p:spPr>
        <p:txBody>
          <a:bodyPr/>
          <a:lstStyle>
            <a:lvl1pPr marL="0" indent="0">
              <a:buNone/>
              <a:defRPr/>
            </a:lvl1pPr>
          </a:lstStyle>
          <a:p>
            <a:r>
              <a:rPr lang="en-US"/>
              <a:t>Click icon to add chart</a:t>
            </a:r>
          </a:p>
        </p:txBody>
      </p:sp>
      <p:sp>
        <p:nvSpPr>
          <p:cNvPr id="27" name="Text Placeholder 5">
            <a:extLst>
              <a:ext uri="{FF2B5EF4-FFF2-40B4-BE49-F238E27FC236}">
                <a16:creationId xmlns:a16="http://schemas.microsoft.com/office/drawing/2014/main" id="{F15E32A7-2362-4A9E-8692-683700D4ACC6}"/>
              </a:ext>
            </a:extLst>
          </p:cNvPr>
          <p:cNvSpPr>
            <a:spLocks noGrp="1"/>
          </p:cNvSpPr>
          <p:nvPr>
            <p:ph type="body" sz="quarter" idx="14"/>
          </p:nvPr>
        </p:nvSpPr>
        <p:spPr>
          <a:xfrm>
            <a:off x="4267200" y="4038600"/>
            <a:ext cx="3657600" cy="2286000"/>
          </a:xfrm>
        </p:spPr>
        <p:txBody>
          <a:bodyPr>
            <a:norm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hart Placeholder 3">
            <a:extLst>
              <a:ext uri="{FF2B5EF4-FFF2-40B4-BE49-F238E27FC236}">
                <a16:creationId xmlns:a16="http://schemas.microsoft.com/office/drawing/2014/main" id="{823D7D71-DF9C-4AA8-9F69-2E3C3DE4E7F0}"/>
              </a:ext>
            </a:extLst>
          </p:cNvPr>
          <p:cNvSpPr>
            <a:spLocks noGrp="1"/>
          </p:cNvSpPr>
          <p:nvPr>
            <p:ph type="chart" sz="quarter" idx="15"/>
          </p:nvPr>
        </p:nvSpPr>
        <p:spPr>
          <a:xfrm>
            <a:off x="8153400" y="1600200"/>
            <a:ext cx="3657600" cy="2286000"/>
          </a:xfrm>
        </p:spPr>
        <p:txBody>
          <a:bodyPr/>
          <a:lstStyle>
            <a:lvl1pPr marL="0" indent="0">
              <a:buNone/>
              <a:defRPr/>
            </a:lvl1pPr>
          </a:lstStyle>
          <a:p>
            <a:r>
              <a:rPr lang="en-US"/>
              <a:t>Click icon to add chart</a:t>
            </a:r>
          </a:p>
        </p:txBody>
      </p:sp>
      <p:sp>
        <p:nvSpPr>
          <p:cNvPr id="29" name="Text Placeholder 5">
            <a:extLst>
              <a:ext uri="{FF2B5EF4-FFF2-40B4-BE49-F238E27FC236}">
                <a16:creationId xmlns:a16="http://schemas.microsoft.com/office/drawing/2014/main" id="{70CCF4C5-4051-4EDF-82ED-D4E748BEBED3}"/>
              </a:ext>
            </a:extLst>
          </p:cNvPr>
          <p:cNvSpPr>
            <a:spLocks noGrp="1"/>
          </p:cNvSpPr>
          <p:nvPr>
            <p:ph type="body" sz="quarter" idx="16"/>
          </p:nvPr>
        </p:nvSpPr>
        <p:spPr>
          <a:xfrm>
            <a:off x="8153400" y="4038600"/>
            <a:ext cx="3657600" cy="2286000"/>
          </a:xfrm>
        </p:spPr>
        <p:txBody>
          <a:bodyPr>
            <a:norm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E06DAE44-0998-4F32-97A0-753D5076693A}"/>
              </a:ext>
            </a:extLst>
          </p:cNvPr>
          <p:cNvSpPr>
            <a:spLocks noGrp="1"/>
          </p:cNvSpPr>
          <p:nvPr>
            <p:ph type="title"/>
          </p:nvPr>
        </p:nvSpPr>
        <p:spPr/>
        <p:txBody>
          <a:bodyPr/>
          <a:lstStyle/>
          <a:p>
            <a:r>
              <a:rPr lang="en-US"/>
              <a:t>Click to edit Master title style</a:t>
            </a:r>
          </a:p>
        </p:txBody>
      </p:sp>
      <p:sp>
        <p:nvSpPr>
          <p:cNvPr id="13" name="Text Placeholder 15">
            <a:extLst>
              <a:ext uri="{FF2B5EF4-FFF2-40B4-BE49-F238E27FC236}">
                <a16:creationId xmlns:a16="http://schemas.microsoft.com/office/drawing/2014/main" id="{883CE133-D5E1-4641-90F9-6A73836E36B8}"/>
              </a:ext>
            </a:extLst>
          </p:cNvPr>
          <p:cNvSpPr>
            <a:spLocks noGrp="1"/>
          </p:cNvSpPr>
          <p:nvPr>
            <p:ph type="body" sz="quarter" idx="11"/>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12" name="Slide Number Placeholder 5">
            <a:extLst>
              <a:ext uri="{FF2B5EF4-FFF2-40B4-BE49-F238E27FC236}">
                <a16:creationId xmlns:a16="http://schemas.microsoft.com/office/drawing/2014/main" id="{29F269C6-B360-41D0-AF9B-86BF05448EE4}"/>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48450253-EBB6-42A9-BAED-448C29EA72A0}" type="slidenum">
              <a:rPr lang="en-US" smtClean="0"/>
              <a:t>‹#›</a:t>
            </a:fld>
            <a:endParaRPr lang="en-US"/>
          </a:p>
        </p:txBody>
      </p:sp>
      <p:sp>
        <p:nvSpPr>
          <p:cNvPr id="14" name="Footer Placeholder 7">
            <a:extLst>
              <a:ext uri="{FF2B5EF4-FFF2-40B4-BE49-F238E27FC236}">
                <a16:creationId xmlns:a16="http://schemas.microsoft.com/office/drawing/2014/main" id="{CABE4F45-B975-489A-946A-C583EBF60B05}"/>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endParaRPr lang="en-US"/>
          </a:p>
        </p:txBody>
      </p:sp>
    </p:spTree>
    <p:extLst>
      <p:ext uri="{BB962C8B-B14F-4D97-AF65-F5344CB8AC3E}">
        <p14:creationId xmlns:p14="http://schemas.microsoft.com/office/powerpoint/2010/main" val="566818322"/>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p:cSld name="4 Chart Single Header">
    <p:spTree>
      <p:nvGrpSpPr>
        <p:cNvPr id="1" name=""/>
        <p:cNvGrpSpPr/>
        <p:nvPr/>
      </p:nvGrpSpPr>
      <p:grpSpPr>
        <a:xfrm>
          <a:off x="0" y="0"/>
          <a:ext cx="0" cy="0"/>
          <a:chOff x="0" y="0"/>
          <a:chExt cx="0" cy="0"/>
        </a:xfrm>
      </p:grpSpPr>
      <p:sp>
        <p:nvSpPr>
          <p:cNvPr id="13" name="Chart Placeholder 3">
            <a:extLst>
              <a:ext uri="{FF2B5EF4-FFF2-40B4-BE49-F238E27FC236}">
                <a16:creationId xmlns:a16="http://schemas.microsoft.com/office/drawing/2014/main" id="{03D3BA74-60EA-4C29-AF56-B7259BCD771B}"/>
              </a:ext>
            </a:extLst>
          </p:cNvPr>
          <p:cNvSpPr>
            <a:spLocks noGrp="1"/>
          </p:cNvSpPr>
          <p:nvPr>
            <p:ph type="chart" sz="quarter" idx="10"/>
          </p:nvPr>
        </p:nvSpPr>
        <p:spPr>
          <a:xfrm>
            <a:off x="381000" y="1600200"/>
            <a:ext cx="5562600" cy="2286000"/>
          </a:xfrm>
        </p:spPr>
        <p:txBody>
          <a:bodyPr/>
          <a:lstStyle>
            <a:lvl1pPr marL="0" indent="0">
              <a:buNone/>
              <a:defRPr/>
            </a:lvl1pPr>
          </a:lstStyle>
          <a:p>
            <a:r>
              <a:rPr lang="en-US"/>
              <a:t>Click icon to add chart</a:t>
            </a:r>
          </a:p>
        </p:txBody>
      </p:sp>
      <p:sp>
        <p:nvSpPr>
          <p:cNvPr id="14" name="Chart Placeholder 3">
            <a:extLst>
              <a:ext uri="{FF2B5EF4-FFF2-40B4-BE49-F238E27FC236}">
                <a16:creationId xmlns:a16="http://schemas.microsoft.com/office/drawing/2014/main" id="{0808DA0A-FCA0-4A62-B56F-C480EC3E45EE}"/>
              </a:ext>
            </a:extLst>
          </p:cNvPr>
          <p:cNvSpPr>
            <a:spLocks noGrp="1"/>
          </p:cNvSpPr>
          <p:nvPr>
            <p:ph type="chart" sz="quarter" idx="11"/>
          </p:nvPr>
        </p:nvSpPr>
        <p:spPr>
          <a:xfrm>
            <a:off x="6248400" y="1600200"/>
            <a:ext cx="5562600" cy="2286000"/>
          </a:xfrm>
        </p:spPr>
        <p:txBody>
          <a:bodyPr/>
          <a:lstStyle>
            <a:lvl1pPr marL="0" indent="0">
              <a:buNone/>
              <a:defRPr/>
            </a:lvl1pPr>
          </a:lstStyle>
          <a:p>
            <a:r>
              <a:rPr lang="en-US"/>
              <a:t>Click icon to add chart</a:t>
            </a:r>
          </a:p>
        </p:txBody>
      </p:sp>
      <p:sp>
        <p:nvSpPr>
          <p:cNvPr id="15" name="Chart Placeholder 3">
            <a:extLst>
              <a:ext uri="{FF2B5EF4-FFF2-40B4-BE49-F238E27FC236}">
                <a16:creationId xmlns:a16="http://schemas.microsoft.com/office/drawing/2014/main" id="{065ECE00-E49F-4FFD-B3BC-11097ADE947A}"/>
              </a:ext>
            </a:extLst>
          </p:cNvPr>
          <p:cNvSpPr>
            <a:spLocks noGrp="1"/>
          </p:cNvSpPr>
          <p:nvPr>
            <p:ph type="chart" sz="quarter" idx="12"/>
          </p:nvPr>
        </p:nvSpPr>
        <p:spPr>
          <a:xfrm>
            <a:off x="381000" y="4126832"/>
            <a:ext cx="5562600" cy="2286000"/>
          </a:xfrm>
        </p:spPr>
        <p:txBody>
          <a:bodyPr/>
          <a:lstStyle>
            <a:lvl1pPr marL="0" indent="0">
              <a:buNone/>
              <a:defRPr/>
            </a:lvl1pPr>
          </a:lstStyle>
          <a:p>
            <a:r>
              <a:rPr lang="en-US"/>
              <a:t>Click icon to add chart</a:t>
            </a:r>
          </a:p>
        </p:txBody>
      </p:sp>
      <p:sp>
        <p:nvSpPr>
          <p:cNvPr id="16" name="Chart Placeholder 3">
            <a:extLst>
              <a:ext uri="{FF2B5EF4-FFF2-40B4-BE49-F238E27FC236}">
                <a16:creationId xmlns:a16="http://schemas.microsoft.com/office/drawing/2014/main" id="{15458037-4A27-4617-A080-FC1BEF097007}"/>
              </a:ext>
            </a:extLst>
          </p:cNvPr>
          <p:cNvSpPr>
            <a:spLocks noGrp="1"/>
          </p:cNvSpPr>
          <p:nvPr>
            <p:ph type="chart" sz="quarter" idx="13"/>
          </p:nvPr>
        </p:nvSpPr>
        <p:spPr>
          <a:xfrm>
            <a:off x="6248400" y="4126832"/>
            <a:ext cx="5562600" cy="2286000"/>
          </a:xfrm>
        </p:spPr>
        <p:txBody>
          <a:bodyPr/>
          <a:lstStyle>
            <a:lvl1pPr marL="0" indent="0">
              <a:buNone/>
              <a:defRPr/>
            </a:lvl1pPr>
          </a:lstStyle>
          <a:p>
            <a:r>
              <a:rPr lang="en-US"/>
              <a:t>Click icon to add chart</a:t>
            </a:r>
          </a:p>
        </p:txBody>
      </p:sp>
      <p:sp>
        <p:nvSpPr>
          <p:cNvPr id="2" name="Title 1">
            <a:extLst>
              <a:ext uri="{FF2B5EF4-FFF2-40B4-BE49-F238E27FC236}">
                <a16:creationId xmlns:a16="http://schemas.microsoft.com/office/drawing/2014/main" id="{F1993A08-37F5-4EC6-97F5-AEE811C63955}"/>
              </a:ext>
            </a:extLst>
          </p:cNvPr>
          <p:cNvSpPr>
            <a:spLocks noGrp="1"/>
          </p:cNvSpPr>
          <p:nvPr>
            <p:ph type="title"/>
          </p:nvPr>
        </p:nvSpPr>
        <p:spPr/>
        <p:txBody>
          <a:bodyPr/>
          <a:lstStyle/>
          <a:p>
            <a:r>
              <a:rPr lang="en-US"/>
              <a:t>Click to edit Master title style</a:t>
            </a:r>
          </a:p>
        </p:txBody>
      </p:sp>
      <p:sp>
        <p:nvSpPr>
          <p:cNvPr id="9" name="Slide Number Placeholder 5">
            <a:extLst>
              <a:ext uri="{FF2B5EF4-FFF2-40B4-BE49-F238E27FC236}">
                <a16:creationId xmlns:a16="http://schemas.microsoft.com/office/drawing/2014/main" id="{6DC789B3-2B35-4495-AE78-2F62A40266B2}"/>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48450253-EBB6-42A9-BAED-448C29EA72A0}" type="slidenum">
              <a:rPr lang="en-US" smtClean="0"/>
              <a:t>‹#›</a:t>
            </a:fld>
            <a:endParaRPr lang="en-US"/>
          </a:p>
        </p:txBody>
      </p:sp>
      <p:sp>
        <p:nvSpPr>
          <p:cNvPr id="10" name="Footer Placeholder 7">
            <a:extLst>
              <a:ext uri="{FF2B5EF4-FFF2-40B4-BE49-F238E27FC236}">
                <a16:creationId xmlns:a16="http://schemas.microsoft.com/office/drawing/2014/main" id="{EBAD284F-D615-43D5-ABDE-40B70AA4C4DE}"/>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endParaRPr lang="en-US"/>
          </a:p>
        </p:txBody>
      </p:sp>
    </p:spTree>
    <p:extLst>
      <p:ext uri="{BB962C8B-B14F-4D97-AF65-F5344CB8AC3E}">
        <p14:creationId xmlns:p14="http://schemas.microsoft.com/office/powerpoint/2010/main" val="3813480245"/>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p:cSld name="4 Chart Header Subheader">
    <p:spTree>
      <p:nvGrpSpPr>
        <p:cNvPr id="1" name=""/>
        <p:cNvGrpSpPr/>
        <p:nvPr/>
      </p:nvGrpSpPr>
      <p:grpSpPr>
        <a:xfrm>
          <a:off x="0" y="0"/>
          <a:ext cx="0" cy="0"/>
          <a:chOff x="0" y="0"/>
          <a:chExt cx="0" cy="0"/>
        </a:xfrm>
      </p:grpSpPr>
      <p:sp>
        <p:nvSpPr>
          <p:cNvPr id="24" name="Chart Placeholder 3">
            <a:extLst>
              <a:ext uri="{FF2B5EF4-FFF2-40B4-BE49-F238E27FC236}">
                <a16:creationId xmlns:a16="http://schemas.microsoft.com/office/drawing/2014/main" id="{A9E564CA-61D6-4133-91BA-4015264737A5}"/>
              </a:ext>
            </a:extLst>
          </p:cNvPr>
          <p:cNvSpPr>
            <a:spLocks noGrp="1"/>
          </p:cNvSpPr>
          <p:nvPr>
            <p:ph type="chart" sz="quarter" idx="10"/>
          </p:nvPr>
        </p:nvSpPr>
        <p:spPr>
          <a:xfrm>
            <a:off x="381000" y="1600200"/>
            <a:ext cx="5562600" cy="2286000"/>
          </a:xfrm>
        </p:spPr>
        <p:txBody>
          <a:bodyPr/>
          <a:lstStyle>
            <a:lvl1pPr marL="0" indent="0">
              <a:buNone/>
              <a:defRPr/>
            </a:lvl1pPr>
          </a:lstStyle>
          <a:p>
            <a:r>
              <a:rPr lang="en-US"/>
              <a:t>Click icon to add chart</a:t>
            </a:r>
          </a:p>
        </p:txBody>
      </p:sp>
      <p:sp>
        <p:nvSpPr>
          <p:cNvPr id="25" name="Chart Placeholder 3">
            <a:extLst>
              <a:ext uri="{FF2B5EF4-FFF2-40B4-BE49-F238E27FC236}">
                <a16:creationId xmlns:a16="http://schemas.microsoft.com/office/drawing/2014/main" id="{36E8EDEF-E8D8-428D-B186-411007092E08}"/>
              </a:ext>
            </a:extLst>
          </p:cNvPr>
          <p:cNvSpPr>
            <a:spLocks noGrp="1"/>
          </p:cNvSpPr>
          <p:nvPr>
            <p:ph type="chart" sz="quarter" idx="11"/>
          </p:nvPr>
        </p:nvSpPr>
        <p:spPr>
          <a:xfrm>
            <a:off x="6248400" y="1600200"/>
            <a:ext cx="5562600" cy="2286000"/>
          </a:xfrm>
        </p:spPr>
        <p:txBody>
          <a:bodyPr/>
          <a:lstStyle>
            <a:lvl1pPr marL="0" indent="0">
              <a:buNone/>
              <a:defRPr/>
            </a:lvl1pPr>
          </a:lstStyle>
          <a:p>
            <a:r>
              <a:rPr lang="en-US"/>
              <a:t>Click icon to add chart</a:t>
            </a:r>
          </a:p>
        </p:txBody>
      </p:sp>
      <p:sp>
        <p:nvSpPr>
          <p:cNvPr id="26" name="Chart Placeholder 3">
            <a:extLst>
              <a:ext uri="{FF2B5EF4-FFF2-40B4-BE49-F238E27FC236}">
                <a16:creationId xmlns:a16="http://schemas.microsoft.com/office/drawing/2014/main" id="{9298ED55-3210-47A0-828F-36829D90A15D}"/>
              </a:ext>
            </a:extLst>
          </p:cNvPr>
          <p:cNvSpPr>
            <a:spLocks noGrp="1"/>
          </p:cNvSpPr>
          <p:nvPr>
            <p:ph type="chart" sz="quarter" idx="12"/>
          </p:nvPr>
        </p:nvSpPr>
        <p:spPr>
          <a:xfrm>
            <a:off x="381000" y="4126832"/>
            <a:ext cx="5562600" cy="2286000"/>
          </a:xfrm>
        </p:spPr>
        <p:txBody>
          <a:bodyPr/>
          <a:lstStyle>
            <a:lvl1pPr marL="0" indent="0">
              <a:buNone/>
              <a:defRPr/>
            </a:lvl1pPr>
          </a:lstStyle>
          <a:p>
            <a:r>
              <a:rPr lang="en-US"/>
              <a:t>Click icon to add chart</a:t>
            </a:r>
          </a:p>
        </p:txBody>
      </p:sp>
      <p:sp>
        <p:nvSpPr>
          <p:cNvPr id="27" name="Chart Placeholder 3">
            <a:extLst>
              <a:ext uri="{FF2B5EF4-FFF2-40B4-BE49-F238E27FC236}">
                <a16:creationId xmlns:a16="http://schemas.microsoft.com/office/drawing/2014/main" id="{09A678C7-F167-4E65-BE1C-11801C3CD562}"/>
              </a:ext>
            </a:extLst>
          </p:cNvPr>
          <p:cNvSpPr>
            <a:spLocks noGrp="1"/>
          </p:cNvSpPr>
          <p:nvPr>
            <p:ph type="chart" sz="quarter" idx="13"/>
          </p:nvPr>
        </p:nvSpPr>
        <p:spPr>
          <a:xfrm>
            <a:off x="6248400" y="4126832"/>
            <a:ext cx="5562600" cy="2286000"/>
          </a:xfrm>
        </p:spPr>
        <p:txBody>
          <a:bodyPr/>
          <a:lstStyle>
            <a:lvl1pPr marL="0" indent="0">
              <a:buNone/>
              <a:defRPr/>
            </a:lvl1pPr>
          </a:lstStyle>
          <a:p>
            <a:r>
              <a:rPr lang="en-US"/>
              <a:t>Click icon to add chart</a:t>
            </a:r>
          </a:p>
        </p:txBody>
      </p:sp>
      <p:sp>
        <p:nvSpPr>
          <p:cNvPr id="2" name="Title 1">
            <a:extLst>
              <a:ext uri="{FF2B5EF4-FFF2-40B4-BE49-F238E27FC236}">
                <a16:creationId xmlns:a16="http://schemas.microsoft.com/office/drawing/2014/main" id="{B660EDF3-F37A-4A1E-951B-C17C3CFA31D3}"/>
              </a:ext>
            </a:extLst>
          </p:cNvPr>
          <p:cNvSpPr>
            <a:spLocks noGrp="1"/>
          </p:cNvSpPr>
          <p:nvPr>
            <p:ph type="title"/>
          </p:nvPr>
        </p:nvSpPr>
        <p:spPr/>
        <p:txBody>
          <a:bodyPr/>
          <a:lstStyle/>
          <a:p>
            <a:r>
              <a:rPr lang="en-US"/>
              <a:t>Click to edit Master title style</a:t>
            </a:r>
          </a:p>
        </p:txBody>
      </p:sp>
      <p:sp>
        <p:nvSpPr>
          <p:cNvPr id="11" name="Text Placeholder 15">
            <a:extLst>
              <a:ext uri="{FF2B5EF4-FFF2-40B4-BE49-F238E27FC236}">
                <a16:creationId xmlns:a16="http://schemas.microsoft.com/office/drawing/2014/main" id="{FC6F7EA4-81EC-4790-B12F-45359BF2C538}"/>
              </a:ext>
            </a:extLst>
          </p:cNvPr>
          <p:cNvSpPr>
            <a:spLocks noGrp="1"/>
          </p:cNvSpPr>
          <p:nvPr>
            <p:ph type="body" sz="quarter" idx="14"/>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10" name="Slide Number Placeholder 5">
            <a:extLst>
              <a:ext uri="{FF2B5EF4-FFF2-40B4-BE49-F238E27FC236}">
                <a16:creationId xmlns:a16="http://schemas.microsoft.com/office/drawing/2014/main" id="{F5042FF4-170A-4AB8-9559-267F3CF50364}"/>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48450253-EBB6-42A9-BAED-448C29EA72A0}" type="slidenum">
              <a:rPr lang="en-US" smtClean="0"/>
              <a:t>‹#›</a:t>
            </a:fld>
            <a:endParaRPr lang="en-US"/>
          </a:p>
        </p:txBody>
      </p:sp>
      <p:sp>
        <p:nvSpPr>
          <p:cNvPr id="12" name="Footer Placeholder 7">
            <a:extLst>
              <a:ext uri="{FF2B5EF4-FFF2-40B4-BE49-F238E27FC236}">
                <a16:creationId xmlns:a16="http://schemas.microsoft.com/office/drawing/2014/main" id="{B8DF5ABB-41AB-467E-A6EE-7B7A7BB1FF5F}"/>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endParaRPr lang="en-US"/>
          </a:p>
        </p:txBody>
      </p:sp>
    </p:spTree>
    <p:extLst>
      <p:ext uri="{BB962C8B-B14F-4D97-AF65-F5344CB8AC3E}">
        <p14:creationId xmlns:p14="http://schemas.microsoft.com/office/powerpoint/2010/main" val="3583481912"/>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p:cSld name="Table Single Header">
    <p:spTree>
      <p:nvGrpSpPr>
        <p:cNvPr id="1" name=""/>
        <p:cNvGrpSpPr/>
        <p:nvPr/>
      </p:nvGrpSpPr>
      <p:grpSpPr>
        <a:xfrm>
          <a:off x="0" y="0"/>
          <a:ext cx="0" cy="0"/>
          <a:chOff x="0" y="0"/>
          <a:chExt cx="0" cy="0"/>
        </a:xfrm>
      </p:grpSpPr>
      <p:sp>
        <p:nvSpPr>
          <p:cNvPr id="14" name="Table Placeholder 13">
            <a:extLst>
              <a:ext uri="{FF2B5EF4-FFF2-40B4-BE49-F238E27FC236}">
                <a16:creationId xmlns:a16="http://schemas.microsoft.com/office/drawing/2014/main" id="{83B9B5D8-E8BB-4425-A3C2-DD3A585B0524}"/>
              </a:ext>
            </a:extLst>
          </p:cNvPr>
          <p:cNvSpPr>
            <a:spLocks noGrp="1"/>
          </p:cNvSpPr>
          <p:nvPr>
            <p:ph type="tbl" sz="quarter" idx="12"/>
          </p:nvPr>
        </p:nvSpPr>
        <p:spPr>
          <a:xfrm>
            <a:off x="373062" y="1604296"/>
            <a:ext cx="11445875" cy="4719012"/>
          </a:xfrm>
        </p:spPr>
        <p:txBody>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 name="Title 1">
            <a:extLst>
              <a:ext uri="{FF2B5EF4-FFF2-40B4-BE49-F238E27FC236}">
                <a16:creationId xmlns:a16="http://schemas.microsoft.com/office/drawing/2014/main" id="{B3D5CE7F-3C0C-4FDF-93F9-6348B24DBC58}"/>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C8B74E4A-7254-400A-9DF4-848D2EF88572}"/>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48450253-EBB6-42A9-BAED-448C29EA72A0}" type="slidenum">
              <a:rPr lang="en-US" smtClean="0"/>
              <a:t>‹#›</a:t>
            </a:fld>
            <a:endParaRPr lang="en-US"/>
          </a:p>
        </p:txBody>
      </p:sp>
      <p:sp>
        <p:nvSpPr>
          <p:cNvPr id="7" name="Footer Placeholder 7">
            <a:extLst>
              <a:ext uri="{FF2B5EF4-FFF2-40B4-BE49-F238E27FC236}">
                <a16:creationId xmlns:a16="http://schemas.microsoft.com/office/drawing/2014/main" id="{2CF42F7A-5C7B-424D-AB3C-2D4C61B08566}"/>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endParaRPr lang="en-US"/>
          </a:p>
        </p:txBody>
      </p:sp>
    </p:spTree>
    <p:extLst>
      <p:ext uri="{BB962C8B-B14F-4D97-AF65-F5344CB8AC3E}">
        <p14:creationId xmlns:p14="http://schemas.microsoft.com/office/powerpoint/2010/main" val="477488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8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30278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 Chart Single Header">
    <p:spTree>
      <p:nvGrpSpPr>
        <p:cNvPr id="1" name=""/>
        <p:cNvGrpSpPr/>
        <p:nvPr/>
      </p:nvGrpSpPr>
      <p:grpSpPr>
        <a:xfrm>
          <a:off x="0" y="0"/>
          <a:ext cx="0" cy="0"/>
          <a:chOff x="0" y="0"/>
          <a:chExt cx="0" cy="0"/>
        </a:xfrm>
      </p:grpSpPr>
      <p:sp>
        <p:nvSpPr>
          <p:cNvPr id="13" name="Chart Placeholder 3">
            <a:extLst>
              <a:ext uri="{FF2B5EF4-FFF2-40B4-BE49-F238E27FC236}">
                <a16:creationId xmlns:a16="http://schemas.microsoft.com/office/drawing/2014/main" id="{21780E33-1EB3-4A1D-8549-B98BE4B2AB08}"/>
              </a:ext>
            </a:extLst>
          </p:cNvPr>
          <p:cNvSpPr>
            <a:spLocks noGrp="1"/>
          </p:cNvSpPr>
          <p:nvPr>
            <p:ph type="chart" sz="quarter" idx="10"/>
          </p:nvPr>
        </p:nvSpPr>
        <p:spPr>
          <a:xfrm>
            <a:off x="381000" y="1600200"/>
            <a:ext cx="5562600" cy="4724400"/>
          </a:xfrm>
        </p:spPr>
        <p:txBody>
          <a:bodyPr/>
          <a:lstStyle>
            <a:lvl1pPr marL="0" indent="0">
              <a:buNone/>
              <a:defRPr/>
            </a:lvl1pPr>
          </a:lstStyle>
          <a:p>
            <a:r>
              <a:rPr lang="en-US"/>
              <a:t>Click icon to add chart</a:t>
            </a:r>
          </a:p>
        </p:txBody>
      </p:sp>
      <p:sp>
        <p:nvSpPr>
          <p:cNvPr id="14" name="Chart Placeholder 3">
            <a:extLst>
              <a:ext uri="{FF2B5EF4-FFF2-40B4-BE49-F238E27FC236}">
                <a16:creationId xmlns:a16="http://schemas.microsoft.com/office/drawing/2014/main" id="{23F64020-1A32-4FE3-8A93-5E77EE17B5DA}"/>
              </a:ext>
            </a:extLst>
          </p:cNvPr>
          <p:cNvSpPr>
            <a:spLocks noGrp="1"/>
          </p:cNvSpPr>
          <p:nvPr>
            <p:ph type="chart" sz="quarter" idx="11"/>
          </p:nvPr>
        </p:nvSpPr>
        <p:spPr>
          <a:xfrm>
            <a:off x="6248400" y="1600200"/>
            <a:ext cx="5562600" cy="4724400"/>
          </a:xfrm>
        </p:spPr>
        <p:txBody>
          <a:bodyPr/>
          <a:lstStyle>
            <a:lvl1pPr marL="0" indent="0">
              <a:buNone/>
              <a:defRPr/>
            </a:lvl1pPr>
          </a:lstStyle>
          <a:p>
            <a:r>
              <a:rPr lang="en-US"/>
              <a:t>Click icon to add chart</a:t>
            </a:r>
          </a:p>
        </p:txBody>
      </p:sp>
      <p:sp>
        <p:nvSpPr>
          <p:cNvPr id="2" name="Title 1">
            <a:extLst>
              <a:ext uri="{FF2B5EF4-FFF2-40B4-BE49-F238E27FC236}">
                <a16:creationId xmlns:a16="http://schemas.microsoft.com/office/drawing/2014/main" id="{EC857F83-B8FE-4779-99EF-C335D3D70E4A}"/>
              </a:ext>
            </a:extLst>
          </p:cNvPr>
          <p:cNvSpPr>
            <a:spLocks noGrp="1"/>
          </p:cNvSpPr>
          <p:nvPr>
            <p:ph type="title"/>
          </p:nvPr>
        </p:nvSpPr>
        <p:spPr/>
        <p:txBody>
          <a:bodyPr/>
          <a:lstStyle/>
          <a:p>
            <a:r>
              <a:rPr lang="en-US"/>
              <a:t>Click to edit Master title style</a:t>
            </a:r>
          </a:p>
        </p:txBody>
      </p:sp>
      <p:sp>
        <p:nvSpPr>
          <p:cNvPr id="7" name="Slide Number Placeholder 5">
            <a:extLst>
              <a:ext uri="{FF2B5EF4-FFF2-40B4-BE49-F238E27FC236}">
                <a16:creationId xmlns:a16="http://schemas.microsoft.com/office/drawing/2014/main" id="{4258032A-A2F6-47AB-B81A-37530F82D6CA}"/>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8" name="Footer Placeholder 7">
            <a:extLst>
              <a:ext uri="{FF2B5EF4-FFF2-40B4-BE49-F238E27FC236}">
                <a16:creationId xmlns:a16="http://schemas.microsoft.com/office/drawing/2014/main" id="{C61E1808-B7FB-440F-8EA5-8C3E3F86C80C}"/>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203779730"/>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p:cSld name="Table Header Subheader">
    <p:spTree>
      <p:nvGrpSpPr>
        <p:cNvPr id="1" name=""/>
        <p:cNvGrpSpPr/>
        <p:nvPr/>
      </p:nvGrpSpPr>
      <p:grpSpPr>
        <a:xfrm>
          <a:off x="0" y="0"/>
          <a:ext cx="0" cy="0"/>
          <a:chOff x="0" y="0"/>
          <a:chExt cx="0" cy="0"/>
        </a:xfrm>
      </p:grpSpPr>
      <p:sp>
        <p:nvSpPr>
          <p:cNvPr id="25" name="Table Placeholder 13">
            <a:extLst>
              <a:ext uri="{FF2B5EF4-FFF2-40B4-BE49-F238E27FC236}">
                <a16:creationId xmlns:a16="http://schemas.microsoft.com/office/drawing/2014/main" id="{EE916ACB-2923-42C4-9CE6-B3A9EFB45916}"/>
              </a:ext>
            </a:extLst>
          </p:cNvPr>
          <p:cNvSpPr>
            <a:spLocks noGrp="1"/>
          </p:cNvSpPr>
          <p:nvPr>
            <p:ph type="tbl" sz="quarter" idx="13"/>
          </p:nvPr>
        </p:nvSpPr>
        <p:spPr>
          <a:xfrm>
            <a:off x="373062" y="1604296"/>
            <a:ext cx="11445875" cy="4719012"/>
          </a:xfrm>
        </p:spPr>
        <p:txBody>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 name="Title 1">
            <a:extLst>
              <a:ext uri="{FF2B5EF4-FFF2-40B4-BE49-F238E27FC236}">
                <a16:creationId xmlns:a16="http://schemas.microsoft.com/office/drawing/2014/main" id="{F38DF99A-80DE-4D33-A6CC-FE2526443465}"/>
              </a:ext>
            </a:extLst>
          </p:cNvPr>
          <p:cNvSpPr>
            <a:spLocks noGrp="1"/>
          </p:cNvSpPr>
          <p:nvPr>
            <p:ph type="title"/>
          </p:nvPr>
        </p:nvSpPr>
        <p:spPr/>
        <p:txBody>
          <a:bodyPr/>
          <a:lstStyle/>
          <a:p>
            <a:r>
              <a:rPr lang="en-US"/>
              <a:t>Click to edit Master title style</a:t>
            </a:r>
          </a:p>
        </p:txBody>
      </p:sp>
      <p:sp>
        <p:nvSpPr>
          <p:cNvPr id="8" name="Text Placeholder 15">
            <a:extLst>
              <a:ext uri="{FF2B5EF4-FFF2-40B4-BE49-F238E27FC236}">
                <a16:creationId xmlns:a16="http://schemas.microsoft.com/office/drawing/2014/main" id="{755822AA-70D4-4E42-A513-A6503193E91E}"/>
              </a:ext>
            </a:extLst>
          </p:cNvPr>
          <p:cNvSpPr>
            <a:spLocks noGrp="1"/>
          </p:cNvSpPr>
          <p:nvPr>
            <p:ph type="body" sz="quarter" idx="11"/>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7" name="Slide Number Placeholder 5">
            <a:extLst>
              <a:ext uri="{FF2B5EF4-FFF2-40B4-BE49-F238E27FC236}">
                <a16:creationId xmlns:a16="http://schemas.microsoft.com/office/drawing/2014/main" id="{DD16BEF3-3807-4B42-B484-F668C2D982FB}"/>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48450253-EBB6-42A9-BAED-448C29EA72A0}" type="slidenum">
              <a:rPr lang="en-US" smtClean="0"/>
              <a:t>‹#›</a:t>
            </a:fld>
            <a:endParaRPr lang="en-US"/>
          </a:p>
        </p:txBody>
      </p:sp>
      <p:sp>
        <p:nvSpPr>
          <p:cNvPr id="9" name="Footer Placeholder 7">
            <a:extLst>
              <a:ext uri="{FF2B5EF4-FFF2-40B4-BE49-F238E27FC236}">
                <a16:creationId xmlns:a16="http://schemas.microsoft.com/office/drawing/2014/main" id="{1A8A572C-B160-486C-91D5-3A0EA7A17A95}"/>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endParaRPr lang="en-US"/>
          </a:p>
        </p:txBody>
      </p:sp>
    </p:spTree>
    <p:extLst>
      <p:ext uri="{BB962C8B-B14F-4D97-AF65-F5344CB8AC3E}">
        <p14:creationId xmlns:p14="http://schemas.microsoft.com/office/powerpoint/2010/main" val="3321052245"/>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p:cSld name="2 Table Single Header">
    <p:spTree>
      <p:nvGrpSpPr>
        <p:cNvPr id="1" name=""/>
        <p:cNvGrpSpPr/>
        <p:nvPr/>
      </p:nvGrpSpPr>
      <p:grpSpPr>
        <a:xfrm>
          <a:off x="0" y="0"/>
          <a:ext cx="0" cy="0"/>
          <a:chOff x="0" y="0"/>
          <a:chExt cx="0" cy="0"/>
        </a:xfrm>
      </p:grpSpPr>
      <p:sp>
        <p:nvSpPr>
          <p:cNvPr id="15" name="Table Placeholder 13">
            <a:extLst>
              <a:ext uri="{FF2B5EF4-FFF2-40B4-BE49-F238E27FC236}">
                <a16:creationId xmlns:a16="http://schemas.microsoft.com/office/drawing/2014/main" id="{3B5C8C70-9F6F-4142-8675-2A924E954B90}"/>
              </a:ext>
            </a:extLst>
          </p:cNvPr>
          <p:cNvSpPr>
            <a:spLocks noGrp="1"/>
          </p:cNvSpPr>
          <p:nvPr>
            <p:ph type="tbl" sz="quarter" idx="13"/>
          </p:nvPr>
        </p:nvSpPr>
        <p:spPr>
          <a:xfrm>
            <a:off x="373062" y="1565329"/>
            <a:ext cx="5562601" cy="4803720"/>
          </a:xfrm>
        </p:spPr>
        <p:txBody>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16" name="Table Placeholder 13">
            <a:extLst>
              <a:ext uri="{FF2B5EF4-FFF2-40B4-BE49-F238E27FC236}">
                <a16:creationId xmlns:a16="http://schemas.microsoft.com/office/drawing/2014/main" id="{16C55EFE-BD77-49A2-801B-DA0B4A980CC1}"/>
              </a:ext>
            </a:extLst>
          </p:cNvPr>
          <p:cNvSpPr>
            <a:spLocks noGrp="1"/>
          </p:cNvSpPr>
          <p:nvPr>
            <p:ph type="tbl" sz="quarter" idx="14"/>
          </p:nvPr>
        </p:nvSpPr>
        <p:spPr>
          <a:xfrm>
            <a:off x="6250068" y="1565329"/>
            <a:ext cx="5562601" cy="4803720"/>
          </a:xfrm>
        </p:spPr>
        <p:txBody>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 name="Title 1">
            <a:extLst>
              <a:ext uri="{FF2B5EF4-FFF2-40B4-BE49-F238E27FC236}">
                <a16:creationId xmlns:a16="http://schemas.microsoft.com/office/drawing/2014/main" id="{1D057E65-D4E5-40A9-9B9C-3F1AFBBDAC38}"/>
              </a:ext>
            </a:extLst>
          </p:cNvPr>
          <p:cNvSpPr>
            <a:spLocks noGrp="1"/>
          </p:cNvSpPr>
          <p:nvPr>
            <p:ph type="title"/>
          </p:nvPr>
        </p:nvSpPr>
        <p:spPr/>
        <p:txBody>
          <a:bodyPr/>
          <a:lstStyle/>
          <a:p>
            <a:r>
              <a:rPr lang="en-US"/>
              <a:t>Click to edit Master title style</a:t>
            </a:r>
          </a:p>
        </p:txBody>
      </p:sp>
      <p:sp>
        <p:nvSpPr>
          <p:cNvPr id="7" name="Slide Number Placeholder 5">
            <a:extLst>
              <a:ext uri="{FF2B5EF4-FFF2-40B4-BE49-F238E27FC236}">
                <a16:creationId xmlns:a16="http://schemas.microsoft.com/office/drawing/2014/main" id="{77A872B3-8FB3-4C7A-B07A-0077EB1E214E}"/>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48450253-EBB6-42A9-BAED-448C29EA72A0}" type="slidenum">
              <a:rPr lang="en-US" smtClean="0"/>
              <a:t>‹#›</a:t>
            </a:fld>
            <a:endParaRPr lang="en-US"/>
          </a:p>
        </p:txBody>
      </p:sp>
      <p:sp>
        <p:nvSpPr>
          <p:cNvPr id="8" name="Footer Placeholder 7">
            <a:extLst>
              <a:ext uri="{FF2B5EF4-FFF2-40B4-BE49-F238E27FC236}">
                <a16:creationId xmlns:a16="http://schemas.microsoft.com/office/drawing/2014/main" id="{6B393C3D-1211-4610-86C6-301A43474A4C}"/>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endParaRPr lang="en-US"/>
          </a:p>
        </p:txBody>
      </p:sp>
    </p:spTree>
    <p:extLst>
      <p:ext uri="{BB962C8B-B14F-4D97-AF65-F5344CB8AC3E}">
        <p14:creationId xmlns:p14="http://schemas.microsoft.com/office/powerpoint/2010/main" val="2223105858"/>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p:cSld name="2 Table Header Subheader">
    <p:spTree>
      <p:nvGrpSpPr>
        <p:cNvPr id="1" name=""/>
        <p:cNvGrpSpPr/>
        <p:nvPr/>
      </p:nvGrpSpPr>
      <p:grpSpPr>
        <a:xfrm>
          <a:off x="0" y="0"/>
          <a:ext cx="0" cy="0"/>
          <a:chOff x="0" y="0"/>
          <a:chExt cx="0" cy="0"/>
        </a:xfrm>
      </p:grpSpPr>
      <p:sp>
        <p:nvSpPr>
          <p:cNvPr id="26" name="Table Placeholder 13">
            <a:extLst>
              <a:ext uri="{FF2B5EF4-FFF2-40B4-BE49-F238E27FC236}">
                <a16:creationId xmlns:a16="http://schemas.microsoft.com/office/drawing/2014/main" id="{37F13832-E98E-4ECF-93F8-6972B2232F63}"/>
              </a:ext>
            </a:extLst>
          </p:cNvPr>
          <p:cNvSpPr>
            <a:spLocks noGrp="1"/>
          </p:cNvSpPr>
          <p:nvPr>
            <p:ph type="tbl" sz="quarter" idx="13"/>
          </p:nvPr>
        </p:nvSpPr>
        <p:spPr>
          <a:xfrm>
            <a:off x="373062" y="1565329"/>
            <a:ext cx="5562601" cy="4803720"/>
          </a:xfrm>
        </p:spPr>
        <p:txBody>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7" name="Table Placeholder 13">
            <a:extLst>
              <a:ext uri="{FF2B5EF4-FFF2-40B4-BE49-F238E27FC236}">
                <a16:creationId xmlns:a16="http://schemas.microsoft.com/office/drawing/2014/main" id="{6A3819D7-97A0-475A-9434-FB009DC42C3A}"/>
              </a:ext>
            </a:extLst>
          </p:cNvPr>
          <p:cNvSpPr>
            <a:spLocks noGrp="1"/>
          </p:cNvSpPr>
          <p:nvPr>
            <p:ph type="tbl" sz="quarter" idx="14"/>
          </p:nvPr>
        </p:nvSpPr>
        <p:spPr>
          <a:xfrm>
            <a:off x="6250068" y="1565329"/>
            <a:ext cx="5562601" cy="4803720"/>
          </a:xfrm>
        </p:spPr>
        <p:txBody>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 name="Title 1">
            <a:extLst>
              <a:ext uri="{FF2B5EF4-FFF2-40B4-BE49-F238E27FC236}">
                <a16:creationId xmlns:a16="http://schemas.microsoft.com/office/drawing/2014/main" id="{43C482C1-D952-4140-BC8E-D84991D72845}"/>
              </a:ext>
            </a:extLst>
          </p:cNvPr>
          <p:cNvSpPr>
            <a:spLocks noGrp="1"/>
          </p:cNvSpPr>
          <p:nvPr>
            <p:ph type="title"/>
          </p:nvPr>
        </p:nvSpPr>
        <p:spPr/>
        <p:txBody>
          <a:bodyPr/>
          <a:lstStyle/>
          <a:p>
            <a:r>
              <a:rPr lang="en-US"/>
              <a:t>Click to edit Master title style</a:t>
            </a:r>
          </a:p>
        </p:txBody>
      </p:sp>
      <p:sp>
        <p:nvSpPr>
          <p:cNvPr id="9" name="Text Placeholder 15">
            <a:extLst>
              <a:ext uri="{FF2B5EF4-FFF2-40B4-BE49-F238E27FC236}">
                <a16:creationId xmlns:a16="http://schemas.microsoft.com/office/drawing/2014/main" id="{D0DEF204-3658-4CCA-9481-9CD5640AAF86}"/>
              </a:ext>
            </a:extLst>
          </p:cNvPr>
          <p:cNvSpPr>
            <a:spLocks noGrp="1"/>
          </p:cNvSpPr>
          <p:nvPr>
            <p:ph type="body" sz="quarter" idx="11"/>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8" name="Slide Number Placeholder 5">
            <a:extLst>
              <a:ext uri="{FF2B5EF4-FFF2-40B4-BE49-F238E27FC236}">
                <a16:creationId xmlns:a16="http://schemas.microsoft.com/office/drawing/2014/main" id="{3048308A-6E1D-4DDA-A17C-5484B7AA9288}"/>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48450253-EBB6-42A9-BAED-448C29EA72A0}" type="slidenum">
              <a:rPr lang="en-US" smtClean="0"/>
              <a:t>‹#›</a:t>
            </a:fld>
            <a:endParaRPr lang="en-US"/>
          </a:p>
        </p:txBody>
      </p:sp>
      <p:sp>
        <p:nvSpPr>
          <p:cNvPr id="10" name="Footer Placeholder 7">
            <a:extLst>
              <a:ext uri="{FF2B5EF4-FFF2-40B4-BE49-F238E27FC236}">
                <a16:creationId xmlns:a16="http://schemas.microsoft.com/office/drawing/2014/main" id="{01448156-280C-4452-8F45-E960667D1FA0}"/>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endParaRPr lang="en-US"/>
          </a:p>
        </p:txBody>
      </p:sp>
    </p:spTree>
    <p:extLst>
      <p:ext uri="{BB962C8B-B14F-4D97-AF65-F5344CB8AC3E}">
        <p14:creationId xmlns:p14="http://schemas.microsoft.com/office/powerpoint/2010/main" val="828982679"/>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p:cSld name="Table &amp; Text Single Header">
    <p:spTree>
      <p:nvGrpSpPr>
        <p:cNvPr id="1" name=""/>
        <p:cNvGrpSpPr/>
        <p:nvPr/>
      </p:nvGrpSpPr>
      <p:grpSpPr>
        <a:xfrm>
          <a:off x="0" y="0"/>
          <a:ext cx="0" cy="0"/>
          <a:chOff x="0" y="0"/>
          <a:chExt cx="0" cy="0"/>
        </a:xfrm>
      </p:grpSpPr>
      <p:sp>
        <p:nvSpPr>
          <p:cNvPr id="14" name="Text Placeholder 5">
            <a:extLst>
              <a:ext uri="{FF2B5EF4-FFF2-40B4-BE49-F238E27FC236}">
                <a16:creationId xmlns:a16="http://schemas.microsoft.com/office/drawing/2014/main" id="{306748BF-D77E-4AD0-AB49-22A07DCF6ACF}"/>
              </a:ext>
            </a:extLst>
          </p:cNvPr>
          <p:cNvSpPr>
            <a:spLocks noGrp="1"/>
          </p:cNvSpPr>
          <p:nvPr>
            <p:ph type="body" sz="quarter" idx="11"/>
          </p:nvPr>
        </p:nvSpPr>
        <p:spPr>
          <a:xfrm>
            <a:off x="6172200" y="1565329"/>
            <a:ext cx="5638800" cy="4803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able Placeholder 13">
            <a:extLst>
              <a:ext uri="{FF2B5EF4-FFF2-40B4-BE49-F238E27FC236}">
                <a16:creationId xmlns:a16="http://schemas.microsoft.com/office/drawing/2014/main" id="{783F0E57-9FA6-4D14-A397-0ABB6DB3A037}"/>
              </a:ext>
            </a:extLst>
          </p:cNvPr>
          <p:cNvSpPr>
            <a:spLocks noGrp="1"/>
          </p:cNvSpPr>
          <p:nvPr>
            <p:ph type="tbl" sz="quarter" idx="13"/>
          </p:nvPr>
        </p:nvSpPr>
        <p:spPr>
          <a:xfrm>
            <a:off x="373062" y="1565329"/>
            <a:ext cx="5562601" cy="4803720"/>
          </a:xfrm>
        </p:spPr>
        <p:txBody>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 name="Title 1">
            <a:extLst>
              <a:ext uri="{FF2B5EF4-FFF2-40B4-BE49-F238E27FC236}">
                <a16:creationId xmlns:a16="http://schemas.microsoft.com/office/drawing/2014/main" id="{86C09CB0-8D68-422F-ACC9-8EB5EFF4976E}"/>
              </a:ext>
            </a:extLst>
          </p:cNvPr>
          <p:cNvSpPr>
            <a:spLocks noGrp="1"/>
          </p:cNvSpPr>
          <p:nvPr>
            <p:ph type="title"/>
          </p:nvPr>
        </p:nvSpPr>
        <p:spPr/>
        <p:txBody>
          <a:bodyPr/>
          <a:lstStyle/>
          <a:p>
            <a:r>
              <a:rPr lang="en-US"/>
              <a:t>Click to edit Master title style</a:t>
            </a:r>
          </a:p>
        </p:txBody>
      </p:sp>
      <p:sp>
        <p:nvSpPr>
          <p:cNvPr id="7" name="Slide Number Placeholder 5">
            <a:extLst>
              <a:ext uri="{FF2B5EF4-FFF2-40B4-BE49-F238E27FC236}">
                <a16:creationId xmlns:a16="http://schemas.microsoft.com/office/drawing/2014/main" id="{7F13CEA5-B713-4E50-8371-EAAAE5DD2FCA}"/>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48450253-EBB6-42A9-BAED-448C29EA72A0}" type="slidenum">
              <a:rPr lang="en-US" smtClean="0"/>
              <a:t>‹#›</a:t>
            </a:fld>
            <a:endParaRPr lang="en-US"/>
          </a:p>
        </p:txBody>
      </p:sp>
      <p:sp>
        <p:nvSpPr>
          <p:cNvPr id="8" name="Footer Placeholder 7">
            <a:extLst>
              <a:ext uri="{FF2B5EF4-FFF2-40B4-BE49-F238E27FC236}">
                <a16:creationId xmlns:a16="http://schemas.microsoft.com/office/drawing/2014/main" id="{1B624A4A-1C19-4B8F-B89B-8392FACEF569}"/>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endParaRPr lang="en-US"/>
          </a:p>
        </p:txBody>
      </p:sp>
    </p:spTree>
    <p:extLst>
      <p:ext uri="{BB962C8B-B14F-4D97-AF65-F5344CB8AC3E}">
        <p14:creationId xmlns:p14="http://schemas.microsoft.com/office/powerpoint/2010/main" val="3619543351"/>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p:cSld name="Table &amp; Text Header Subheader">
    <p:spTree>
      <p:nvGrpSpPr>
        <p:cNvPr id="1" name=""/>
        <p:cNvGrpSpPr/>
        <p:nvPr/>
      </p:nvGrpSpPr>
      <p:grpSpPr>
        <a:xfrm>
          <a:off x="0" y="0"/>
          <a:ext cx="0" cy="0"/>
          <a:chOff x="0" y="0"/>
          <a:chExt cx="0" cy="0"/>
        </a:xfrm>
      </p:grpSpPr>
      <p:sp>
        <p:nvSpPr>
          <p:cNvPr id="26" name="Text Placeholder 5">
            <a:extLst>
              <a:ext uri="{FF2B5EF4-FFF2-40B4-BE49-F238E27FC236}">
                <a16:creationId xmlns:a16="http://schemas.microsoft.com/office/drawing/2014/main" id="{A5243E65-B3FD-48ED-8DC3-B8D0E1320B2C}"/>
              </a:ext>
            </a:extLst>
          </p:cNvPr>
          <p:cNvSpPr>
            <a:spLocks noGrp="1"/>
          </p:cNvSpPr>
          <p:nvPr>
            <p:ph type="body" sz="quarter" idx="13"/>
          </p:nvPr>
        </p:nvSpPr>
        <p:spPr>
          <a:xfrm>
            <a:off x="6172200" y="1565329"/>
            <a:ext cx="5638800" cy="4803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able Placeholder 13">
            <a:extLst>
              <a:ext uri="{FF2B5EF4-FFF2-40B4-BE49-F238E27FC236}">
                <a16:creationId xmlns:a16="http://schemas.microsoft.com/office/drawing/2014/main" id="{0EBAADDD-53A9-412D-A20F-F029D95AE794}"/>
              </a:ext>
            </a:extLst>
          </p:cNvPr>
          <p:cNvSpPr>
            <a:spLocks noGrp="1"/>
          </p:cNvSpPr>
          <p:nvPr>
            <p:ph type="tbl" sz="quarter" idx="14"/>
          </p:nvPr>
        </p:nvSpPr>
        <p:spPr>
          <a:xfrm>
            <a:off x="373062" y="1565329"/>
            <a:ext cx="5562601" cy="4803720"/>
          </a:xfrm>
        </p:spPr>
        <p:txBody>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 name="Title 1">
            <a:extLst>
              <a:ext uri="{FF2B5EF4-FFF2-40B4-BE49-F238E27FC236}">
                <a16:creationId xmlns:a16="http://schemas.microsoft.com/office/drawing/2014/main" id="{B5ABC2DA-D70D-4858-89F1-204AEF41C662}"/>
              </a:ext>
            </a:extLst>
          </p:cNvPr>
          <p:cNvSpPr>
            <a:spLocks noGrp="1"/>
          </p:cNvSpPr>
          <p:nvPr>
            <p:ph type="title"/>
          </p:nvPr>
        </p:nvSpPr>
        <p:spPr/>
        <p:txBody>
          <a:bodyPr/>
          <a:lstStyle/>
          <a:p>
            <a:r>
              <a:rPr lang="en-US"/>
              <a:t>Click to edit Master title style</a:t>
            </a:r>
          </a:p>
        </p:txBody>
      </p:sp>
      <p:sp>
        <p:nvSpPr>
          <p:cNvPr id="9" name="Text Placeholder 15">
            <a:extLst>
              <a:ext uri="{FF2B5EF4-FFF2-40B4-BE49-F238E27FC236}">
                <a16:creationId xmlns:a16="http://schemas.microsoft.com/office/drawing/2014/main" id="{0E1E08B9-D67D-40F2-9DB2-1D160CE2F4A5}"/>
              </a:ext>
            </a:extLst>
          </p:cNvPr>
          <p:cNvSpPr>
            <a:spLocks noGrp="1"/>
          </p:cNvSpPr>
          <p:nvPr>
            <p:ph type="body" sz="quarter" idx="11"/>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8" name="Slide Number Placeholder 5">
            <a:extLst>
              <a:ext uri="{FF2B5EF4-FFF2-40B4-BE49-F238E27FC236}">
                <a16:creationId xmlns:a16="http://schemas.microsoft.com/office/drawing/2014/main" id="{7E10EAA3-601A-4AE6-823A-4CD5E2780448}"/>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48450253-EBB6-42A9-BAED-448C29EA72A0}" type="slidenum">
              <a:rPr lang="en-US" smtClean="0"/>
              <a:t>‹#›</a:t>
            </a:fld>
            <a:endParaRPr lang="en-US"/>
          </a:p>
        </p:txBody>
      </p:sp>
      <p:sp>
        <p:nvSpPr>
          <p:cNvPr id="10" name="Footer Placeholder 7">
            <a:extLst>
              <a:ext uri="{FF2B5EF4-FFF2-40B4-BE49-F238E27FC236}">
                <a16:creationId xmlns:a16="http://schemas.microsoft.com/office/drawing/2014/main" id="{36ED3265-A4F6-4972-A38C-DA857AA497E1}"/>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endParaRPr lang="en-US"/>
          </a:p>
        </p:txBody>
      </p:sp>
    </p:spTree>
    <p:extLst>
      <p:ext uri="{BB962C8B-B14F-4D97-AF65-F5344CB8AC3E}">
        <p14:creationId xmlns:p14="http://schemas.microsoft.com/office/powerpoint/2010/main" val="2404572905"/>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p:cSld name="2 Table &amp; Text Single Header">
    <p:spTree>
      <p:nvGrpSpPr>
        <p:cNvPr id="1" name=""/>
        <p:cNvGrpSpPr/>
        <p:nvPr/>
      </p:nvGrpSpPr>
      <p:grpSpPr>
        <a:xfrm>
          <a:off x="0" y="0"/>
          <a:ext cx="0" cy="0"/>
          <a:chOff x="0" y="0"/>
          <a:chExt cx="0" cy="0"/>
        </a:xfrm>
      </p:grpSpPr>
      <p:sp>
        <p:nvSpPr>
          <p:cNvPr id="15" name="Text Placeholder 5">
            <a:extLst>
              <a:ext uri="{FF2B5EF4-FFF2-40B4-BE49-F238E27FC236}">
                <a16:creationId xmlns:a16="http://schemas.microsoft.com/office/drawing/2014/main" id="{DF8B6D71-4FC2-4100-8853-2152138668A5}"/>
              </a:ext>
            </a:extLst>
          </p:cNvPr>
          <p:cNvSpPr>
            <a:spLocks noGrp="1"/>
          </p:cNvSpPr>
          <p:nvPr>
            <p:ph type="body" sz="quarter" idx="12"/>
          </p:nvPr>
        </p:nvSpPr>
        <p:spPr>
          <a:xfrm>
            <a:off x="381000" y="4038600"/>
            <a:ext cx="5562600" cy="2286000"/>
          </a:xfrm>
        </p:spPr>
        <p:txBody>
          <a:bodyPr>
            <a:normAutofit/>
          </a:bodyPr>
          <a:lstStyle>
            <a:lvl1pPr>
              <a:defRPr sz="2000"/>
            </a:lvl1pPr>
            <a:lvl2pP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5">
            <a:extLst>
              <a:ext uri="{FF2B5EF4-FFF2-40B4-BE49-F238E27FC236}">
                <a16:creationId xmlns:a16="http://schemas.microsoft.com/office/drawing/2014/main" id="{8D943BF2-E4CE-4E61-B4B5-CFF967638482}"/>
              </a:ext>
            </a:extLst>
          </p:cNvPr>
          <p:cNvSpPr>
            <a:spLocks noGrp="1"/>
          </p:cNvSpPr>
          <p:nvPr>
            <p:ph type="body" sz="quarter" idx="13"/>
          </p:nvPr>
        </p:nvSpPr>
        <p:spPr>
          <a:xfrm>
            <a:off x="6248400" y="4038600"/>
            <a:ext cx="5562600" cy="2286000"/>
          </a:xfrm>
        </p:spPr>
        <p:txBody>
          <a:bodyPr>
            <a:normAutofit/>
          </a:bodyPr>
          <a:lstStyle>
            <a:lvl1pPr>
              <a:defRPr sz="2000"/>
            </a:lvl1pPr>
            <a:lvl2pP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able Placeholder 13">
            <a:extLst>
              <a:ext uri="{FF2B5EF4-FFF2-40B4-BE49-F238E27FC236}">
                <a16:creationId xmlns:a16="http://schemas.microsoft.com/office/drawing/2014/main" id="{B844421A-4B35-46BA-876D-4772D2BDBB13}"/>
              </a:ext>
            </a:extLst>
          </p:cNvPr>
          <p:cNvSpPr>
            <a:spLocks noGrp="1"/>
          </p:cNvSpPr>
          <p:nvPr>
            <p:ph type="tbl" sz="quarter" idx="14"/>
          </p:nvPr>
        </p:nvSpPr>
        <p:spPr>
          <a:xfrm>
            <a:off x="363888" y="1565329"/>
            <a:ext cx="5562601" cy="2320871"/>
          </a:xfrm>
        </p:spPr>
        <p:txBody>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18" name="Table Placeholder 13">
            <a:extLst>
              <a:ext uri="{FF2B5EF4-FFF2-40B4-BE49-F238E27FC236}">
                <a16:creationId xmlns:a16="http://schemas.microsoft.com/office/drawing/2014/main" id="{FBB3584C-DAE3-4C1D-B38C-AF0BFBC0A9F6}"/>
              </a:ext>
            </a:extLst>
          </p:cNvPr>
          <p:cNvSpPr>
            <a:spLocks noGrp="1"/>
          </p:cNvSpPr>
          <p:nvPr>
            <p:ph type="tbl" sz="quarter" idx="15"/>
          </p:nvPr>
        </p:nvSpPr>
        <p:spPr>
          <a:xfrm>
            <a:off x="6265511" y="1565329"/>
            <a:ext cx="5562601" cy="2320871"/>
          </a:xfrm>
        </p:spPr>
        <p:txBody>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 name="Title 1">
            <a:extLst>
              <a:ext uri="{FF2B5EF4-FFF2-40B4-BE49-F238E27FC236}">
                <a16:creationId xmlns:a16="http://schemas.microsoft.com/office/drawing/2014/main" id="{79D97086-4CEB-4504-A139-DE9FFD572195}"/>
              </a:ext>
            </a:extLst>
          </p:cNvPr>
          <p:cNvSpPr>
            <a:spLocks noGrp="1"/>
          </p:cNvSpPr>
          <p:nvPr>
            <p:ph type="title"/>
          </p:nvPr>
        </p:nvSpPr>
        <p:spPr/>
        <p:txBody>
          <a:bodyPr/>
          <a:lstStyle/>
          <a:p>
            <a:r>
              <a:rPr lang="en-US"/>
              <a:t>Click to edit Master title style</a:t>
            </a:r>
          </a:p>
        </p:txBody>
      </p:sp>
      <p:sp>
        <p:nvSpPr>
          <p:cNvPr id="9" name="Slide Number Placeholder 5">
            <a:extLst>
              <a:ext uri="{FF2B5EF4-FFF2-40B4-BE49-F238E27FC236}">
                <a16:creationId xmlns:a16="http://schemas.microsoft.com/office/drawing/2014/main" id="{8D9F2C48-3963-4799-AD0A-09F0D654718C}"/>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48450253-EBB6-42A9-BAED-448C29EA72A0}" type="slidenum">
              <a:rPr lang="en-US" smtClean="0"/>
              <a:t>‹#›</a:t>
            </a:fld>
            <a:endParaRPr lang="en-US"/>
          </a:p>
        </p:txBody>
      </p:sp>
      <p:sp>
        <p:nvSpPr>
          <p:cNvPr id="10" name="Footer Placeholder 7">
            <a:extLst>
              <a:ext uri="{FF2B5EF4-FFF2-40B4-BE49-F238E27FC236}">
                <a16:creationId xmlns:a16="http://schemas.microsoft.com/office/drawing/2014/main" id="{1A7BFEB6-CF57-41A1-B0C5-00C5B4BF2A7A}"/>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endParaRPr lang="en-US"/>
          </a:p>
        </p:txBody>
      </p:sp>
    </p:spTree>
    <p:extLst>
      <p:ext uri="{BB962C8B-B14F-4D97-AF65-F5344CB8AC3E}">
        <p14:creationId xmlns:p14="http://schemas.microsoft.com/office/powerpoint/2010/main" val="509311071"/>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p:cSld name="2 Table &amp; Text Header Subheader">
    <p:spTree>
      <p:nvGrpSpPr>
        <p:cNvPr id="1" name=""/>
        <p:cNvGrpSpPr/>
        <p:nvPr/>
      </p:nvGrpSpPr>
      <p:grpSpPr>
        <a:xfrm>
          <a:off x="0" y="0"/>
          <a:ext cx="0" cy="0"/>
          <a:chOff x="0" y="0"/>
          <a:chExt cx="0" cy="0"/>
        </a:xfrm>
      </p:grpSpPr>
      <p:sp>
        <p:nvSpPr>
          <p:cNvPr id="28" name="Text Placeholder 5">
            <a:extLst>
              <a:ext uri="{FF2B5EF4-FFF2-40B4-BE49-F238E27FC236}">
                <a16:creationId xmlns:a16="http://schemas.microsoft.com/office/drawing/2014/main" id="{69D1F01A-E7AA-47D3-B994-B742A56C684A}"/>
              </a:ext>
            </a:extLst>
          </p:cNvPr>
          <p:cNvSpPr>
            <a:spLocks noGrp="1"/>
          </p:cNvSpPr>
          <p:nvPr>
            <p:ph type="body" sz="quarter" idx="13"/>
          </p:nvPr>
        </p:nvSpPr>
        <p:spPr>
          <a:xfrm>
            <a:off x="381000" y="4038600"/>
            <a:ext cx="5562600" cy="2286000"/>
          </a:xfrm>
        </p:spPr>
        <p:txBody>
          <a:bodyPr>
            <a:normAutofit/>
          </a:bodyPr>
          <a:lstStyle>
            <a:lvl1pPr>
              <a:defRPr sz="2000"/>
            </a:lvl1pPr>
            <a:lvl2pP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ext Placeholder 5">
            <a:extLst>
              <a:ext uri="{FF2B5EF4-FFF2-40B4-BE49-F238E27FC236}">
                <a16:creationId xmlns:a16="http://schemas.microsoft.com/office/drawing/2014/main" id="{81FA34D0-CCEA-48A5-9DC9-358E505B4D0E}"/>
              </a:ext>
            </a:extLst>
          </p:cNvPr>
          <p:cNvSpPr>
            <a:spLocks noGrp="1"/>
          </p:cNvSpPr>
          <p:nvPr>
            <p:ph type="body" sz="quarter" idx="14"/>
          </p:nvPr>
        </p:nvSpPr>
        <p:spPr>
          <a:xfrm>
            <a:off x="6248400" y="4038600"/>
            <a:ext cx="5562600" cy="2286000"/>
          </a:xfrm>
        </p:spPr>
        <p:txBody>
          <a:bodyPr>
            <a:normAutofit/>
          </a:bodyPr>
          <a:lstStyle>
            <a:lvl1pPr>
              <a:defRPr sz="2000"/>
            </a:lvl1pPr>
            <a:lvl2pP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Table Placeholder 13">
            <a:extLst>
              <a:ext uri="{FF2B5EF4-FFF2-40B4-BE49-F238E27FC236}">
                <a16:creationId xmlns:a16="http://schemas.microsoft.com/office/drawing/2014/main" id="{7C7AD8B9-2244-4703-A183-BC91D841C426}"/>
              </a:ext>
            </a:extLst>
          </p:cNvPr>
          <p:cNvSpPr>
            <a:spLocks noGrp="1"/>
          </p:cNvSpPr>
          <p:nvPr>
            <p:ph type="tbl" sz="quarter" idx="15"/>
          </p:nvPr>
        </p:nvSpPr>
        <p:spPr>
          <a:xfrm>
            <a:off x="363888" y="1565329"/>
            <a:ext cx="5562601" cy="2320871"/>
          </a:xfrm>
        </p:spPr>
        <p:txBody>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31" name="Table Placeholder 13">
            <a:extLst>
              <a:ext uri="{FF2B5EF4-FFF2-40B4-BE49-F238E27FC236}">
                <a16:creationId xmlns:a16="http://schemas.microsoft.com/office/drawing/2014/main" id="{D02676E0-547D-49AE-812B-CB975E7BD483}"/>
              </a:ext>
            </a:extLst>
          </p:cNvPr>
          <p:cNvSpPr>
            <a:spLocks noGrp="1"/>
          </p:cNvSpPr>
          <p:nvPr>
            <p:ph type="tbl" sz="quarter" idx="16"/>
          </p:nvPr>
        </p:nvSpPr>
        <p:spPr>
          <a:xfrm>
            <a:off x="6265511" y="1565329"/>
            <a:ext cx="5562601" cy="2320871"/>
          </a:xfrm>
        </p:spPr>
        <p:txBody>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 name="Title 1">
            <a:extLst>
              <a:ext uri="{FF2B5EF4-FFF2-40B4-BE49-F238E27FC236}">
                <a16:creationId xmlns:a16="http://schemas.microsoft.com/office/drawing/2014/main" id="{CFA91B1A-64B6-4BC1-8631-78EF78015769}"/>
              </a:ext>
            </a:extLst>
          </p:cNvPr>
          <p:cNvSpPr>
            <a:spLocks noGrp="1"/>
          </p:cNvSpPr>
          <p:nvPr>
            <p:ph type="title"/>
          </p:nvPr>
        </p:nvSpPr>
        <p:spPr/>
        <p:txBody>
          <a:bodyPr/>
          <a:lstStyle/>
          <a:p>
            <a:r>
              <a:rPr lang="en-US"/>
              <a:t>Click to edit Master title style</a:t>
            </a:r>
          </a:p>
        </p:txBody>
      </p:sp>
      <p:sp>
        <p:nvSpPr>
          <p:cNvPr id="11" name="Text Placeholder 15">
            <a:extLst>
              <a:ext uri="{FF2B5EF4-FFF2-40B4-BE49-F238E27FC236}">
                <a16:creationId xmlns:a16="http://schemas.microsoft.com/office/drawing/2014/main" id="{CAB507C4-DDBB-4655-98C3-7C7C170A358D}"/>
              </a:ext>
            </a:extLst>
          </p:cNvPr>
          <p:cNvSpPr>
            <a:spLocks noGrp="1"/>
          </p:cNvSpPr>
          <p:nvPr>
            <p:ph type="body" sz="quarter" idx="11"/>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10" name="Slide Number Placeholder 5">
            <a:extLst>
              <a:ext uri="{FF2B5EF4-FFF2-40B4-BE49-F238E27FC236}">
                <a16:creationId xmlns:a16="http://schemas.microsoft.com/office/drawing/2014/main" id="{DFC3649B-4878-4D2B-BA1F-CE665ABEEFE0}"/>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48450253-EBB6-42A9-BAED-448C29EA72A0}" type="slidenum">
              <a:rPr lang="en-US" smtClean="0"/>
              <a:t>‹#›</a:t>
            </a:fld>
            <a:endParaRPr lang="en-US"/>
          </a:p>
        </p:txBody>
      </p:sp>
      <p:sp>
        <p:nvSpPr>
          <p:cNvPr id="12" name="Footer Placeholder 7">
            <a:extLst>
              <a:ext uri="{FF2B5EF4-FFF2-40B4-BE49-F238E27FC236}">
                <a16:creationId xmlns:a16="http://schemas.microsoft.com/office/drawing/2014/main" id="{1505853A-5952-43D1-ADB9-8735144FE997}"/>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endParaRPr lang="en-US"/>
          </a:p>
        </p:txBody>
      </p:sp>
    </p:spTree>
    <p:extLst>
      <p:ext uri="{BB962C8B-B14F-4D97-AF65-F5344CB8AC3E}">
        <p14:creationId xmlns:p14="http://schemas.microsoft.com/office/powerpoint/2010/main" val="2753150743"/>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p:cSld name="3 Table &amp; Text Single Header">
    <p:spTree>
      <p:nvGrpSpPr>
        <p:cNvPr id="1" name=""/>
        <p:cNvGrpSpPr/>
        <p:nvPr/>
      </p:nvGrpSpPr>
      <p:grpSpPr>
        <a:xfrm>
          <a:off x="0" y="0"/>
          <a:ext cx="0" cy="0"/>
          <a:chOff x="0" y="0"/>
          <a:chExt cx="0" cy="0"/>
        </a:xfrm>
      </p:grpSpPr>
      <p:sp>
        <p:nvSpPr>
          <p:cNvPr id="14" name="Text Placeholder 5">
            <a:extLst>
              <a:ext uri="{FF2B5EF4-FFF2-40B4-BE49-F238E27FC236}">
                <a16:creationId xmlns:a16="http://schemas.microsoft.com/office/drawing/2014/main" id="{96AE73D3-FE49-4025-8181-3FEDAF912FC5}"/>
              </a:ext>
            </a:extLst>
          </p:cNvPr>
          <p:cNvSpPr>
            <a:spLocks noGrp="1"/>
          </p:cNvSpPr>
          <p:nvPr>
            <p:ph type="body" sz="quarter" idx="12"/>
          </p:nvPr>
        </p:nvSpPr>
        <p:spPr>
          <a:xfrm>
            <a:off x="381000" y="4038600"/>
            <a:ext cx="3657600" cy="2286000"/>
          </a:xfrm>
        </p:spPr>
        <p:txBody>
          <a:bodyPr>
            <a:norm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5">
            <a:extLst>
              <a:ext uri="{FF2B5EF4-FFF2-40B4-BE49-F238E27FC236}">
                <a16:creationId xmlns:a16="http://schemas.microsoft.com/office/drawing/2014/main" id="{FDE787F1-87E8-400C-B491-A08ED5544A54}"/>
              </a:ext>
            </a:extLst>
          </p:cNvPr>
          <p:cNvSpPr>
            <a:spLocks noGrp="1"/>
          </p:cNvSpPr>
          <p:nvPr>
            <p:ph type="body" sz="quarter" idx="14"/>
          </p:nvPr>
        </p:nvSpPr>
        <p:spPr>
          <a:xfrm>
            <a:off x="4267200" y="4038600"/>
            <a:ext cx="3657600" cy="2286000"/>
          </a:xfrm>
        </p:spPr>
        <p:txBody>
          <a:bodyPr>
            <a:norm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5">
            <a:extLst>
              <a:ext uri="{FF2B5EF4-FFF2-40B4-BE49-F238E27FC236}">
                <a16:creationId xmlns:a16="http://schemas.microsoft.com/office/drawing/2014/main" id="{838F0D8C-48BE-4BA1-A4A4-A94D624B64CF}"/>
              </a:ext>
            </a:extLst>
          </p:cNvPr>
          <p:cNvSpPr>
            <a:spLocks noGrp="1"/>
          </p:cNvSpPr>
          <p:nvPr>
            <p:ph type="body" sz="quarter" idx="16"/>
          </p:nvPr>
        </p:nvSpPr>
        <p:spPr>
          <a:xfrm>
            <a:off x="8153400" y="4038600"/>
            <a:ext cx="3657600" cy="2286000"/>
          </a:xfrm>
        </p:spPr>
        <p:txBody>
          <a:bodyPr>
            <a:norm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able Placeholder 13">
            <a:extLst>
              <a:ext uri="{FF2B5EF4-FFF2-40B4-BE49-F238E27FC236}">
                <a16:creationId xmlns:a16="http://schemas.microsoft.com/office/drawing/2014/main" id="{83D9A553-89A5-4318-B8A1-AFE41952A308}"/>
              </a:ext>
            </a:extLst>
          </p:cNvPr>
          <p:cNvSpPr>
            <a:spLocks noGrp="1"/>
          </p:cNvSpPr>
          <p:nvPr>
            <p:ph type="tbl" sz="quarter" idx="15"/>
          </p:nvPr>
        </p:nvSpPr>
        <p:spPr>
          <a:xfrm>
            <a:off x="363889" y="1565329"/>
            <a:ext cx="3674712" cy="2320871"/>
          </a:xfrm>
        </p:spPr>
        <p:txBody>
          <a:bodyPr>
            <a:normAutofit/>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sz="2000"/>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0" name="Table Placeholder 13">
            <a:extLst>
              <a:ext uri="{FF2B5EF4-FFF2-40B4-BE49-F238E27FC236}">
                <a16:creationId xmlns:a16="http://schemas.microsoft.com/office/drawing/2014/main" id="{F407E5EB-CFE9-4516-8207-647A69A0C315}"/>
              </a:ext>
            </a:extLst>
          </p:cNvPr>
          <p:cNvSpPr>
            <a:spLocks noGrp="1"/>
          </p:cNvSpPr>
          <p:nvPr>
            <p:ph type="tbl" sz="quarter" idx="17"/>
          </p:nvPr>
        </p:nvSpPr>
        <p:spPr>
          <a:xfrm>
            <a:off x="4258645" y="1565329"/>
            <a:ext cx="3674712" cy="2320871"/>
          </a:xfrm>
        </p:spPr>
        <p:txBody>
          <a:bodyPr>
            <a:normAutofit/>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sz="2000"/>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1" name="Table Placeholder 13">
            <a:extLst>
              <a:ext uri="{FF2B5EF4-FFF2-40B4-BE49-F238E27FC236}">
                <a16:creationId xmlns:a16="http://schemas.microsoft.com/office/drawing/2014/main" id="{ABC9DC26-80C2-4A7F-BB9C-9C0DAEA93030}"/>
              </a:ext>
            </a:extLst>
          </p:cNvPr>
          <p:cNvSpPr>
            <a:spLocks noGrp="1"/>
          </p:cNvSpPr>
          <p:nvPr>
            <p:ph type="tbl" sz="quarter" idx="18"/>
          </p:nvPr>
        </p:nvSpPr>
        <p:spPr>
          <a:xfrm>
            <a:off x="8153400" y="1565329"/>
            <a:ext cx="3674712" cy="2320871"/>
          </a:xfrm>
        </p:spPr>
        <p:txBody>
          <a:bodyPr>
            <a:normAutofit/>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sz="2000"/>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 name="Title 1">
            <a:extLst>
              <a:ext uri="{FF2B5EF4-FFF2-40B4-BE49-F238E27FC236}">
                <a16:creationId xmlns:a16="http://schemas.microsoft.com/office/drawing/2014/main" id="{822FD433-E1A0-4D1F-A10F-AD3A0E3350B9}"/>
              </a:ext>
            </a:extLst>
          </p:cNvPr>
          <p:cNvSpPr>
            <a:spLocks noGrp="1"/>
          </p:cNvSpPr>
          <p:nvPr>
            <p:ph type="title"/>
          </p:nvPr>
        </p:nvSpPr>
        <p:spPr/>
        <p:txBody>
          <a:bodyPr/>
          <a:lstStyle/>
          <a:p>
            <a:r>
              <a:rPr lang="en-US"/>
              <a:t>Click to edit Master title style</a:t>
            </a:r>
          </a:p>
        </p:txBody>
      </p:sp>
      <p:sp>
        <p:nvSpPr>
          <p:cNvPr id="11" name="Slide Number Placeholder 5">
            <a:extLst>
              <a:ext uri="{FF2B5EF4-FFF2-40B4-BE49-F238E27FC236}">
                <a16:creationId xmlns:a16="http://schemas.microsoft.com/office/drawing/2014/main" id="{69FDBF9B-9035-452B-AD78-B709954C60A4}"/>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48450253-EBB6-42A9-BAED-448C29EA72A0}" type="slidenum">
              <a:rPr lang="en-US" smtClean="0"/>
              <a:t>‹#›</a:t>
            </a:fld>
            <a:endParaRPr lang="en-US"/>
          </a:p>
        </p:txBody>
      </p:sp>
      <p:sp>
        <p:nvSpPr>
          <p:cNvPr id="12" name="Footer Placeholder 7">
            <a:extLst>
              <a:ext uri="{FF2B5EF4-FFF2-40B4-BE49-F238E27FC236}">
                <a16:creationId xmlns:a16="http://schemas.microsoft.com/office/drawing/2014/main" id="{0AB1322B-3038-4B24-8345-0E0DE394E758}"/>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endParaRPr lang="en-US"/>
          </a:p>
        </p:txBody>
      </p:sp>
    </p:spTree>
    <p:extLst>
      <p:ext uri="{BB962C8B-B14F-4D97-AF65-F5344CB8AC3E}">
        <p14:creationId xmlns:p14="http://schemas.microsoft.com/office/powerpoint/2010/main" val="1184063865"/>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p:cSld name="3 Table &amp; Text Header Subheader">
    <p:spTree>
      <p:nvGrpSpPr>
        <p:cNvPr id="1" name=""/>
        <p:cNvGrpSpPr/>
        <p:nvPr/>
      </p:nvGrpSpPr>
      <p:grpSpPr>
        <a:xfrm>
          <a:off x="0" y="0"/>
          <a:ext cx="0" cy="0"/>
          <a:chOff x="0" y="0"/>
          <a:chExt cx="0" cy="0"/>
        </a:xfrm>
      </p:grpSpPr>
      <p:sp>
        <p:nvSpPr>
          <p:cNvPr id="30" name="Text Placeholder 5">
            <a:extLst>
              <a:ext uri="{FF2B5EF4-FFF2-40B4-BE49-F238E27FC236}">
                <a16:creationId xmlns:a16="http://schemas.microsoft.com/office/drawing/2014/main" id="{B957253E-72D6-443D-94B5-6D27197BFD07}"/>
              </a:ext>
            </a:extLst>
          </p:cNvPr>
          <p:cNvSpPr>
            <a:spLocks noGrp="1"/>
          </p:cNvSpPr>
          <p:nvPr>
            <p:ph type="body" sz="quarter" idx="13"/>
          </p:nvPr>
        </p:nvSpPr>
        <p:spPr>
          <a:xfrm>
            <a:off x="381000" y="4038600"/>
            <a:ext cx="3657600" cy="2286000"/>
          </a:xfrm>
        </p:spPr>
        <p:txBody>
          <a:bodyPr>
            <a:norm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Text Placeholder 5">
            <a:extLst>
              <a:ext uri="{FF2B5EF4-FFF2-40B4-BE49-F238E27FC236}">
                <a16:creationId xmlns:a16="http://schemas.microsoft.com/office/drawing/2014/main" id="{966C6535-B029-4395-954F-AE4D286EE790}"/>
              </a:ext>
            </a:extLst>
          </p:cNvPr>
          <p:cNvSpPr>
            <a:spLocks noGrp="1"/>
          </p:cNvSpPr>
          <p:nvPr>
            <p:ph type="body" sz="quarter" idx="14"/>
          </p:nvPr>
        </p:nvSpPr>
        <p:spPr>
          <a:xfrm>
            <a:off x="4267200" y="4038600"/>
            <a:ext cx="3657600" cy="2286000"/>
          </a:xfrm>
        </p:spPr>
        <p:txBody>
          <a:bodyPr>
            <a:norm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Text Placeholder 5">
            <a:extLst>
              <a:ext uri="{FF2B5EF4-FFF2-40B4-BE49-F238E27FC236}">
                <a16:creationId xmlns:a16="http://schemas.microsoft.com/office/drawing/2014/main" id="{342C0C03-5D7B-480A-A74C-15A799E6D2E8}"/>
              </a:ext>
            </a:extLst>
          </p:cNvPr>
          <p:cNvSpPr>
            <a:spLocks noGrp="1"/>
          </p:cNvSpPr>
          <p:nvPr>
            <p:ph type="body" sz="quarter" idx="16"/>
          </p:nvPr>
        </p:nvSpPr>
        <p:spPr>
          <a:xfrm>
            <a:off x="8153400" y="4038600"/>
            <a:ext cx="3657600" cy="2286000"/>
          </a:xfrm>
        </p:spPr>
        <p:txBody>
          <a:bodyPr>
            <a:norm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 name="Table Placeholder 13">
            <a:extLst>
              <a:ext uri="{FF2B5EF4-FFF2-40B4-BE49-F238E27FC236}">
                <a16:creationId xmlns:a16="http://schemas.microsoft.com/office/drawing/2014/main" id="{C357D770-988F-46C1-BFA7-68B6574D1BA9}"/>
              </a:ext>
            </a:extLst>
          </p:cNvPr>
          <p:cNvSpPr>
            <a:spLocks noGrp="1"/>
          </p:cNvSpPr>
          <p:nvPr>
            <p:ph type="tbl" sz="quarter" idx="15"/>
          </p:nvPr>
        </p:nvSpPr>
        <p:spPr>
          <a:xfrm>
            <a:off x="363889" y="1565329"/>
            <a:ext cx="3674712" cy="2320871"/>
          </a:xfrm>
        </p:spPr>
        <p:txBody>
          <a:bodyPr>
            <a:normAutofit/>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sz="2000"/>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34" name="Table Placeholder 13">
            <a:extLst>
              <a:ext uri="{FF2B5EF4-FFF2-40B4-BE49-F238E27FC236}">
                <a16:creationId xmlns:a16="http://schemas.microsoft.com/office/drawing/2014/main" id="{A8FF5040-75B6-4CC5-94D0-2B608469D320}"/>
              </a:ext>
            </a:extLst>
          </p:cNvPr>
          <p:cNvSpPr>
            <a:spLocks noGrp="1"/>
          </p:cNvSpPr>
          <p:nvPr>
            <p:ph type="tbl" sz="quarter" idx="17"/>
          </p:nvPr>
        </p:nvSpPr>
        <p:spPr>
          <a:xfrm>
            <a:off x="4258645" y="1565329"/>
            <a:ext cx="3674712" cy="2320871"/>
          </a:xfrm>
        </p:spPr>
        <p:txBody>
          <a:bodyPr>
            <a:normAutofit/>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sz="2000"/>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35" name="Table Placeholder 13">
            <a:extLst>
              <a:ext uri="{FF2B5EF4-FFF2-40B4-BE49-F238E27FC236}">
                <a16:creationId xmlns:a16="http://schemas.microsoft.com/office/drawing/2014/main" id="{BCBC6B57-D782-4A7D-9767-CF237D29F65D}"/>
              </a:ext>
            </a:extLst>
          </p:cNvPr>
          <p:cNvSpPr>
            <a:spLocks noGrp="1"/>
          </p:cNvSpPr>
          <p:nvPr>
            <p:ph type="tbl" sz="quarter" idx="18"/>
          </p:nvPr>
        </p:nvSpPr>
        <p:spPr>
          <a:xfrm>
            <a:off x="8153400" y="1565329"/>
            <a:ext cx="3674712" cy="2320871"/>
          </a:xfrm>
        </p:spPr>
        <p:txBody>
          <a:bodyPr>
            <a:normAutofit/>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sz="2000"/>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 name="Title 1">
            <a:extLst>
              <a:ext uri="{FF2B5EF4-FFF2-40B4-BE49-F238E27FC236}">
                <a16:creationId xmlns:a16="http://schemas.microsoft.com/office/drawing/2014/main" id="{77BA7045-3175-462E-803A-D8715955BDA7}"/>
              </a:ext>
            </a:extLst>
          </p:cNvPr>
          <p:cNvSpPr>
            <a:spLocks noGrp="1"/>
          </p:cNvSpPr>
          <p:nvPr>
            <p:ph type="title"/>
          </p:nvPr>
        </p:nvSpPr>
        <p:spPr/>
        <p:txBody>
          <a:bodyPr/>
          <a:lstStyle/>
          <a:p>
            <a:r>
              <a:rPr lang="en-US"/>
              <a:t>Click to edit Master title style</a:t>
            </a:r>
          </a:p>
        </p:txBody>
      </p:sp>
      <p:sp>
        <p:nvSpPr>
          <p:cNvPr id="13" name="Text Placeholder 15">
            <a:extLst>
              <a:ext uri="{FF2B5EF4-FFF2-40B4-BE49-F238E27FC236}">
                <a16:creationId xmlns:a16="http://schemas.microsoft.com/office/drawing/2014/main" id="{EF4FC2E7-EDEA-4A9A-8EB4-33A4080BC748}"/>
              </a:ext>
            </a:extLst>
          </p:cNvPr>
          <p:cNvSpPr>
            <a:spLocks noGrp="1"/>
          </p:cNvSpPr>
          <p:nvPr>
            <p:ph type="body" sz="quarter" idx="11"/>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12" name="Slide Number Placeholder 5">
            <a:extLst>
              <a:ext uri="{FF2B5EF4-FFF2-40B4-BE49-F238E27FC236}">
                <a16:creationId xmlns:a16="http://schemas.microsoft.com/office/drawing/2014/main" id="{A81B9BCD-4F6A-408F-91A5-E495FA4262C6}"/>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48450253-EBB6-42A9-BAED-448C29EA72A0}" type="slidenum">
              <a:rPr lang="en-US" smtClean="0"/>
              <a:t>‹#›</a:t>
            </a:fld>
            <a:endParaRPr lang="en-US"/>
          </a:p>
        </p:txBody>
      </p:sp>
      <p:sp>
        <p:nvSpPr>
          <p:cNvPr id="14" name="Footer Placeholder 7">
            <a:extLst>
              <a:ext uri="{FF2B5EF4-FFF2-40B4-BE49-F238E27FC236}">
                <a16:creationId xmlns:a16="http://schemas.microsoft.com/office/drawing/2014/main" id="{CC39480D-FF9E-4C31-92E1-BD8123A93A98}"/>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endParaRPr lang="en-US"/>
          </a:p>
        </p:txBody>
      </p:sp>
    </p:spTree>
    <p:extLst>
      <p:ext uri="{BB962C8B-B14F-4D97-AF65-F5344CB8AC3E}">
        <p14:creationId xmlns:p14="http://schemas.microsoft.com/office/powerpoint/2010/main" val="2028352931"/>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p:cSld name="4 Table Single Header">
    <p:spTree>
      <p:nvGrpSpPr>
        <p:cNvPr id="1" name=""/>
        <p:cNvGrpSpPr/>
        <p:nvPr/>
      </p:nvGrpSpPr>
      <p:grpSpPr>
        <a:xfrm>
          <a:off x="0" y="0"/>
          <a:ext cx="0" cy="0"/>
          <a:chOff x="0" y="0"/>
          <a:chExt cx="0" cy="0"/>
        </a:xfrm>
      </p:grpSpPr>
      <p:sp>
        <p:nvSpPr>
          <p:cNvPr id="18" name="Table Placeholder 13">
            <a:extLst>
              <a:ext uri="{FF2B5EF4-FFF2-40B4-BE49-F238E27FC236}">
                <a16:creationId xmlns:a16="http://schemas.microsoft.com/office/drawing/2014/main" id="{11F74FD3-B772-4FBC-81C7-858D79891C3A}"/>
              </a:ext>
            </a:extLst>
          </p:cNvPr>
          <p:cNvSpPr>
            <a:spLocks noGrp="1"/>
          </p:cNvSpPr>
          <p:nvPr>
            <p:ph type="tbl" sz="quarter" idx="15"/>
          </p:nvPr>
        </p:nvSpPr>
        <p:spPr>
          <a:xfrm>
            <a:off x="364633" y="1518466"/>
            <a:ext cx="5609961" cy="2297509"/>
          </a:xfrm>
        </p:spPr>
        <p:txBody>
          <a:bodyPr>
            <a:normAutofit/>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sz="2000"/>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19" name="Table Placeholder 13">
            <a:extLst>
              <a:ext uri="{FF2B5EF4-FFF2-40B4-BE49-F238E27FC236}">
                <a16:creationId xmlns:a16="http://schemas.microsoft.com/office/drawing/2014/main" id="{3FEA743D-9EA5-4409-B000-4928A1D584A0}"/>
              </a:ext>
            </a:extLst>
          </p:cNvPr>
          <p:cNvSpPr>
            <a:spLocks noGrp="1"/>
          </p:cNvSpPr>
          <p:nvPr>
            <p:ph type="tbl" sz="quarter" idx="16"/>
          </p:nvPr>
        </p:nvSpPr>
        <p:spPr>
          <a:xfrm>
            <a:off x="6217407" y="1518466"/>
            <a:ext cx="5609961" cy="2297509"/>
          </a:xfrm>
        </p:spPr>
        <p:txBody>
          <a:bodyPr>
            <a:normAutofit/>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sz="2000"/>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0" name="Table Placeholder 13">
            <a:extLst>
              <a:ext uri="{FF2B5EF4-FFF2-40B4-BE49-F238E27FC236}">
                <a16:creationId xmlns:a16="http://schemas.microsoft.com/office/drawing/2014/main" id="{A834BA27-B30C-4E1C-90F3-9D002CBF4A5E}"/>
              </a:ext>
            </a:extLst>
          </p:cNvPr>
          <p:cNvSpPr>
            <a:spLocks noGrp="1"/>
          </p:cNvSpPr>
          <p:nvPr>
            <p:ph type="tbl" sz="quarter" idx="17"/>
          </p:nvPr>
        </p:nvSpPr>
        <p:spPr>
          <a:xfrm>
            <a:off x="364633" y="4060188"/>
            <a:ext cx="5609961" cy="2297509"/>
          </a:xfrm>
        </p:spPr>
        <p:txBody>
          <a:bodyPr>
            <a:normAutofit/>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sz="2000"/>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1" name="Table Placeholder 13">
            <a:extLst>
              <a:ext uri="{FF2B5EF4-FFF2-40B4-BE49-F238E27FC236}">
                <a16:creationId xmlns:a16="http://schemas.microsoft.com/office/drawing/2014/main" id="{0C9D2F63-BA0E-434D-A3AB-76B8077CEFA1}"/>
              </a:ext>
            </a:extLst>
          </p:cNvPr>
          <p:cNvSpPr>
            <a:spLocks noGrp="1"/>
          </p:cNvSpPr>
          <p:nvPr>
            <p:ph type="tbl" sz="quarter" idx="18"/>
          </p:nvPr>
        </p:nvSpPr>
        <p:spPr>
          <a:xfrm>
            <a:off x="6217407" y="4060188"/>
            <a:ext cx="5609961" cy="2297509"/>
          </a:xfrm>
        </p:spPr>
        <p:txBody>
          <a:bodyPr>
            <a:normAutofit/>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sz="2000"/>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 name="Title 1">
            <a:extLst>
              <a:ext uri="{FF2B5EF4-FFF2-40B4-BE49-F238E27FC236}">
                <a16:creationId xmlns:a16="http://schemas.microsoft.com/office/drawing/2014/main" id="{DFAF9141-3D47-4A4E-A2D1-FC48CFAFDC43}"/>
              </a:ext>
            </a:extLst>
          </p:cNvPr>
          <p:cNvSpPr>
            <a:spLocks noGrp="1"/>
          </p:cNvSpPr>
          <p:nvPr>
            <p:ph type="title"/>
          </p:nvPr>
        </p:nvSpPr>
        <p:spPr/>
        <p:txBody>
          <a:bodyPr/>
          <a:lstStyle/>
          <a:p>
            <a:r>
              <a:rPr lang="en-US"/>
              <a:t>Click to edit Master title style</a:t>
            </a:r>
          </a:p>
        </p:txBody>
      </p:sp>
      <p:sp>
        <p:nvSpPr>
          <p:cNvPr id="9" name="Slide Number Placeholder 5">
            <a:extLst>
              <a:ext uri="{FF2B5EF4-FFF2-40B4-BE49-F238E27FC236}">
                <a16:creationId xmlns:a16="http://schemas.microsoft.com/office/drawing/2014/main" id="{0629FAA9-A931-405E-AD2F-9B30E60B48FF}"/>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48450253-EBB6-42A9-BAED-448C29EA72A0}" type="slidenum">
              <a:rPr lang="en-US" smtClean="0"/>
              <a:t>‹#›</a:t>
            </a:fld>
            <a:endParaRPr lang="en-US"/>
          </a:p>
        </p:txBody>
      </p:sp>
      <p:sp>
        <p:nvSpPr>
          <p:cNvPr id="10" name="Footer Placeholder 7">
            <a:extLst>
              <a:ext uri="{FF2B5EF4-FFF2-40B4-BE49-F238E27FC236}">
                <a16:creationId xmlns:a16="http://schemas.microsoft.com/office/drawing/2014/main" id="{73206964-4250-47C4-93E5-786FE1428F79}"/>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endParaRPr lang="en-US"/>
          </a:p>
        </p:txBody>
      </p:sp>
    </p:spTree>
    <p:extLst>
      <p:ext uri="{BB962C8B-B14F-4D97-AF65-F5344CB8AC3E}">
        <p14:creationId xmlns:p14="http://schemas.microsoft.com/office/powerpoint/2010/main" val="14983627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 Chart Header Subheader">
    <p:spTree>
      <p:nvGrpSpPr>
        <p:cNvPr id="1" name=""/>
        <p:cNvGrpSpPr/>
        <p:nvPr/>
      </p:nvGrpSpPr>
      <p:grpSpPr>
        <a:xfrm>
          <a:off x="0" y="0"/>
          <a:ext cx="0" cy="0"/>
          <a:chOff x="0" y="0"/>
          <a:chExt cx="0" cy="0"/>
        </a:xfrm>
      </p:grpSpPr>
      <p:sp>
        <p:nvSpPr>
          <p:cNvPr id="24" name="Chart Placeholder 3">
            <a:extLst>
              <a:ext uri="{FF2B5EF4-FFF2-40B4-BE49-F238E27FC236}">
                <a16:creationId xmlns:a16="http://schemas.microsoft.com/office/drawing/2014/main" id="{08147322-3C38-46D8-A4FA-0CF4735ACD18}"/>
              </a:ext>
            </a:extLst>
          </p:cNvPr>
          <p:cNvSpPr>
            <a:spLocks noGrp="1"/>
          </p:cNvSpPr>
          <p:nvPr>
            <p:ph type="chart" sz="quarter" idx="10"/>
          </p:nvPr>
        </p:nvSpPr>
        <p:spPr>
          <a:xfrm>
            <a:off x="381000" y="1600200"/>
            <a:ext cx="5562600" cy="4724400"/>
          </a:xfrm>
        </p:spPr>
        <p:txBody>
          <a:bodyPr/>
          <a:lstStyle>
            <a:lvl1pPr marL="0" indent="0">
              <a:buNone/>
              <a:defRPr/>
            </a:lvl1pPr>
          </a:lstStyle>
          <a:p>
            <a:r>
              <a:rPr lang="en-US"/>
              <a:t>Click icon to add chart</a:t>
            </a:r>
          </a:p>
        </p:txBody>
      </p:sp>
      <p:sp>
        <p:nvSpPr>
          <p:cNvPr id="25" name="Chart Placeholder 3">
            <a:extLst>
              <a:ext uri="{FF2B5EF4-FFF2-40B4-BE49-F238E27FC236}">
                <a16:creationId xmlns:a16="http://schemas.microsoft.com/office/drawing/2014/main" id="{8E93CFF8-4D10-4DE1-8158-71A2BBA5236E}"/>
              </a:ext>
            </a:extLst>
          </p:cNvPr>
          <p:cNvSpPr>
            <a:spLocks noGrp="1"/>
          </p:cNvSpPr>
          <p:nvPr>
            <p:ph type="chart" sz="quarter" idx="11"/>
          </p:nvPr>
        </p:nvSpPr>
        <p:spPr>
          <a:xfrm>
            <a:off x="6248400" y="1600200"/>
            <a:ext cx="5562600" cy="4724400"/>
          </a:xfrm>
        </p:spPr>
        <p:txBody>
          <a:bodyPr/>
          <a:lstStyle>
            <a:lvl1pPr marL="0" indent="0">
              <a:buNone/>
              <a:defRPr/>
            </a:lvl1pPr>
          </a:lstStyle>
          <a:p>
            <a:r>
              <a:rPr lang="en-US"/>
              <a:t>Click icon to add chart</a:t>
            </a:r>
          </a:p>
        </p:txBody>
      </p:sp>
      <p:sp>
        <p:nvSpPr>
          <p:cNvPr id="2" name="Title 1">
            <a:extLst>
              <a:ext uri="{FF2B5EF4-FFF2-40B4-BE49-F238E27FC236}">
                <a16:creationId xmlns:a16="http://schemas.microsoft.com/office/drawing/2014/main" id="{0296D81A-1885-4A0A-898F-8FC8F09BED3C}"/>
              </a:ext>
            </a:extLst>
          </p:cNvPr>
          <p:cNvSpPr>
            <a:spLocks noGrp="1"/>
          </p:cNvSpPr>
          <p:nvPr>
            <p:ph type="title"/>
          </p:nvPr>
        </p:nvSpPr>
        <p:spPr/>
        <p:txBody>
          <a:bodyPr/>
          <a:lstStyle/>
          <a:p>
            <a:r>
              <a:rPr lang="en-US"/>
              <a:t>Click to edit Master title style</a:t>
            </a:r>
          </a:p>
        </p:txBody>
      </p:sp>
      <p:sp>
        <p:nvSpPr>
          <p:cNvPr id="9" name="Text Placeholder 15">
            <a:extLst>
              <a:ext uri="{FF2B5EF4-FFF2-40B4-BE49-F238E27FC236}">
                <a16:creationId xmlns:a16="http://schemas.microsoft.com/office/drawing/2014/main" id="{06952BA1-6D13-410E-854F-1427CC9B1C13}"/>
              </a:ext>
            </a:extLst>
          </p:cNvPr>
          <p:cNvSpPr>
            <a:spLocks noGrp="1"/>
          </p:cNvSpPr>
          <p:nvPr>
            <p:ph type="body" sz="quarter" idx="12"/>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8" name="Slide Number Placeholder 5">
            <a:extLst>
              <a:ext uri="{FF2B5EF4-FFF2-40B4-BE49-F238E27FC236}">
                <a16:creationId xmlns:a16="http://schemas.microsoft.com/office/drawing/2014/main" id="{37A3441B-996A-44D2-AEA9-5F7F9742D7DE}"/>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0" name="Footer Placeholder 7">
            <a:extLst>
              <a:ext uri="{FF2B5EF4-FFF2-40B4-BE49-F238E27FC236}">
                <a16:creationId xmlns:a16="http://schemas.microsoft.com/office/drawing/2014/main" id="{FA0AD0F5-9791-40C7-924D-9B68E6E77001}"/>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3941717624"/>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p:cSld name="4 Table Header Subheader">
    <p:spTree>
      <p:nvGrpSpPr>
        <p:cNvPr id="1" name=""/>
        <p:cNvGrpSpPr/>
        <p:nvPr/>
      </p:nvGrpSpPr>
      <p:grpSpPr>
        <a:xfrm>
          <a:off x="0" y="0"/>
          <a:ext cx="0" cy="0"/>
          <a:chOff x="0" y="0"/>
          <a:chExt cx="0" cy="0"/>
        </a:xfrm>
      </p:grpSpPr>
      <p:sp>
        <p:nvSpPr>
          <p:cNvPr id="28" name="Table Placeholder 13">
            <a:extLst>
              <a:ext uri="{FF2B5EF4-FFF2-40B4-BE49-F238E27FC236}">
                <a16:creationId xmlns:a16="http://schemas.microsoft.com/office/drawing/2014/main" id="{9C33DD3A-6734-4B3E-B6D3-24702D3026AD}"/>
              </a:ext>
            </a:extLst>
          </p:cNvPr>
          <p:cNvSpPr>
            <a:spLocks noGrp="1"/>
          </p:cNvSpPr>
          <p:nvPr>
            <p:ph type="tbl" sz="quarter" idx="15"/>
          </p:nvPr>
        </p:nvSpPr>
        <p:spPr>
          <a:xfrm>
            <a:off x="364633" y="1518466"/>
            <a:ext cx="5609961" cy="2297509"/>
          </a:xfrm>
        </p:spPr>
        <p:txBody>
          <a:bodyPr>
            <a:normAutofit/>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sz="2000"/>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9" name="Table Placeholder 13">
            <a:extLst>
              <a:ext uri="{FF2B5EF4-FFF2-40B4-BE49-F238E27FC236}">
                <a16:creationId xmlns:a16="http://schemas.microsoft.com/office/drawing/2014/main" id="{33DFE768-F269-4182-8DDA-997A6DFFDDB1}"/>
              </a:ext>
            </a:extLst>
          </p:cNvPr>
          <p:cNvSpPr>
            <a:spLocks noGrp="1"/>
          </p:cNvSpPr>
          <p:nvPr>
            <p:ph type="tbl" sz="quarter" idx="16"/>
          </p:nvPr>
        </p:nvSpPr>
        <p:spPr>
          <a:xfrm>
            <a:off x="6217407" y="1518466"/>
            <a:ext cx="5609961" cy="2297509"/>
          </a:xfrm>
        </p:spPr>
        <p:txBody>
          <a:bodyPr>
            <a:normAutofit/>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sz="2000"/>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30" name="Table Placeholder 13">
            <a:extLst>
              <a:ext uri="{FF2B5EF4-FFF2-40B4-BE49-F238E27FC236}">
                <a16:creationId xmlns:a16="http://schemas.microsoft.com/office/drawing/2014/main" id="{1FA10AD1-0BFB-4E99-ABBD-371AB7563828}"/>
              </a:ext>
            </a:extLst>
          </p:cNvPr>
          <p:cNvSpPr>
            <a:spLocks noGrp="1"/>
          </p:cNvSpPr>
          <p:nvPr>
            <p:ph type="tbl" sz="quarter" idx="17"/>
          </p:nvPr>
        </p:nvSpPr>
        <p:spPr>
          <a:xfrm>
            <a:off x="364633" y="4060188"/>
            <a:ext cx="5609961" cy="2297509"/>
          </a:xfrm>
        </p:spPr>
        <p:txBody>
          <a:bodyPr>
            <a:normAutofit/>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sz="2000"/>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31" name="Table Placeholder 13">
            <a:extLst>
              <a:ext uri="{FF2B5EF4-FFF2-40B4-BE49-F238E27FC236}">
                <a16:creationId xmlns:a16="http://schemas.microsoft.com/office/drawing/2014/main" id="{9666291B-5783-4516-8B01-5998647E50E8}"/>
              </a:ext>
            </a:extLst>
          </p:cNvPr>
          <p:cNvSpPr>
            <a:spLocks noGrp="1"/>
          </p:cNvSpPr>
          <p:nvPr>
            <p:ph type="tbl" sz="quarter" idx="18"/>
          </p:nvPr>
        </p:nvSpPr>
        <p:spPr>
          <a:xfrm>
            <a:off x="6217407" y="4060188"/>
            <a:ext cx="5609961" cy="2297509"/>
          </a:xfrm>
        </p:spPr>
        <p:txBody>
          <a:bodyPr>
            <a:normAutofit/>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sz="2000"/>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 name="Title 1">
            <a:extLst>
              <a:ext uri="{FF2B5EF4-FFF2-40B4-BE49-F238E27FC236}">
                <a16:creationId xmlns:a16="http://schemas.microsoft.com/office/drawing/2014/main" id="{6CA90B3C-6984-4F71-9FCB-D4117C94FD25}"/>
              </a:ext>
            </a:extLst>
          </p:cNvPr>
          <p:cNvSpPr>
            <a:spLocks noGrp="1"/>
          </p:cNvSpPr>
          <p:nvPr>
            <p:ph type="title"/>
          </p:nvPr>
        </p:nvSpPr>
        <p:spPr/>
        <p:txBody>
          <a:bodyPr/>
          <a:lstStyle/>
          <a:p>
            <a:r>
              <a:rPr lang="en-US"/>
              <a:t>Click to edit Master title style</a:t>
            </a:r>
          </a:p>
        </p:txBody>
      </p:sp>
      <p:sp>
        <p:nvSpPr>
          <p:cNvPr id="11" name="Text Placeholder 15">
            <a:extLst>
              <a:ext uri="{FF2B5EF4-FFF2-40B4-BE49-F238E27FC236}">
                <a16:creationId xmlns:a16="http://schemas.microsoft.com/office/drawing/2014/main" id="{6140D2C3-985D-49FB-8BE6-48ABED6BDF17}"/>
              </a:ext>
            </a:extLst>
          </p:cNvPr>
          <p:cNvSpPr>
            <a:spLocks noGrp="1"/>
          </p:cNvSpPr>
          <p:nvPr>
            <p:ph type="body" sz="quarter" idx="11"/>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10" name="Slide Number Placeholder 5">
            <a:extLst>
              <a:ext uri="{FF2B5EF4-FFF2-40B4-BE49-F238E27FC236}">
                <a16:creationId xmlns:a16="http://schemas.microsoft.com/office/drawing/2014/main" id="{6C0A5664-3780-480D-B31F-F8CB8D1EFDC9}"/>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48450253-EBB6-42A9-BAED-448C29EA72A0}" type="slidenum">
              <a:rPr lang="en-US" smtClean="0"/>
              <a:t>‹#›</a:t>
            </a:fld>
            <a:endParaRPr lang="en-US"/>
          </a:p>
        </p:txBody>
      </p:sp>
      <p:sp>
        <p:nvSpPr>
          <p:cNvPr id="12" name="Footer Placeholder 7">
            <a:extLst>
              <a:ext uri="{FF2B5EF4-FFF2-40B4-BE49-F238E27FC236}">
                <a16:creationId xmlns:a16="http://schemas.microsoft.com/office/drawing/2014/main" id="{B3341901-FDE9-439E-83B4-530AEA51B4BF}"/>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endParaRPr lang="en-US"/>
          </a:p>
        </p:txBody>
      </p:sp>
    </p:spTree>
    <p:extLst>
      <p:ext uri="{BB962C8B-B14F-4D97-AF65-F5344CB8AC3E}">
        <p14:creationId xmlns:p14="http://schemas.microsoft.com/office/powerpoint/2010/main" val="3423550209"/>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p:cSld name="Image Single Header">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A58FB2F8-9BC2-4127-9BF2-84B8CD5ED5C9}"/>
              </a:ext>
            </a:extLst>
          </p:cNvPr>
          <p:cNvSpPr>
            <a:spLocks noGrp="1"/>
          </p:cNvSpPr>
          <p:nvPr>
            <p:ph type="pic" sz="quarter" idx="10"/>
          </p:nvPr>
        </p:nvSpPr>
        <p:spPr>
          <a:xfrm>
            <a:off x="0" y="1376624"/>
            <a:ext cx="12192000" cy="5200022"/>
          </a:xfrm>
        </p:spPr>
        <p:txBody>
          <a:bodyPr/>
          <a:lstStyle>
            <a:lvl1pPr marL="0" indent="0">
              <a:buNone/>
              <a:defRPr/>
            </a:lvl1pPr>
          </a:lstStyle>
          <a:p>
            <a:r>
              <a:rPr lang="en-US"/>
              <a:t>Click icon to add picture</a:t>
            </a:r>
          </a:p>
        </p:txBody>
      </p:sp>
      <p:sp>
        <p:nvSpPr>
          <p:cNvPr id="2" name="Title 1">
            <a:extLst>
              <a:ext uri="{FF2B5EF4-FFF2-40B4-BE49-F238E27FC236}">
                <a16:creationId xmlns:a16="http://schemas.microsoft.com/office/drawing/2014/main" id="{C70FB6E2-4515-4AEC-AC7F-BCAAC12E68B4}"/>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A2874595-138E-40D1-8CEC-97B9151C92BF}"/>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48450253-EBB6-42A9-BAED-448C29EA72A0}" type="slidenum">
              <a:rPr lang="en-US" smtClean="0"/>
              <a:t>‹#›</a:t>
            </a:fld>
            <a:endParaRPr lang="en-US"/>
          </a:p>
        </p:txBody>
      </p:sp>
      <p:sp>
        <p:nvSpPr>
          <p:cNvPr id="7" name="Footer Placeholder 7">
            <a:extLst>
              <a:ext uri="{FF2B5EF4-FFF2-40B4-BE49-F238E27FC236}">
                <a16:creationId xmlns:a16="http://schemas.microsoft.com/office/drawing/2014/main" id="{BDBB9A3A-05CC-4308-9B1E-3DA396E2C5EC}"/>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endParaRPr lang="en-US"/>
          </a:p>
        </p:txBody>
      </p:sp>
    </p:spTree>
    <p:extLst>
      <p:ext uri="{BB962C8B-B14F-4D97-AF65-F5344CB8AC3E}">
        <p14:creationId xmlns:p14="http://schemas.microsoft.com/office/powerpoint/2010/main" val="2477837935"/>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p:cSld name="Image Header Sub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52173-EF81-461F-83E2-A47559ADB41F}"/>
              </a:ext>
            </a:extLst>
          </p:cNvPr>
          <p:cNvSpPr>
            <a:spLocks noGrp="1"/>
          </p:cNvSpPr>
          <p:nvPr>
            <p:ph type="title"/>
          </p:nvPr>
        </p:nvSpPr>
        <p:spPr/>
        <p:txBody>
          <a:bodyPr/>
          <a:lstStyle/>
          <a:p>
            <a:r>
              <a:rPr lang="en-US"/>
              <a:t>Click to edit Master title style</a:t>
            </a:r>
          </a:p>
        </p:txBody>
      </p:sp>
      <p:sp>
        <p:nvSpPr>
          <p:cNvPr id="8" name="Text Placeholder 15">
            <a:extLst>
              <a:ext uri="{FF2B5EF4-FFF2-40B4-BE49-F238E27FC236}">
                <a16:creationId xmlns:a16="http://schemas.microsoft.com/office/drawing/2014/main" id="{10853B04-E9E1-41E8-9B86-5149E5F21DDC}"/>
              </a:ext>
            </a:extLst>
          </p:cNvPr>
          <p:cNvSpPr>
            <a:spLocks noGrp="1"/>
          </p:cNvSpPr>
          <p:nvPr>
            <p:ph type="body" sz="quarter" idx="11"/>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9" name="Picture Placeholder 3">
            <a:extLst>
              <a:ext uri="{FF2B5EF4-FFF2-40B4-BE49-F238E27FC236}">
                <a16:creationId xmlns:a16="http://schemas.microsoft.com/office/drawing/2014/main" id="{94F52E3C-659F-4541-862D-455B5B350906}"/>
              </a:ext>
            </a:extLst>
          </p:cNvPr>
          <p:cNvSpPr>
            <a:spLocks noGrp="1"/>
          </p:cNvSpPr>
          <p:nvPr>
            <p:ph type="pic" sz="quarter" idx="10"/>
          </p:nvPr>
        </p:nvSpPr>
        <p:spPr>
          <a:xfrm>
            <a:off x="0" y="1376624"/>
            <a:ext cx="12192000" cy="5223468"/>
          </a:xfrm>
        </p:spPr>
        <p:txBody>
          <a:bodyPr/>
          <a:lstStyle>
            <a:lvl1pPr marL="0" indent="0">
              <a:buNone/>
              <a:defRPr/>
            </a:lvl1pPr>
          </a:lstStyle>
          <a:p>
            <a:r>
              <a:rPr lang="en-US"/>
              <a:t>Click icon to add picture</a:t>
            </a:r>
          </a:p>
        </p:txBody>
      </p:sp>
      <p:sp>
        <p:nvSpPr>
          <p:cNvPr id="7" name="Slide Number Placeholder 5">
            <a:extLst>
              <a:ext uri="{FF2B5EF4-FFF2-40B4-BE49-F238E27FC236}">
                <a16:creationId xmlns:a16="http://schemas.microsoft.com/office/drawing/2014/main" id="{613CFE33-2DDE-47BD-83BB-D35CAA196620}"/>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48450253-EBB6-42A9-BAED-448C29EA72A0}" type="slidenum">
              <a:rPr lang="en-US" smtClean="0"/>
              <a:t>‹#›</a:t>
            </a:fld>
            <a:endParaRPr lang="en-US"/>
          </a:p>
        </p:txBody>
      </p:sp>
      <p:sp>
        <p:nvSpPr>
          <p:cNvPr id="10" name="Footer Placeholder 7">
            <a:extLst>
              <a:ext uri="{FF2B5EF4-FFF2-40B4-BE49-F238E27FC236}">
                <a16:creationId xmlns:a16="http://schemas.microsoft.com/office/drawing/2014/main" id="{33D4A638-7B75-4D3B-9B29-3A5836FEAC91}"/>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endParaRPr lang="en-US"/>
          </a:p>
        </p:txBody>
      </p:sp>
    </p:spTree>
    <p:extLst>
      <p:ext uri="{BB962C8B-B14F-4D97-AF65-F5344CB8AC3E}">
        <p14:creationId xmlns:p14="http://schemas.microsoft.com/office/powerpoint/2010/main" val="2333392814"/>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p:cSld name="Image &amp; Text Single Header">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CA8A3743-B69D-473F-B818-C99BC3622B3F}"/>
              </a:ext>
            </a:extLst>
          </p:cNvPr>
          <p:cNvSpPr>
            <a:spLocks noGrp="1"/>
          </p:cNvSpPr>
          <p:nvPr>
            <p:ph type="pic" sz="quarter" idx="11"/>
          </p:nvPr>
        </p:nvSpPr>
        <p:spPr>
          <a:xfrm>
            <a:off x="6124073" y="1376624"/>
            <a:ext cx="6067928" cy="5223468"/>
          </a:xfrm>
        </p:spPr>
        <p:txBody>
          <a:bodyPr/>
          <a:lstStyle>
            <a:lvl1pPr marL="0" indent="0">
              <a:buNone/>
              <a:defRPr/>
            </a:lvl1pPr>
          </a:lstStyle>
          <a:p>
            <a:r>
              <a:rPr lang="en-US"/>
              <a:t>Click icon to add picture</a:t>
            </a:r>
          </a:p>
        </p:txBody>
      </p:sp>
      <p:sp>
        <p:nvSpPr>
          <p:cNvPr id="14" name="Text Placeholder 4">
            <a:extLst>
              <a:ext uri="{FF2B5EF4-FFF2-40B4-BE49-F238E27FC236}">
                <a16:creationId xmlns:a16="http://schemas.microsoft.com/office/drawing/2014/main" id="{C7EDD991-B7F6-40AC-A822-7E1FB180B240}"/>
              </a:ext>
            </a:extLst>
          </p:cNvPr>
          <p:cNvSpPr>
            <a:spLocks noGrp="1"/>
          </p:cNvSpPr>
          <p:nvPr>
            <p:ph type="body" sz="quarter" idx="14"/>
          </p:nvPr>
        </p:nvSpPr>
        <p:spPr>
          <a:xfrm>
            <a:off x="381000" y="1600200"/>
            <a:ext cx="54864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2F869079-CC3F-40CC-B7D6-FB8AAC1B9717}"/>
              </a:ext>
            </a:extLst>
          </p:cNvPr>
          <p:cNvSpPr>
            <a:spLocks noGrp="1"/>
          </p:cNvSpPr>
          <p:nvPr>
            <p:ph type="title"/>
          </p:nvPr>
        </p:nvSpPr>
        <p:spPr/>
        <p:txBody>
          <a:bodyPr/>
          <a:lstStyle/>
          <a:p>
            <a:r>
              <a:rPr lang="en-US"/>
              <a:t>Click to edit Master title style</a:t>
            </a:r>
          </a:p>
        </p:txBody>
      </p:sp>
      <p:sp>
        <p:nvSpPr>
          <p:cNvPr id="7" name="Slide Number Placeholder 5">
            <a:extLst>
              <a:ext uri="{FF2B5EF4-FFF2-40B4-BE49-F238E27FC236}">
                <a16:creationId xmlns:a16="http://schemas.microsoft.com/office/drawing/2014/main" id="{95D26482-68FB-46DC-9940-44DA8E2C1804}"/>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48450253-EBB6-42A9-BAED-448C29EA72A0}" type="slidenum">
              <a:rPr lang="en-US" smtClean="0"/>
              <a:t>‹#›</a:t>
            </a:fld>
            <a:endParaRPr lang="en-US"/>
          </a:p>
        </p:txBody>
      </p:sp>
      <p:sp>
        <p:nvSpPr>
          <p:cNvPr id="8" name="Footer Placeholder 7">
            <a:extLst>
              <a:ext uri="{FF2B5EF4-FFF2-40B4-BE49-F238E27FC236}">
                <a16:creationId xmlns:a16="http://schemas.microsoft.com/office/drawing/2014/main" id="{0A17B1AA-D6BA-4222-81C5-AFF3F525EE01}"/>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endParaRPr lang="en-US"/>
          </a:p>
        </p:txBody>
      </p:sp>
    </p:spTree>
    <p:extLst>
      <p:ext uri="{BB962C8B-B14F-4D97-AF65-F5344CB8AC3E}">
        <p14:creationId xmlns:p14="http://schemas.microsoft.com/office/powerpoint/2010/main" val="2112230572"/>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p:cSld name="Image &amp; Text Header Subheader">
    <p:spTree>
      <p:nvGrpSpPr>
        <p:cNvPr id="1" name=""/>
        <p:cNvGrpSpPr/>
        <p:nvPr/>
      </p:nvGrpSpPr>
      <p:grpSpPr>
        <a:xfrm>
          <a:off x="0" y="0"/>
          <a:ext cx="0" cy="0"/>
          <a:chOff x="0" y="0"/>
          <a:chExt cx="0" cy="0"/>
        </a:xfrm>
      </p:grpSpPr>
      <p:sp>
        <p:nvSpPr>
          <p:cNvPr id="25" name="Text Placeholder 4">
            <a:extLst>
              <a:ext uri="{FF2B5EF4-FFF2-40B4-BE49-F238E27FC236}">
                <a16:creationId xmlns:a16="http://schemas.microsoft.com/office/drawing/2014/main" id="{2B41DADE-B540-44A0-9087-3E8DAE72CB7F}"/>
              </a:ext>
            </a:extLst>
          </p:cNvPr>
          <p:cNvSpPr>
            <a:spLocks noGrp="1"/>
          </p:cNvSpPr>
          <p:nvPr>
            <p:ph type="body" sz="quarter" idx="14"/>
          </p:nvPr>
        </p:nvSpPr>
        <p:spPr>
          <a:xfrm>
            <a:off x="381000" y="1600200"/>
            <a:ext cx="54864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3">
            <a:extLst>
              <a:ext uri="{FF2B5EF4-FFF2-40B4-BE49-F238E27FC236}">
                <a16:creationId xmlns:a16="http://schemas.microsoft.com/office/drawing/2014/main" id="{24B652DB-177B-47B2-A59A-BB3A179D35CC}"/>
              </a:ext>
            </a:extLst>
          </p:cNvPr>
          <p:cNvSpPr>
            <a:spLocks noGrp="1"/>
          </p:cNvSpPr>
          <p:nvPr>
            <p:ph type="pic" sz="quarter" idx="11"/>
          </p:nvPr>
        </p:nvSpPr>
        <p:spPr>
          <a:xfrm>
            <a:off x="6124073" y="1376624"/>
            <a:ext cx="6067928" cy="5200022"/>
          </a:xfrm>
        </p:spPr>
        <p:txBody>
          <a:bodyPr/>
          <a:lstStyle>
            <a:lvl1pPr marL="0" indent="0">
              <a:buNone/>
              <a:defRPr/>
            </a:lvl1pPr>
          </a:lstStyle>
          <a:p>
            <a:r>
              <a:rPr lang="en-US"/>
              <a:t>Click icon to add picture</a:t>
            </a:r>
          </a:p>
        </p:txBody>
      </p:sp>
      <p:sp>
        <p:nvSpPr>
          <p:cNvPr id="2" name="Title 1">
            <a:extLst>
              <a:ext uri="{FF2B5EF4-FFF2-40B4-BE49-F238E27FC236}">
                <a16:creationId xmlns:a16="http://schemas.microsoft.com/office/drawing/2014/main" id="{80FCD011-8C66-4C4C-9735-E16A11AC1944}"/>
              </a:ext>
            </a:extLst>
          </p:cNvPr>
          <p:cNvSpPr>
            <a:spLocks noGrp="1"/>
          </p:cNvSpPr>
          <p:nvPr>
            <p:ph type="title"/>
          </p:nvPr>
        </p:nvSpPr>
        <p:spPr/>
        <p:txBody>
          <a:bodyPr/>
          <a:lstStyle/>
          <a:p>
            <a:r>
              <a:rPr lang="en-US"/>
              <a:t>Click to edit Master title style</a:t>
            </a:r>
          </a:p>
        </p:txBody>
      </p:sp>
      <p:sp>
        <p:nvSpPr>
          <p:cNvPr id="10" name="Text Placeholder 15">
            <a:extLst>
              <a:ext uri="{FF2B5EF4-FFF2-40B4-BE49-F238E27FC236}">
                <a16:creationId xmlns:a16="http://schemas.microsoft.com/office/drawing/2014/main" id="{864EC7C3-D521-4849-A3E0-1981C60BA75F}"/>
              </a:ext>
            </a:extLst>
          </p:cNvPr>
          <p:cNvSpPr>
            <a:spLocks noGrp="1"/>
          </p:cNvSpPr>
          <p:nvPr>
            <p:ph type="body" sz="quarter" idx="15"/>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9" name="Slide Number Placeholder 5">
            <a:extLst>
              <a:ext uri="{FF2B5EF4-FFF2-40B4-BE49-F238E27FC236}">
                <a16:creationId xmlns:a16="http://schemas.microsoft.com/office/drawing/2014/main" id="{2BF41F56-A564-46AF-9425-44991E60A5C5}"/>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48450253-EBB6-42A9-BAED-448C29EA72A0}" type="slidenum">
              <a:rPr lang="en-US" smtClean="0"/>
              <a:t>‹#›</a:t>
            </a:fld>
            <a:endParaRPr lang="en-US"/>
          </a:p>
        </p:txBody>
      </p:sp>
      <p:sp>
        <p:nvSpPr>
          <p:cNvPr id="11" name="Footer Placeholder 7">
            <a:extLst>
              <a:ext uri="{FF2B5EF4-FFF2-40B4-BE49-F238E27FC236}">
                <a16:creationId xmlns:a16="http://schemas.microsoft.com/office/drawing/2014/main" id="{F8969BE9-691D-4F0D-A2AC-042283273C41}"/>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endParaRPr lang="en-US"/>
          </a:p>
        </p:txBody>
      </p:sp>
    </p:spTree>
    <p:extLst>
      <p:ext uri="{BB962C8B-B14F-4D97-AF65-F5344CB8AC3E}">
        <p14:creationId xmlns:p14="http://schemas.microsoft.com/office/powerpoint/2010/main" val="523335439"/>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p:cSld name="2 Image Single Header">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DD3F9E77-BEF7-4767-8F63-D5D205B4CBE3}"/>
              </a:ext>
            </a:extLst>
          </p:cNvPr>
          <p:cNvSpPr>
            <a:spLocks noGrp="1"/>
          </p:cNvSpPr>
          <p:nvPr>
            <p:ph type="pic" sz="quarter" idx="10"/>
          </p:nvPr>
        </p:nvSpPr>
        <p:spPr>
          <a:xfrm>
            <a:off x="0" y="1371599"/>
            <a:ext cx="6067929" cy="5210909"/>
          </a:xfrm>
        </p:spPr>
        <p:txBody>
          <a:bodyPr/>
          <a:lstStyle>
            <a:lvl1pPr marL="0" indent="0">
              <a:buNone/>
              <a:defRPr/>
            </a:lvl1pPr>
          </a:lstStyle>
          <a:p>
            <a:r>
              <a:rPr lang="en-US"/>
              <a:t>Click icon to add picture</a:t>
            </a:r>
          </a:p>
        </p:txBody>
      </p:sp>
      <p:sp>
        <p:nvSpPr>
          <p:cNvPr id="14" name="Picture Placeholder 3">
            <a:extLst>
              <a:ext uri="{FF2B5EF4-FFF2-40B4-BE49-F238E27FC236}">
                <a16:creationId xmlns:a16="http://schemas.microsoft.com/office/drawing/2014/main" id="{082B696C-F92D-4D3D-8F53-6CCA941EBD39}"/>
              </a:ext>
            </a:extLst>
          </p:cNvPr>
          <p:cNvSpPr>
            <a:spLocks noGrp="1"/>
          </p:cNvSpPr>
          <p:nvPr>
            <p:ph type="pic" sz="quarter" idx="11"/>
          </p:nvPr>
        </p:nvSpPr>
        <p:spPr>
          <a:xfrm>
            <a:off x="6124073" y="1371599"/>
            <a:ext cx="6067928" cy="5210909"/>
          </a:xfrm>
        </p:spPr>
        <p:txBody>
          <a:bodyPr/>
          <a:lstStyle>
            <a:lvl1pPr marL="0" indent="0">
              <a:buNone/>
              <a:defRPr/>
            </a:lvl1pPr>
          </a:lstStyle>
          <a:p>
            <a:r>
              <a:rPr lang="en-US"/>
              <a:t>Click icon to add picture</a:t>
            </a:r>
          </a:p>
        </p:txBody>
      </p:sp>
      <p:sp>
        <p:nvSpPr>
          <p:cNvPr id="15" name="Text Placeholder 9">
            <a:extLst>
              <a:ext uri="{FF2B5EF4-FFF2-40B4-BE49-F238E27FC236}">
                <a16:creationId xmlns:a16="http://schemas.microsoft.com/office/drawing/2014/main" id="{3E3F7645-6CAB-419F-A596-A09E50271D37}"/>
              </a:ext>
            </a:extLst>
          </p:cNvPr>
          <p:cNvSpPr>
            <a:spLocks noGrp="1"/>
          </p:cNvSpPr>
          <p:nvPr>
            <p:ph type="body" sz="quarter" idx="12"/>
          </p:nvPr>
        </p:nvSpPr>
        <p:spPr>
          <a:xfrm>
            <a:off x="1" y="5668108"/>
            <a:ext cx="6067425" cy="914400"/>
          </a:xfrm>
          <a:solidFill>
            <a:schemeClr val="bg1">
              <a:lumMod val="50000"/>
              <a:alpha val="60000"/>
            </a:schemeClr>
          </a:solidFill>
        </p:spPr>
        <p:txBody>
          <a:bodyPr anchor="ctr" anchorCtr="0">
            <a:noAutofit/>
          </a:bodyPr>
          <a:lstStyle>
            <a:lvl1pPr marL="0" indent="0" algn="ctr">
              <a:buNone/>
              <a:defRPr sz="18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16" name="Text Placeholder 9">
            <a:extLst>
              <a:ext uri="{FF2B5EF4-FFF2-40B4-BE49-F238E27FC236}">
                <a16:creationId xmlns:a16="http://schemas.microsoft.com/office/drawing/2014/main" id="{3BF6F2A6-E489-4192-BAD7-BE6ED9D75EE1}"/>
              </a:ext>
            </a:extLst>
          </p:cNvPr>
          <p:cNvSpPr>
            <a:spLocks noGrp="1"/>
          </p:cNvSpPr>
          <p:nvPr>
            <p:ph type="body" sz="quarter" idx="13"/>
          </p:nvPr>
        </p:nvSpPr>
        <p:spPr>
          <a:xfrm>
            <a:off x="6124072" y="5668108"/>
            <a:ext cx="6067929" cy="914400"/>
          </a:xfrm>
          <a:solidFill>
            <a:schemeClr val="bg1">
              <a:lumMod val="50000"/>
              <a:alpha val="60000"/>
            </a:schemeClr>
          </a:solidFill>
        </p:spPr>
        <p:txBody>
          <a:bodyPr anchor="ctr" anchorCtr="0">
            <a:noAutofit/>
          </a:bodyPr>
          <a:lstStyle>
            <a:lvl1pPr marL="0" indent="0" algn="ctr">
              <a:buNone/>
              <a:defRPr sz="18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2" name="Title 1">
            <a:extLst>
              <a:ext uri="{FF2B5EF4-FFF2-40B4-BE49-F238E27FC236}">
                <a16:creationId xmlns:a16="http://schemas.microsoft.com/office/drawing/2014/main" id="{14BE8008-C395-4533-8081-38F31A38AC39}"/>
              </a:ext>
            </a:extLst>
          </p:cNvPr>
          <p:cNvSpPr>
            <a:spLocks noGrp="1"/>
          </p:cNvSpPr>
          <p:nvPr>
            <p:ph type="title"/>
          </p:nvPr>
        </p:nvSpPr>
        <p:spPr/>
        <p:txBody>
          <a:bodyPr/>
          <a:lstStyle/>
          <a:p>
            <a:r>
              <a:rPr lang="en-US"/>
              <a:t>Click to edit Master title style</a:t>
            </a:r>
          </a:p>
        </p:txBody>
      </p:sp>
      <p:sp>
        <p:nvSpPr>
          <p:cNvPr id="9" name="Slide Number Placeholder 5">
            <a:extLst>
              <a:ext uri="{FF2B5EF4-FFF2-40B4-BE49-F238E27FC236}">
                <a16:creationId xmlns:a16="http://schemas.microsoft.com/office/drawing/2014/main" id="{E16C8E2F-B404-4B38-9FD4-4AB543FFD766}"/>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48450253-EBB6-42A9-BAED-448C29EA72A0}" type="slidenum">
              <a:rPr lang="en-US" smtClean="0"/>
              <a:t>‹#›</a:t>
            </a:fld>
            <a:endParaRPr lang="en-US"/>
          </a:p>
        </p:txBody>
      </p:sp>
      <p:sp>
        <p:nvSpPr>
          <p:cNvPr id="10" name="Footer Placeholder 7">
            <a:extLst>
              <a:ext uri="{FF2B5EF4-FFF2-40B4-BE49-F238E27FC236}">
                <a16:creationId xmlns:a16="http://schemas.microsoft.com/office/drawing/2014/main" id="{3D7A10A3-026B-465A-8DE2-383F33551E3D}"/>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endParaRPr lang="en-US"/>
          </a:p>
        </p:txBody>
      </p:sp>
    </p:spTree>
    <p:extLst>
      <p:ext uri="{BB962C8B-B14F-4D97-AF65-F5344CB8AC3E}">
        <p14:creationId xmlns:p14="http://schemas.microsoft.com/office/powerpoint/2010/main" val="2093197600"/>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p:cSld name="2 Image Header Sub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6A40D-7AF3-46A3-952D-98EF2362CC5D}"/>
              </a:ext>
            </a:extLst>
          </p:cNvPr>
          <p:cNvSpPr>
            <a:spLocks noGrp="1"/>
          </p:cNvSpPr>
          <p:nvPr>
            <p:ph type="title"/>
          </p:nvPr>
        </p:nvSpPr>
        <p:spPr/>
        <p:txBody>
          <a:bodyPr/>
          <a:lstStyle/>
          <a:p>
            <a:r>
              <a:rPr lang="en-US"/>
              <a:t>Click to edit Master title style</a:t>
            </a:r>
          </a:p>
        </p:txBody>
      </p:sp>
      <p:sp>
        <p:nvSpPr>
          <p:cNvPr id="15" name="Text Placeholder 15">
            <a:extLst>
              <a:ext uri="{FF2B5EF4-FFF2-40B4-BE49-F238E27FC236}">
                <a16:creationId xmlns:a16="http://schemas.microsoft.com/office/drawing/2014/main" id="{BA3A253B-F7E2-4094-A6D3-3E7209EE2D83}"/>
              </a:ext>
            </a:extLst>
          </p:cNvPr>
          <p:cNvSpPr>
            <a:spLocks noGrp="1"/>
          </p:cNvSpPr>
          <p:nvPr>
            <p:ph type="body" sz="quarter" idx="15"/>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14" name="Picture Placeholder 3">
            <a:extLst>
              <a:ext uri="{FF2B5EF4-FFF2-40B4-BE49-F238E27FC236}">
                <a16:creationId xmlns:a16="http://schemas.microsoft.com/office/drawing/2014/main" id="{67D0CB20-CC4C-49A3-884F-5AB0F89796B2}"/>
              </a:ext>
            </a:extLst>
          </p:cNvPr>
          <p:cNvSpPr>
            <a:spLocks noGrp="1"/>
          </p:cNvSpPr>
          <p:nvPr>
            <p:ph type="pic" sz="quarter" idx="10"/>
          </p:nvPr>
        </p:nvSpPr>
        <p:spPr>
          <a:xfrm>
            <a:off x="0" y="1371599"/>
            <a:ext cx="6067929" cy="5210909"/>
          </a:xfrm>
        </p:spPr>
        <p:txBody>
          <a:bodyPr/>
          <a:lstStyle>
            <a:lvl1pPr marL="0" indent="0">
              <a:buNone/>
              <a:defRPr/>
            </a:lvl1pPr>
          </a:lstStyle>
          <a:p>
            <a:r>
              <a:rPr lang="en-US"/>
              <a:t>Click icon to add picture</a:t>
            </a:r>
          </a:p>
        </p:txBody>
      </p:sp>
      <p:sp>
        <p:nvSpPr>
          <p:cNvPr id="16" name="Picture Placeholder 3">
            <a:extLst>
              <a:ext uri="{FF2B5EF4-FFF2-40B4-BE49-F238E27FC236}">
                <a16:creationId xmlns:a16="http://schemas.microsoft.com/office/drawing/2014/main" id="{814E469F-39D1-4A61-AB91-F60C253D0539}"/>
              </a:ext>
            </a:extLst>
          </p:cNvPr>
          <p:cNvSpPr>
            <a:spLocks noGrp="1"/>
          </p:cNvSpPr>
          <p:nvPr>
            <p:ph type="pic" sz="quarter" idx="11"/>
          </p:nvPr>
        </p:nvSpPr>
        <p:spPr>
          <a:xfrm>
            <a:off x="6124073" y="1371599"/>
            <a:ext cx="6067928" cy="5210909"/>
          </a:xfrm>
        </p:spPr>
        <p:txBody>
          <a:bodyPr/>
          <a:lstStyle>
            <a:lvl1pPr marL="0" indent="0">
              <a:buNone/>
              <a:defRPr/>
            </a:lvl1pPr>
          </a:lstStyle>
          <a:p>
            <a:r>
              <a:rPr lang="en-US"/>
              <a:t>Click icon to add picture</a:t>
            </a:r>
          </a:p>
        </p:txBody>
      </p:sp>
      <p:sp>
        <p:nvSpPr>
          <p:cNvPr id="17" name="Text Placeholder 9">
            <a:extLst>
              <a:ext uri="{FF2B5EF4-FFF2-40B4-BE49-F238E27FC236}">
                <a16:creationId xmlns:a16="http://schemas.microsoft.com/office/drawing/2014/main" id="{2292C53A-9517-4E60-A0EE-838EAC09CE3C}"/>
              </a:ext>
            </a:extLst>
          </p:cNvPr>
          <p:cNvSpPr>
            <a:spLocks noGrp="1"/>
          </p:cNvSpPr>
          <p:nvPr>
            <p:ph type="body" sz="quarter" idx="12"/>
          </p:nvPr>
        </p:nvSpPr>
        <p:spPr>
          <a:xfrm>
            <a:off x="1" y="5668108"/>
            <a:ext cx="6067425" cy="914400"/>
          </a:xfrm>
          <a:solidFill>
            <a:schemeClr val="bg1">
              <a:lumMod val="50000"/>
              <a:alpha val="60000"/>
            </a:schemeClr>
          </a:solidFill>
        </p:spPr>
        <p:txBody>
          <a:bodyPr anchor="ctr" anchorCtr="0">
            <a:noAutofit/>
          </a:bodyPr>
          <a:lstStyle>
            <a:lvl1pPr marL="0" indent="0" algn="ctr">
              <a:buNone/>
              <a:defRPr sz="18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18" name="Text Placeholder 9">
            <a:extLst>
              <a:ext uri="{FF2B5EF4-FFF2-40B4-BE49-F238E27FC236}">
                <a16:creationId xmlns:a16="http://schemas.microsoft.com/office/drawing/2014/main" id="{CE73F39D-3876-4839-B984-47F579E5DFBC}"/>
              </a:ext>
            </a:extLst>
          </p:cNvPr>
          <p:cNvSpPr>
            <a:spLocks noGrp="1"/>
          </p:cNvSpPr>
          <p:nvPr>
            <p:ph type="body" sz="quarter" idx="13"/>
          </p:nvPr>
        </p:nvSpPr>
        <p:spPr>
          <a:xfrm>
            <a:off x="6124072" y="5668108"/>
            <a:ext cx="6067929" cy="914400"/>
          </a:xfrm>
          <a:solidFill>
            <a:schemeClr val="bg1">
              <a:lumMod val="50000"/>
              <a:alpha val="60000"/>
            </a:schemeClr>
          </a:solidFill>
        </p:spPr>
        <p:txBody>
          <a:bodyPr anchor="ctr" anchorCtr="0">
            <a:noAutofit/>
          </a:bodyPr>
          <a:lstStyle>
            <a:lvl1pPr marL="0" indent="0" algn="ctr">
              <a:buNone/>
              <a:defRPr sz="18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10" name="Slide Number Placeholder 5">
            <a:extLst>
              <a:ext uri="{FF2B5EF4-FFF2-40B4-BE49-F238E27FC236}">
                <a16:creationId xmlns:a16="http://schemas.microsoft.com/office/drawing/2014/main" id="{4A5AC9FB-9CC3-4E17-983A-931EF877C0E6}"/>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48450253-EBB6-42A9-BAED-448C29EA72A0}" type="slidenum">
              <a:rPr lang="en-US" smtClean="0"/>
              <a:t>‹#›</a:t>
            </a:fld>
            <a:endParaRPr lang="en-US"/>
          </a:p>
        </p:txBody>
      </p:sp>
      <p:sp>
        <p:nvSpPr>
          <p:cNvPr id="11" name="Footer Placeholder 7">
            <a:extLst>
              <a:ext uri="{FF2B5EF4-FFF2-40B4-BE49-F238E27FC236}">
                <a16:creationId xmlns:a16="http://schemas.microsoft.com/office/drawing/2014/main" id="{7F7E8BA0-A258-4324-8960-65BF85BD122D}"/>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endParaRPr lang="en-US"/>
          </a:p>
        </p:txBody>
      </p:sp>
    </p:spTree>
    <p:extLst>
      <p:ext uri="{BB962C8B-B14F-4D97-AF65-F5344CB8AC3E}">
        <p14:creationId xmlns:p14="http://schemas.microsoft.com/office/powerpoint/2010/main" val="1178828206"/>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p:cSld name="3 Image Single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B4156-7564-4C8F-A6FE-4B6BA7749974}"/>
              </a:ext>
            </a:extLst>
          </p:cNvPr>
          <p:cNvSpPr>
            <a:spLocks noGrp="1"/>
          </p:cNvSpPr>
          <p:nvPr>
            <p:ph type="title"/>
          </p:nvPr>
        </p:nvSpPr>
        <p:spPr/>
        <p:txBody>
          <a:bodyPr/>
          <a:lstStyle/>
          <a:p>
            <a:r>
              <a:rPr lang="en-US"/>
              <a:t>Click to edit Master title style</a:t>
            </a:r>
          </a:p>
        </p:txBody>
      </p:sp>
      <p:sp>
        <p:nvSpPr>
          <p:cNvPr id="19" name="Picture Placeholder 3">
            <a:extLst>
              <a:ext uri="{FF2B5EF4-FFF2-40B4-BE49-F238E27FC236}">
                <a16:creationId xmlns:a16="http://schemas.microsoft.com/office/drawing/2014/main" id="{1EC913B5-049F-4032-A216-71B26662EC7C}"/>
              </a:ext>
            </a:extLst>
          </p:cNvPr>
          <p:cNvSpPr>
            <a:spLocks noGrp="1"/>
          </p:cNvSpPr>
          <p:nvPr>
            <p:ph type="pic" sz="quarter" idx="10"/>
          </p:nvPr>
        </p:nvSpPr>
        <p:spPr>
          <a:xfrm>
            <a:off x="1" y="1359877"/>
            <a:ext cx="4023360" cy="5234354"/>
          </a:xfrm>
        </p:spPr>
        <p:txBody>
          <a:bodyPr/>
          <a:lstStyle>
            <a:lvl1pPr marL="0" indent="0">
              <a:buNone/>
              <a:defRPr sz="2000"/>
            </a:lvl1pPr>
          </a:lstStyle>
          <a:p>
            <a:r>
              <a:rPr lang="en-US"/>
              <a:t>Click icon to add picture</a:t>
            </a:r>
          </a:p>
        </p:txBody>
      </p:sp>
      <p:sp>
        <p:nvSpPr>
          <p:cNvPr id="22" name="Text Placeholder 9">
            <a:extLst>
              <a:ext uri="{FF2B5EF4-FFF2-40B4-BE49-F238E27FC236}">
                <a16:creationId xmlns:a16="http://schemas.microsoft.com/office/drawing/2014/main" id="{15D5767B-5C8D-4D45-9AAF-FE3DC9A16005}"/>
              </a:ext>
            </a:extLst>
          </p:cNvPr>
          <p:cNvSpPr>
            <a:spLocks noGrp="1"/>
          </p:cNvSpPr>
          <p:nvPr>
            <p:ph type="body" sz="quarter" idx="12"/>
          </p:nvPr>
        </p:nvSpPr>
        <p:spPr>
          <a:xfrm>
            <a:off x="0" y="5679831"/>
            <a:ext cx="4023360" cy="914400"/>
          </a:xfrm>
          <a:solidFill>
            <a:schemeClr val="bg1">
              <a:lumMod val="50000"/>
              <a:alpha val="60000"/>
            </a:schemeClr>
          </a:solidFill>
        </p:spPr>
        <p:txBody>
          <a:bodyPr anchor="ctr" anchorCtr="0">
            <a:noAutofit/>
          </a:bodyPr>
          <a:lstStyle>
            <a:lvl1pPr marL="0" indent="0" algn="ctr">
              <a:buNone/>
              <a:defRPr sz="16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23" name="Picture Placeholder 3">
            <a:extLst>
              <a:ext uri="{FF2B5EF4-FFF2-40B4-BE49-F238E27FC236}">
                <a16:creationId xmlns:a16="http://schemas.microsoft.com/office/drawing/2014/main" id="{A8B6CE04-591E-4EB8-A977-6294B7043A3D}"/>
              </a:ext>
            </a:extLst>
          </p:cNvPr>
          <p:cNvSpPr>
            <a:spLocks noGrp="1"/>
          </p:cNvSpPr>
          <p:nvPr>
            <p:ph type="pic" sz="quarter" idx="20"/>
          </p:nvPr>
        </p:nvSpPr>
        <p:spPr>
          <a:xfrm>
            <a:off x="8163308" y="1359877"/>
            <a:ext cx="4023360" cy="5234354"/>
          </a:xfrm>
        </p:spPr>
        <p:txBody>
          <a:bodyPr/>
          <a:lstStyle>
            <a:lvl1pPr marL="0" indent="0">
              <a:buNone/>
              <a:defRPr sz="2000"/>
            </a:lvl1pPr>
          </a:lstStyle>
          <a:p>
            <a:r>
              <a:rPr lang="en-US"/>
              <a:t>Click icon to add picture</a:t>
            </a:r>
          </a:p>
        </p:txBody>
      </p:sp>
      <p:sp>
        <p:nvSpPr>
          <p:cNvPr id="24" name="Text Placeholder 9">
            <a:extLst>
              <a:ext uri="{FF2B5EF4-FFF2-40B4-BE49-F238E27FC236}">
                <a16:creationId xmlns:a16="http://schemas.microsoft.com/office/drawing/2014/main" id="{4AE3089D-EE10-487F-82AD-D4293B0DDECC}"/>
              </a:ext>
            </a:extLst>
          </p:cNvPr>
          <p:cNvSpPr>
            <a:spLocks noGrp="1"/>
          </p:cNvSpPr>
          <p:nvPr>
            <p:ph type="body" sz="quarter" idx="21"/>
          </p:nvPr>
        </p:nvSpPr>
        <p:spPr>
          <a:xfrm>
            <a:off x="8163307" y="5679831"/>
            <a:ext cx="4023360" cy="914400"/>
          </a:xfrm>
          <a:solidFill>
            <a:schemeClr val="bg1">
              <a:lumMod val="50000"/>
              <a:alpha val="60000"/>
            </a:schemeClr>
          </a:solidFill>
        </p:spPr>
        <p:txBody>
          <a:bodyPr anchor="ctr" anchorCtr="0">
            <a:noAutofit/>
          </a:bodyPr>
          <a:lstStyle>
            <a:lvl1pPr marL="0" indent="0" algn="ctr">
              <a:buNone/>
              <a:defRPr sz="16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25" name="Picture Placeholder 3">
            <a:extLst>
              <a:ext uri="{FF2B5EF4-FFF2-40B4-BE49-F238E27FC236}">
                <a16:creationId xmlns:a16="http://schemas.microsoft.com/office/drawing/2014/main" id="{8F3B0D13-93DA-4CC3-B927-CBB1E9D54E35}"/>
              </a:ext>
            </a:extLst>
          </p:cNvPr>
          <p:cNvSpPr>
            <a:spLocks noGrp="1"/>
          </p:cNvSpPr>
          <p:nvPr>
            <p:ph type="pic" sz="quarter" idx="22"/>
          </p:nvPr>
        </p:nvSpPr>
        <p:spPr>
          <a:xfrm>
            <a:off x="4081653" y="1359877"/>
            <a:ext cx="4023360" cy="5234354"/>
          </a:xfrm>
        </p:spPr>
        <p:txBody>
          <a:bodyPr/>
          <a:lstStyle>
            <a:lvl1pPr marL="0" indent="0">
              <a:buNone/>
              <a:defRPr sz="2000"/>
            </a:lvl1pPr>
          </a:lstStyle>
          <a:p>
            <a:r>
              <a:rPr lang="en-US"/>
              <a:t>Click icon to add picture</a:t>
            </a:r>
          </a:p>
        </p:txBody>
      </p:sp>
      <p:sp>
        <p:nvSpPr>
          <p:cNvPr id="26" name="Text Placeholder 9">
            <a:extLst>
              <a:ext uri="{FF2B5EF4-FFF2-40B4-BE49-F238E27FC236}">
                <a16:creationId xmlns:a16="http://schemas.microsoft.com/office/drawing/2014/main" id="{E4B703DF-92FF-41D1-B1A3-3B3F3BB90D92}"/>
              </a:ext>
            </a:extLst>
          </p:cNvPr>
          <p:cNvSpPr>
            <a:spLocks noGrp="1"/>
          </p:cNvSpPr>
          <p:nvPr>
            <p:ph type="body" sz="quarter" idx="23"/>
          </p:nvPr>
        </p:nvSpPr>
        <p:spPr>
          <a:xfrm>
            <a:off x="4081652" y="5679831"/>
            <a:ext cx="4023360" cy="914400"/>
          </a:xfrm>
          <a:solidFill>
            <a:schemeClr val="bg1">
              <a:lumMod val="50000"/>
              <a:alpha val="60000"/>
            </a:schemeClr>
          </a:solidFill>
        </p:spPr>
        <p:txBody>
          <a:bodyPr anchor="ctr" anchorCtr="0">
            <a:noAutofit/>
          </a:bodyPr>
          <a:lstStyle>
            <a:lvl1pPr marL="0" indent="0" algn="ctr">
              <a:buNone/>
              <a:defRPr sz="16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11" name="Slide Number Placeholder 5">
            <a:extLst>
              <a:ext uri="{FF2B5EF4-FFF2-40B4-BE49-F238E27FC236}">
                <a16:creationId xmlns:a16="http://schemas.microsoft.com/office/drawing/2014/main" id="{F004E0B8-C1E3-43C5-87B1-C690345FD10E}"/>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48450253-EBB6-42A9-BAED-448C29EA72A0}" type="slidenum">
              <a:rPr lang="en-US" smtClean="0"/>
              <a:t>‹#›</a:t>
            </a:fld>
            <a:endParaRPr lang="en-US"/>
          </a:p>
        </p:txBody>
      </p:sp>
      <p:sp>
        <p:nvSpPr>
          <p:cNvPr id="12" name="Footer Placeholder 7">
            <a:extLst>
              <a:ext uri="{FF2B5EF4-FFF2-40B4-BE49-F238E27FC236}">
                <a16:creationId xmlns:a16="http://schemas.microsoft.com/office/drawing/2014/main" id="{03C2A849-A6B9-48E1-A953-7B91EB5ACC57}"/>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endParaRPr lang="en-US"/>
          </a:p>
        </p:txBody>
      </p:sp>
    </p:spTree>
    <p:extLst>
      <p:ext uri="{BB962C8B-B14F-4D97-AF65-F5344CB8AC3E}">
        <p14:creationId xmlns:p14="http://schemas.microsoft.com/office/powerpoint/2010/main" val="2083613147"/>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p:cSld name="3 Image Header Sub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58E24-C3DF-44FE-93A2-E10C52B7B9DE}"/>
              </a:ext>
            </a:extLst>
          </p:cNvPr>
          <p:cNvSpPr>
            <a:spLocks noGrp="1"/>
          </p:cNvSpPr>
          <p:nvPr>
            <p:ph type="title"/>
          </p:nvPr>
        </p:nvSpPr>
        <p:spPr/>
        <p:txBody>
          <a:bodyPr/>
          <a:lstStyle/>
          <a:p>
            <a:r>
              <a:rPr lang="en-US"/>
              <a:t>Click to edit Master title style</a:t>
            </a:r>
          </a:p>
        </p:txBody>
      </p:sp>
      <p:sp>
        <p:nvSpPr>
          <p:cNvPr id="19" name="Text Placeholder 15">
            <a:extLst>
              <a:ext uri="{FF2B5EF4-FFF2-40B4-BE49-F238E27FC236}">
                <a16:creationId xmlns:a16="http://schemas.microsoft.com/office/drawing/2014/main" id="{3B4120BE-5840-4C29-AAA1-62962498EE0D}"/>
              </a:ext>
            </a:extLst>
          </p:cNvPr>
          <p:cNvSpPr>
            <a:spLocks noGrp="1"/>
          </p:cNvSpPr>
          <p:nvPr>
            <p:ph type="body" sz="quarter" idx="17"/>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23" name="Picture Placeholder 3">
            <a:extLst>
              <a:ext uri="{FF2B5EF4-FFF2-40B4-BE49-F238E27FC236}">
                <a16:creationId xmlns:a16="http://schemas.microsoft.com/office/drawing/2014/main" id="{8C6670E4-9CFE-49D0-96AF-7047C8BBF938}"/>
              </a:ext>
            </a:extLst>
          </p:cNvPr>
          <p:cNvSpPr>
            <a:spLocks noGrp="1"/>
          </p:cNvSpPr>
          <p:nvPr>
            <p:ph type="pic" sz="quarter" idx="10"/>
          </p:nvPr>
        </p:nvSpPr>
        <p:spPr>
          <a:xfrm>
            <a:off x="1" y="1359877"/>
            <a:ext cx="4023360" cy="5234354"/>
          </a:xfrm>
        </p:spPr>
        <p:txBody>
          <a:bodyPr/>
          <a:lstStyle>
            <a:lvl1pPr marL="0" indent="0">
              <a:buNone/>
              <a:defRPr sz="2000"/>
            </a:lvl1pPr>
          </a:lstStyle>
          <a:p>
            <a:r>
              <a:rPr lang="en-US"/>
              <a:t>Click icon to add picture</a:t>
            </a:r>
          </a:p>
        </p:txBody>
      </p:sp>
      <p:sp>
        <p:nvSpPr>
          <p:cNvPr id="24" name="Text Placeholder 9">
            <a:extLst>
              <a:ext uri="{FF2B5EF4-FFF2-40B4-BE49-F238E27FC236}">
                <a16:creationId xmlns:a16="http://schemas.microsoft.com/office/drawing/2014/main" id="{75010C01-145A-44D6-B8D0-8B6F8142A356}"/>
              </a:ext>
            </a:extLst>
          </p:cNvPr>
          <p:cNvSpPr>
            <a:spLocks noGrp="1"/>
          </p:cNvSpPr>
          <p:nvPr>
            <p:ph type="body" sz="quarter" idx="12"/>
          </p:nvPr>
        </p:nvSpPr>
        <p:spPr>
          <a:xfrm>
            <a:off x="0" y="5679831"/>
            <a:ext cx="4023360" cy="914400"/>
          </a:xfrm>
          <a:solidFill>
            <a:schemeClr val="bg1">
              <a:lumMod val="50000"/>
              <a:alpha val="60000"/>
            </a:schemeClr>
          </a:solidFill>
        </p:spPr>
        <p:txBody>
          <a:bodyPr anchor="ctr" anchorCtr="0">
            <a:noAutofit/>
          </a:bodyPr>
          <a:lstStyle>
            <a:lvl1pPr marL="0" indent="0" algn="ctr">
              <a:buNone/>
              <a:defRPr sz="16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25" name="Picture Placeholder 3">
            <a:extLst>
              <a:ext uri="{FF2B5EF4-FFF2-40B4-BE49-F238E27FC236}">
                <a16:creationId xmlns:a16="http://schemas.microsoft.com/office/drawing/2014/main" id="{16812CA9-C38B-4053-9A8A-34B359CB14D2}"/>
              </a:ext>
            </a:extLst>
          </p:cNvPr>
          <p:cNvSpPr>
            <a:spLocks noGrp="1"/>
          </p:cNvSpPr>
          <p:nvPr>
            <p:ph type="pic" sz="quarter" idx="20"/>
          </p:nvPr>
        </p:nvSpPr>
        <p:spPr>
          <a:xfrm>
            <a:off x="8163308" y="1359877"/>
            <a:ext cx="4023360" cy="5234354"/>
          </a:xfrm>
        </p:spPr>
        <p:txBody>
          <a:bodyPr/>
          <a:lstStyle>
            <a:lvl1pPr marL="0" indent="0">
              <a:buNone/>
              <a:defRPr sz="2000"/>
            </a:lvl1pPr>
          </a:lstStyle>
          <a:p>
            <a:r>
              <a:rPr lang="en-US"/>
              <a:t>Click icon to add picture</a:t>
            </a:r>
          </a:p>
        </p:txBody>
      </p:sp>
      <p:sp>
        <p:nvSpPr>
          <p:cNvPr id="26" name="Text Placeholder 9">
            <a:extLst>
              <a:ext uri="{FF2B5EF4-FFF2-40B4-BE49-F238E27FC236}">
                <a16:creationId xmlns:a16="http://schemas.microsoft.com/office/drawing/2014/main" id="{314D48F1-05C3-48EF-977A-81B7972A56A6}"/>
              </a:ext>
            </a:extLst>
          </p:cNvPr>
          <p:cNvSpPr>
            <a:spLocks noGrp="1"/>
          </p:cNvSpPr>
          <p:nvPr>
            <p:ph type="body" sz="quarter" idx="21"/>
          </p:nvPr>
        </p:nvSpPr>
        <p:spPr>
          <a:xfrm>
            <a:off x="8163307" y="5679831"/>
            <a:ext cx="4023360" cy="914400"/>
          </a:xfrm>
          <a:solidFill>
            <a:schemeClr val="bg1">
              <a:lumMod val="50000"/>
              <a:alpha val="60000"/>
            </a:schemeClr>
          </a:solidFill>
        </p:spPr>
        <p:txBody>
          <a:bodyPr anchor="ctr" anchorCtr="0">
            <a:noAutofit/>
          </a:bodyPr>
          <a:lstStyle>
            <a:lvl1pPr marL="0" indent="0" algn="ctr">
              <a:buNone/>
              <a:defRPr sz="16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27" name="Picture Placeholder 3">
            <a:extLst>
              <a:ext uri="{FF2B5EF4-FFF2-40B4-BE49-F238E27FC236}">
                <a16:creationId xmlns:a16="http://schemas.microsoft.com/office/drawing/2014/main" id="{4F717BCD-F117-4C53-A6EF-B6C0A732F399}"/>
              </a:ext>
            </a:extLst>
          </p:cNvPr>
          <p:cNvSpPr>
            <a:spLocks noGrp="1"/>
          </p:cNvSpPr>
          <p:nvPr>
            <p:ph type="pic" sz="quarter" idx="22"/>
          </p:nvPr>
        </p:nvSpPr>
        <p:spPr>
          <a:xfrm>
            <a:off x="4081653" y="1359877"/>
            <a:ext cx="4023360" cy="5234354"/>
          </a:xfrm>
        </p:spPr>
        <p:txBody>
          <a:bodyPr/>
          <a:lstStyle>
            <a:lvl1pPr marL="0" indent="0">
              <a:buNone/>
              <a:defRPr sz="2000"/>
            </a:lvl1pPr>
          </a:lstStyle>
          <a:p>
            <a:r>
              <a:rPr lang="en-US"/>
              <a:t>Click icon to add picture</a:t>
            </a:r>
          </a:p>
        </p:txBody>
      </p:sp>
      <p:sp>
        <p:nvSpPr>
          <p:cNvPr id="28" name="Text Placeholder 9">
            <a:extLst>
              <a:ext uri="{FF2B5EF4-FFF2-40B4-BE49-F238E27FC236}">
                <a16:creationId xmlns:a16="http://schemas.microsoft.com/office/drawing/2014/main" id="{231C43D8-8FAF-4379-9268-38A1A1F86EFF}"/>
              </a:ext>
            </a:extLst>
          </p:cNvPr>
          <p:cNvSpPr>
            <a:spLocks noGrp="1"/>
          </p:cNvSpPr>
          <p:nvPr>
            <p:ph type="body" sz="quarter" idx="23"/>
          </p:nvPr>
        </p:nvSpPr>
        <p:spPr>
          <a:xfrm>
            <a:off x="4081652" y="5679831"/>
            <a:ext cx="4023360" cy="914400"/>
          </a:xfrm>
          <a:solidFill>
            <a:schemeClr val="bg1">
              <a:lumMod val="50000"/>
              <a:alpha val="60000"/>
            </a:schemeClr>
          </a:solidFill>
        </p:spPr>
        <p:txBody>
          <a:bodyPr anchor="ctr" anchorCtr="0">
            <a:noAutofit/>
          </a:bodyPr>
          <a:lstStyle>
            <a:lvl1pPr marL="0" indent="0" algn="ctr">
              <a:buNone/>
              <a:defRPr sz="16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12" name="Slide Number Placeholder 5">
            <a:extLst>
              <a:ext uri="{FF2B5EF4-FFF2-40B4-BE49-F238E27FC236}">
                <a16:creationId xmlns:a16="http://schemas.microsoft.com/office/drawing/2014/main" id="{D84FCF5A-202F-440A-B155-2EC1FB15A357}"/>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48450253-EBB6-42A9-BAED-448C29EA72A0}" type="slidenum">
              <a:rPr lang="en-US" smtClean="0"/>
              <a:t>‹#›</a:t>
            </a:fld>
            <a:endParaRPr lang="en-US"/>
          </a:p>
        </p:txBody>
      </p:sp>
      <p:sp>
        <p:nvSpPr>
          <p:cNvPr id="13" name="Footer Placeholder 7">
            <a:extLst>
              <a:ext uri="{FF2B5EF4-FFF2-40B4-BE49-F238E27FC236}">
                <a16:creationId xmlns:a16="http://schemas.microsoft.com/office/drawing/2014/main" id="{B02C96FA-A9F6-4BB8-A4D5-7098A4BD5F9E}"/>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endParaRPr lang="en-US"/>
          </a:p>
        </p:txBody>
      </p:sp>
    </p:spTree>
    <p:extLst>
      <p:ext uri="{BB962C8B-B14F-4D97-AF65-F5344CB8AC3E}">
        <p14:creationId xmlns:p14="http://schemas.microsoft.com/office/powerpoint/2010/main" val="238492407"/>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p:cSld name="4 Image Single Header">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116F0CC-4EA2-4A33-84E4-FA1621F2C4E1}"/>
              </a:ext>
            </a:extLst>
          </p:cNvPr>
          <p:cNvSpPr>
            <a:spLocks noGrp="1"/>
          </p:cNvSpPr>
          <p:nvPr>
            <p:ph type="pic" sz="quarter" idx="10"/>
          </p:nvPr>
        </p:nvSpPr>
        <p:spPr>
          <a:xfrm>
            <a:off x="-1" y="1371599"/>
            <a:ext cx="6071616" cy="2583055"/>
          </a:xfrm>
        </p:spPr>
        <p:txBody>
          <a:bodyPr/>
          <a:lstStyle>
            <a:lvl1pPr marL="0" indent="0">
              <a:buNone/>
              <a:defRPr/>
            </a:lvl1pPr>
          </a:lstStyle>
          <a:p>
            <a:r>
              <a:rPr lang="en-US"/>
              <a:t>Click icon to add picture</a:t>
            </a:r>
          </a:p>
        </p:txBody>
      </p:sp>
      <p:sp>
        <p:nvSpPr>
          <p:cNvPr id="14" name="Picture Placeholder 3">
            <a:extLst>
              <a:ext uri="{FF2B5EF4-FFF2-40B4-BE49-F238E27FC236}">
                <a16:creationId xmlns:a16="http://schemas.microsoft.com/office/drawing/2014/main" id="{A5FCF036-D0A2-47CC-90B0-33D54F8768F5}"/>
              </a:ext>
            </a:extLst>
          </p:cNvPr>
          <p:cNvSpPr>
            <a:spLocks noGrp="1"/>
          </p:cNvSpPr>
          <p:nvPr>
            <p:ph type="pic" sz="quarter" idx="11"/>
          </p:nvPr>
        </p:nvSpPr>
        <p:spPr>
          <a:xfrm>
            <a:off x="6124073" y="1371599"/>
            <a:ext cx="6071616" cy="2583055"/>
          </a:xfrm>
        </p:spPr>
        <p:txBody>
          <a:bodyPr/>
          <a:lstStyle>
            <a:lvl1pPr marL="0" indent="0">
              <a:buNone/>
              <a:defRPr/>
            </a:lvl1pPr>
          </a:lstStyle>
          <a:p>
            <a:r>
              <a:rPr lang="en-US"/>
              <a:t>Click icon to add picture</a:t>
            </a:r>
          </a:p>
        </p:txBody>
      </p:sp>
      <p:sp>
        <p:nvSpPr>
          <p:cNvPr id="17" name="Picture Placeholder 3">
            <a:extLst>
              <a:ext uri="{FF2B5EF4-FFF2-40B4-BE49-F238E27FC236}">
                <a16:creationId xmlns:a16="http://schemas.microsoft.com/office/drawing/2014/main" id="{292B821B-9E9F-47CE-A1F2-DE4E700C6F29}"/>
              </a:ext>
            </a:extLst>
          </p:cNvPr>
          <p:cNvSpPr>
            <a:spLocks noGrp="1"/>
          </p:cNvSpPr>
          <p:nvPr>
            <p:ph type="pic" sz="quarter" idx="14"/>
          </p:nvPr>
        </p:nvSpPr>
        <p:spPr>
          <a:xfrm>
            <a:off x="-1" y="3999451"/>
            <a:ext cx="6071616" cy="2583055"/>
          </a:xfrm>
        </p:spPr>
        <p:txBody>
          <a:bodyPr/>
          <a:lstStyle>
            <a:lvl1pPr marL="0" indent="0">
              <a:buNone/>
              <a:defRPr/>
            </a:lvl1pPr>
          </a:lstStyle>
          <a:p>
            <a:r>
              <a:rPr lang="en-US"/>
              <a:t>Click icon to add picture</a:t>
            </a:r>
          </a:p>
        </p:txBody>
      </p:sp>
      <p:sp>
        <p:nvSpPr>
          <p:cNvPr id="18" name="Picture Placeholder 3">
            <a:extLst>
              <a:ext uri="{FF2B5EF4-FFF2-40B4-BE49-F238E27FC236}">
                <a16:creationId xmlns:a16="http://schemas.microsoft.com/office/drawing/2014/main" id="{A012A4CE-3F22-46FB-8296-62F77F0E7169}"/>
              </a:ext>
            </a:extLst>
          </p:cNvPr>
          <p:cNvSpPr>
            <a:spLocks noGrp="1"/>
          </p:cNvSpPr>
          <p:nvPr>
            <p:ph type="pic" sz="quarter" idx="15"/>
          </p:nvPr>
        </p:nvSpPr>
        <p:spPr>
          <a:xfrm>
            <a:off x="6124073" y="3999451"/>
            <a:ext cx="6071616" cy="2583055"/>
          </a:xfrm>
        </p:spPr>
        <p:txBody>
          <a:bodyPr/>
          <a:lstStyle>
            <a:lvl1pPr marL="0" indent="0">
              <a:buNone/>
              <a:defRPr/>
            </a:lvl1pPr>
          </a:lstStyle>
          <a:p>
            <a:r>
              <a:rPr lang="en-US"/>
              <a:t>Click icon to add picture</a:t>
            </a:r>
          </a:p>
        </p:txBody>
      </p:sp>
      <p:sp>
        <p:nvSpPr>
          <p:cNvPr id="19" name="Text Placeholder 9">
            <a:extLst>
              <a:ext uri="{FF2B5EF4-FFF2-40B4-BE49-F238E27FC236}">
                <a16:creationId xmlns:a16="http://schemas.microsoft.com/office/drawing/2014/main" id="{6A28CB72-B78A-4B35-9177-E9983C151A7A}"/>
              </a:ext>
            </a:extLst>
          </p:cNvPr>
          <p:cNvSpPr>
            <a:spLocks noGrp="1"/>
          </p:cNvSpPr>
          <p:nvPr>
            <p:ph type="body" sz="quarter" idx="16"/>
          </p:nvPr>
        </p:nvSpPr>
        <p:spPr>
          <a:xfrm>
            <a:off x="1" y="5972908"/>
            <a:ext cx="6071614" cy="609600"/>
          </a:xfrm>
          <a:solidFill>
            <a:schemeClr val="bg1">
              <a:lumMod val="50000"/>
              <a:alpha val="60000"/>
            </a:schemeClr>
          </a:solidFill>
        </p:spPr>
        <p:txBody>
          <a:bodyPr anchor="ctr" anchorCtr="0">
            <a:noAutofit/>
          </a:bodyPr>
          <a:lstStyle>
            <a:lvl1pPr marL="0" indent="0" algn="ctr">
              <a:buNone/>
              <a:defRPr sz="16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20" name="Text Placeholder 9">
            <a:extLst>
              <a:ext uri="{FF2B5EF4-FFF2-40B4-BE49-F238E27FC236}">
                <a16:creationId xmlns:a16="http://schemas.microsoft.com/office/drawing/2014/main" id="{9720EE94-EE4A-43BD-B8C6-1DD90EEE42E2}"/>
              </a:ext>
            </a:extLst>
          </p:cNvPr>
          <p:cNvSpPr>
            <a:spLocks noGrp="1"/>
          </p:cNvSpPr>
          <p:nvPr>
            <p:ph type="body" sz="quarter" idx="17"/>
          </p:nvPr>
        </p:nvSpPr>
        <p:spPr>
          <a:xfrm>
            <a:off x="6124072" y="5972908"/>
            <a:ext cx="6067929" cy="609600"/>
          </a:xfrm>
          <a:solidFill>
            <a:schemeClr val="bg1">
              <a:lumMod val="50000"/>
              <a:alpha val="60000"/>
            </a:schemeClr>
          </a:solidFill>
        </p:spPr>
        <p:txBody>
          <a:bodyPr anchor="ctr" anchorCtr="0">
            <a:noAutofit/>
          </a:bodyPr>
          <a:lstStyle>
            <a:lvl1pPr marL="0" indent="0" algn="ctr">
              <a:buNone/>
              <a:defRPr sz="16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2" name="Title 1">
            <a:extLst>
              <a:ext uri="{FF2B5EF4-FFF2-40B4-BE49-F238E27FC236}">
                <a16:creationId xmlns:a16="http://schemas.microsoft.com/office/drawing/2014/main" id="{26E9444B-7D9E-4B13-8AA8-A3EA87AAFA13}"/>
              </a:ext>
            </a:extLst>
          </p:cNvPr>
          <p:cNvSpPr>
            <a:spLocks noGrp="1"/>
          </p:cNvSpPr>
          <p:nvPr>
            <p:ph type="title"/>
          </p:nvPr>
        </p:nvSpPr>
        <p:spPr/>
        <p:txBody>
          <a:bodyPr/>
          <a:lstStyle/>
          <a:p>
            <a:r>
              <a:rPr lang="en-US"/>
              <a:t>Click to edit Master title style</a:t>
            </a:r>
          </a:p>
        </p:txBody>
      </p:sp>
      <p:sp>
        <p:nvSpPr>
          <p:cNvPr id="24" name="Text Placeholder 9">
            <a:extLst>
              <a:ext uri="{FF2B5EF4-FFF2-40B4-BE49-F238E27FC236}">
                <a16:creationId xmlns:a16="http://schemas.microsoft.com/office/drawing/2014/main" id="{8F013142-4CA7-4295-B78B-289F3A2AA2C8}"/>
              </a:ext>
            </a:extLst>
          </p:cNvPr>
          <p:cNvSpPr>
            <a:spLocks noGrp="1"/>
          </p:cNvSpPr>
          <p:nvPr>
            <p:ph type="body" sz="quarter" idx="18"/>
          </p:nvPr>
        </p:nvSpPr>
        <p:spPr>
          <a:xfrm>
            <a:off x="1" y="3353638"/>
            <a:ext cx="6071614" cy="609600"/>
          </a:xfrm>
          <a:solidFill>
            <a:schemeClr val="bg1">
              <a:lumMod val="50000"/>
              <a:alpha val="60000"/>
            </a:schemeClr>
          </a:solidFill>
        </p:spPr>
        <p:txBody>
          <a:bodyPr anchor="ctr" anchorCtr="0">
            <a:noAutofit/>
          </a:bodyPr>
          <a:lstStyle>
            <a:lvl1pPr marL="0" indent="0" algn="ctr">
              <a:buNone/>
              <a:defRPr sz="16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25" name="Text Placeholder 9">
            <a:extLst>
              <a:ext uri="{FF2B5EF4-FFF2-40B4-BE49-F238E27FC236}">
                <a16:creationId xmlns:a16="http://schemas.microsoft.com/office/drawing/2014/main" id="{9705D70D-3527-41B9-953A-02EE27A3D0E7}"/>
              </a:ext>
            </a:extLst>
          </p:cNvPr>
          <p:cNvSpPr>
            <a:spLocks noGrp="1"/>
          </p:cNvSpPr>
          <p:nvPr>
            <p:ph type="body" sz="quarter" idx="19"/>
          </p:nvPr>
        </p:nvSpPr>
        <p:spPr>
          <a:xfrm>
            <a:off x="6124072" y="3353638"/>
            <a:ext cx="6067929" cy="609600"/>
          </a:xfrm>
          <a:solidFill>
            <a:schemeClr val="bg1">
              <a:lumMod val="50000"/>
              <a:alpha val="60000"/>
            </a:schemeClr>
          </a:solidFill>
        </p:spPr>
        <p:txBody>
          <a:bodyPr anchor="ctr" anchorCtr="0">
            <a:noAutofit/>
          </a:bodyPr>
          <a:lstStyle>
            <a:lvl1pPr marL="0" indent="0" algn="ctr">
              <a:buNone/>
              <a:defRPr sz="16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15" name="Slide Number Placeholder 5">
            <a:extLst>
              <a:ext uri="{FF2B5EF4-FFF2-40B4-BE49-F238E27FC236}">
                <a16:creationId xmlns:a16="http://schemas.microsoft.com/office/drawing/2014/main" id="{01EA0A5F-525F-4B7B-A00A-FDEEB03D82E3}"/>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48450253-EBB6-42A9-BAED-448C29EA72A0}" type="slidenum">
              <a:rPr lang="en-US" smtClean="0"/>
              <a:t>‹#›</a:t>
            </a:fld>
            <a:endParaRPr lang="en-US"/>
          </a:p>
        </p:txBody>
      </p:sp>
      <p:sp>
        <p:nvSpPr>
          <p:cNvPr id="16" name="Footer Placeholder 7">
            <a:extLst>
              <a:ext uri="{FF2B5EF4-FFF2-40B4-BE49-F238E27FC236}">
                <a16:creationId xmlns:a16="http://schemas.microsoft.com/office/drawing/2014/main" id="{94704368-4B40-4244-B835-59AD3B2DC4ED}"/>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endParaRPr lang="en-US"/>
          </a:p>
        </p:txBody>
      </p:sp>
    </p:spTree>
    <p:extLst>
      <p:ext uri="{BB962C8B-B14F-4D97-AF65-F5344CB8AC3E}">
        <p14:creationId xmlns:p14="http://schemas.microsoft.com/office/powerpoint/2010/main" val="2199341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hart &amp; Text Single Header">
    <p:spTree>
      <p:nvGrpSpPr>
        <p:cNvPr id="1" name=""/>
        <p:cNvGrpSpPr/>
        <p:nvPr/>
      </p:nvGrpSpPr>
      <p:grpSpPr>
        <a:xfrm>
          <a:off x="0" y="0"/>
          <a:ext cx="0" cy="0"/>
          <a:chOff x="0" y="0"/>
          <a:chExt cx="0" cy="0"/>
        </a:xfrm>
      </p:grpSpPr>
      <p:sp>
        <p:nvSpPr>
          <p:cNvPr id="13" name="Chart Placeholder 3">
            <a:extLst>
              <a:ext uri="{FF2B5EF4-FFF2-40B4-BE49-F238E27FC236}">
                <a16:creationId xmlns:a16="http://schemas.microsoft.com/office/drawing/2014/main" id="{63C6AB45-0861-44F2-94DD-81C4DEB7F682}"/>
              </a:ext>
            </a:extLst>
          </p:cNvPr>
          <p:cNvSpPr>
            <a:spLocks noGrp="1"/>
          </p:cNvSpPr>
          <p:nvPr>
            <p:ph type="chart" sz="quarter" idx="10"/>
          </p:nvPr>
        </p:nvSpPr>
        <p:spPr>
          <a:xfrm>
            <a:off x="381000" y="1600200"/>
            <a:ext cx="5562600" cy="4724400"/>
          </a:xfrm>
        </p:spPr>
        <p:txBody>
          <a:bodyPr/>
          <a:lstStyle>
            <a:lvl1pPr marL="0" indent="0">
              <a:buNone/>
              <a:defRPr/>
            </a:lvl1pPr>
          </a:lstStyle>
          <a:p>
            <a:r>
              <a:rPr lang="en-US"/>
              <a:t>Click icon to add chart</a:t>
            </a:r>
          </a:p>
        </p:txBody>
      </p:sp>
      <p:sp>
        <p:nvSpPr>
          <p:cNvPr id="14" name="Text Placeholder 5">
            <a:extLst>
              <a:ext uri="{FF2B5EF4-FFF2-40B4-BE49-F238E27FC236}">
                <a16:creationId xmlns:a16="http://schemas.microsoft.com/office/drawing/2014/main" id="{306748BF-D77E-4AD0-AB49-22A07DCF6ACF}"/>
              </a:ext>
            </a:extLst>
          </p:cNvPr>
          <p:cNvSpPr>
            <a:spLocks noGrp="1"/>
          </p:cNvSpPr>
          <p:nvPr>
            <p:ph type="body" sz="quarter" idx="11"/>
          </p:nvPr>
        </p:nvSpPr>
        <p:spPr>
          <a:xfrm>
            <a:off x="6172200" y="1600200"/>
            <a:ext cx="5638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790909B8-382D-4C7C-B460-B2A1AD69CC6B}"/>
              </a:ext>
            </a:extLst>
          </p:cNvPr>
          <p:cNvSpPr>
            <a:spLocks noGrp="1"/>
          </p:cNvSpPr>
          <p:nvPr>
            <p:ph type="title"/>
          </p:nvPr>
        </p:nvSpPr>
        <p:spPr/>
        <p:txBody>
          <a:bodyPr/>
          <a:lstStyle/>
          <a:p>
            <a:r>
              <a:rPr lang="en-US"/>
              <a:t>Click to edit Master title style</a:t>
            </a:r>
          </a:p>
        </p:txBody>
      </p:sp>
      <p:sp>
        <p:nvSpPr>
          <p:cNvPr id="7" name="Slide Number Placeholder 5">
            <a:extLst>
              <a:ext uri="{FF2B5EF4-FFF2-40B4-BE49-F238E27FC236}">
                <a16:creationId xmlns:a16="http://schemas.microsoft.com/office/drawing/2014/main" id="{FF5F3B7D-80F0-40EE-9A01-850624103CD7}"/>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8" name="Footer Placeholder 7">
            <a:extLst>
              <a:ext uri="{FF2B5EF4-FFF2-40B4-BE49-F238E27FC236}">
                <a16:creationId xmlns:a16="http://schemas.microsoft.com/office/drawing/2014/main" id="{CAEAF4A1-7F0B-4D0B-9ABA-EAEC0BA3833A}"/>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3577273152"/>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p:cSld name="4 Image Header Sub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0CF9B-2234-4653-A99F-5D2F9B5F2BC0}"/>
              </a:ext>
            </a:extLst>
          </p:cNvPr>
          <p:cNvSpPr>
            <a:spLocks noGrp="1"/>
          </p:cNvSpPr>
          <p:nvPr>
            <p:ph type="title"/>
          </p:nvPr>
        </p:nvSpPr>
        <p:spPr/>
        <p:txBody>
          <a:bodyPr/>
          <a:lstStyle/>
          <a:p>
            <a:r>
              <a:rPr lang="en-US"/>
              <a:t>Click to edit Master title style</a:t>
            </a:r>
          </a:p>
        </p:txBody>
      </p:sp>
      <p:sp>
        <p:nvSpPr>
          <p:cNvPr id="23" name="Text Placeholder 15">
            <a:extLst>
              <a:ext uri="{FF2B5EF4-FFF2-40B4-BE49-F238E27FC236}">
                <a16:creationId xmlns:a16="http://schemas.microsoft.com/office/drawing/2014/main" id="{B5D08A3C-C3B8-466B-B156-2B7603BE9D48}"/>
              </a:ext>
            </a:extLst>
          </p:cNvPr>
          <p:cNvSpPr>
            <a:spLocks noGrp="1"/>
          </p:cNvSpPr>
          <p:nvPr>
            <p:ph type="body" sz="quarter" idx="21"/>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22" name="Picture Placeholder 3">
            <a:extLst>
              <a:ext uri="{FF2B5EF4-FFF2-40B4-BE49-F238E27FC236}">
                <a16:creationId xmlns:a16="http://schemas.microsoft.com/office/drawing/2014/main" id="{EB0B9677-99AC-4044-AB84-E9D305067E92}"/>
              </a:ext>
            </a:extLst>
          </p:cNvPr>
          <p:cNvSpPr>
            <a:spLocks noGrp="1"/>
          </p:cNvSpPr>
          <p:nvPr>
            <p:ph type="pic" sz="quarter" idx="10"/>
          </p:nvPr>
        </p:nvSpPr>
        <p:spPr>
          <a:xfrm>
            <a:off x="-1" y="1371599"/>
            <a:ext cx="6071616" cy="2583055"/>
          </a:xfrm>
        </p:spPr>
        <p:txBody>
          <a:bodyPr/>
          <a:lstStyle>
            <a:lvl1pPr marL="0" indent="0">
              <a:buNone/>
              <a:defRPr/>
            </a:lvl1pPr>
          </a:lstStyle>
          <a:p>
            <a:r>
              <a:rPr lang="en-US"/>
              <a:t>Click icon to add picture</a:t>
            </a:r>
          </a:p>
        </p:txBody>
      </p:sp>
      <p:sp>
        <p:nvSpPr>
          <p:cNvPr id="24" name="Picture Placeholder 3">
            <a:extLst>
              <a:ext uri="{FF2B5EF4-FFF2-40B4-BE49-F238E27FC236}">
                <a16:creationId xmlns:a16="http://schemas.microsoft.com/office/drawing/2014/main" id="{203B347E-BFCA-4BD8-A7E2-954594AA914C}"/>
              </a:ext>
            </a:extLst>
          </p:cNvPr>
          <p:cNvSpPr>
            <a:spLocks noGrp="1"/>
          </p:cNvSpPr>
          <p:nvPr>
            <p:ph type="pic" sz="quarter" idx="11"/>
          </p:nvPr>
        </p:nvSpPr>
        <p:spPr>
          <a:xfrm>
            <a:off x="6124073" y="1371599"/>
            <a:ext cx="6071616" cy="2583055"/>
          </a:xfrm>
        </p:spPr>
        <p:txBody>
          <a:bodyPr/>
          <a:lstStyle>
            <a:lvl1pPr marL="0" indent="0">
              <a:buNone/>
              <a:defRPr/>
            </a:lvl1pPr>
          </a:lstStyle>
          <a:p>
            <a:r>
              <a:rPr lang="en-US"/>
              <a:t>Click icon to add picture</a:t>
            </a:r>
          </a:p>
        </p:txBody>
      </p:sp>
      <p:sp>
        <p:nvSpPr>
          <p:cNvPr id="25" name="Picture Placeholder 3">
            <a:extLst>
              <a:ext uri="{FF2B5EF4-FFF2-40B4-BE49-F238E27FC236}">
                <a16:creationId xmlns:a16="http://schemas.microsoft.com/office/drawing/2014/main" id="{1C8BECDA-89A4-4FBF-85D8-D4BB5A0F2A72}"/>
              </a:ext>
            </a:extLst>
          </p:cNvPr>
          <p:cNvSpPr>
            <a:spLocks noGrp="1"/>
          </p:cNvSpPr>
          <p:nvPr>
            <p:ph type="pic" sz="quarter" idx="14"/>
          </p:nvPr>
        </p:nvSpPr>
        <p:spPr>
          <a:xfrm>
            <a:off x="-1" y="3999451"/>
            <a:ext cx="6071616" cy="2583055"/>
          </a:xfrm>
        </p:spPr>
        <p:txBody>
          <a:bodyPr/>
          <a:lstStyle>
            <a:lvl1pPr marL="0" indent="0">
              <a:buNone/>
              <a:defRPr/>
            </a:lvl1pPr>
          </a:lstStyle>
          <a:p>
            <a:r>
              <a:rPr lang="en-US"/>
              <a:t>Click icon to add picture</a:t>
            </a:r>
          </a:p>
        </p:txBody>
      </p:sp>
      <p:sp>
        <p:nvSpPr>
          <p:cNvPr id="26" name="Picture Placeholder 3">
            <a:extLst>
              <a:ext uri="{FF2B5EF4-FFF2-40B4-BE49-F238E27FC236}">
                <a16:creationId xmlns:a16="http://schemas.microsoft.com/office/drawing/2014/main" id="{DE9BD444-265F-445A-8094-9F6DF62497E1}"/>
              </a:ext>
            </a:extLst>
          </p:cNvPr>
          <p:cNvSpPr>
            <a:spLocks noGrp="1"/>
          </p:cNvSpPr>
          <p:nvPr>
            <p:ph type="pic" sz="quarter" idx="15"/>
          </p:nvPr>
        </p:nvSpPr>
        <p:spPr>
          <a:xfrm>
            <a:off x="6124073" y="3999451"/>
            <a:ext cx="6071616" cy="2583055"/>
          </a:xfrm>
        </p:spPr>
        <p:txBody>
          <a:bodyPr/>
          <a:lstStyle>
            <a:lvl1pPr marL="0" indent="0">
              <a:buNone/>
              <a:defRPr/>
            </a:lvl1pPr>
          </a:lstStyle>
          <a:p>
            <a:r>
              <a:rPr lang="en-US"/>
              <a:t>Click icon to add picture</a:t>
            </a:r>
          </a:p>
        </p:txBody>
      </p:sp>
      <p:sp>
        <p:nvSpPr>
          <p:cNvPr id="27" name="Text Placeholder 9">
            <a:extLst>
              <a:ext uri="{FF2B5EF4-FFF2-40B4-BE49-F238E27FC236}">
                <a16:creationId xmlns:a16="http://schemas.microsoft.com/office/drawing/2014/main" id="{8CDA5F37-963D-4B70-8B1F-1F65D1B0FFD0}"/>
              </a:ext>
            </a:extLst>
          </p:cNvPr>
          <p:cNvSpPr>
            <a:spLocks noGrp="1"/>
          </p:cNvSpPr>
          <p:nvPr>
            <p:ph type="body" sz="quarter" idx="16"/>
          </p:nvPr>
        </p:nvSpPr>
        <p:spPr>
          <a:xfrm>
            <a:off x="1" y="5972908"/>
            <a:ext cx="6071614" cy="609600"/>
          </a:xfrm>
          <a:solidFill>
            <a:schemeClr val="bg1">
              <a:lumMod val="50000"/>
              <a:alpha val="60000"/>
            </a:schemeClr>
          </a:solidFill>
        </p:spPr>
        <p:txBody>
          <a:bodyPr anchor="ctr" anchorCtr="0">
            <a:noAutofit/>
          </a:bodyPr>
          <a:lstStyle>
            <a:lvl1pPr marL="0" indent="0" algn="ctr">
              <a:buNone/>
              <a:defRPr sz="16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28" name="Text Placeholder 9">
            <a:extLst>
              <a:ext uri="{FF2B5EF4-FFF2-40B4-BE49-F238E27FC236}">
                <a16:creationId xmlns:a16="http://schemas.microsoft.com/office/drawing/2014/main" id="{237B8DBE-95B6-4DE3-B1ED-237B75CF3E7D}"/>
              </a:ext>
            </a:extLst>
          </p:cNvPr>
          <p:cNvSpPr>
            <a:spLocks noGrp="1"/>
          </p:cNvSpPr>
          <p:nvPr>
            <p:ph type="body" sz="quarter" idx="17"/>
          </p:nvPr>
        </p:nvSpPr>
        <p:spPr>
          <a:xfrm>
            <a:off x="6124072" y="5972908"/>
            <a:ext cx="6067929" cy="609600"/>
          </a:xfrm>
          <a:solidFill>
            <a:schemeClr val="bg1">
              <a:lumMod val="50000"/>
              <a:alpha val="60000"/>
            </a:schemeClr>
          </a:solidFill>
        </p:spPr>
        <p:txBody>
          <a:bodyPr anchor="ctr" anchorCtr="0">
            <a:noAutofit/>
          </a:bodyPr>
          <a:lstStyle>
            <a:lvl1pPr marL="0" indent="0" algn="ctr">
              <a:buNone/>
              <a:defRPr sz="16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29" name="Text Placeholder 9">
            <a:extLst>
              <a:ext uri="{FF2B5EF4-FFF2-40B4-BE49-F238E27FC236}">
                <a16:creationId xmlns:a16="http://schemas.microsoft.com/office/drawing/2014/main" id="{D14EA058-C212-4453-87A8-A942A278B190}"/>
              </a:ext>
            </a:extLst>
          </p:cNvPr>
          <p:cNvSpPr>
            <a:spLocks noGrp="1"/>
          </p:cNvSpPr>
          <p:nvPr>
            <p:ph type="body" sz="quarter" idx="18"/>
          </p:nvPr>
        </p:nvSpPr>
        <p:spPr>
          <a:xfrm>
            <a:off x="1" y="3353638"/>
            <a:ext cx="6071614" cy="609600"/>
          </a:xfrm>
          <a:solidFill>
            <a:schemeClr val="bg1">
              <a:lumMod val="50000"/>
              <a:alpha val="60000"/>
            </a:schemeClr>
          </a:solidFill>
        </p:spPr>
        <p:txBody>
          <a:bodyPr anchor="ctr" anchorCtr="0">
            <a:noAutofit/>
          </a:bodyPr>
          <a:lstStyle>
            <a:lvl1pPr marL="0" indent="0" algn="ctr">
              <a:buNone/>
              <a:defRPr sz="16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30" name="Text Placeholder 9">
            <a:extLst>
              <a:ext uri="{FF2B5EF4-FFF2-40B4-BE49-F238E27FC236}">
                <a16:creationId xmlns:a16="http://schemas.microsoft.com/office/drawing/2014/main" id="{68673089-2D3B-41CE-8B3B-FEB1E2F7CAE7}"/>
              </a:ext>
            </a:extLst>
          </p:cNvPr>
          <p:cNvSpPr>
            <a:spLocks noGrp="1"/>
          </p:cNvSpPr>
          <p:nvPr>
            <p:ph type="body" sz="quarter" idx="19"/>
          </p:nvPr>
        </p:nvSpPr>
        <p:spPr>
          <a:xfrm>
            <a:off x="6124072" y="3353638"/>
            <a:ext cx="6067929" cy="609600"/>
          </a:xfrm>
          <a:solidFill>
            <a:schemeClr val="bg1">
              <a:lumMod val="50000"/>
              <a:alpha val="60000"/>
            </a:schemeClr>
          </a:solidFill>
        </p:spPr>
        <p:txBody>
          <a:bodyPr anchor="ctr" anchorCtr="0">
            <a:noAutofit/>
          </a:bodyPr>
          <a:lstStyle>
            <a:lvl1pPr marL="0" indent="0" algn="ctr">
              <a:buNone/>
              <a:defRPr sz="16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14" name="Slide Number Placeholder 5">
            <a:extLst>
              <a:ext uri="{FF2B5EF4-FFF2-40B4-BE49-F238E27FC236}">
                <a16:creationId xmlns:a16="http://schemas.microsoft.com/office/drawing/2014/main" id="{B408F10C-3AC1-45A0-A494-001203912015}"/>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48450253-EBB6-42A9-BAED-448C29EA72A0}" type="slidenum">
              <a:rPr lang="en-US" smtClean="0"/>
              <a:t>‹#›</a:t>
            </a:fld>
            <a:endParaRPr lang="en-US"/>
          </a:p>
        </p:txBody>
      </p:sp>
      <p:sp>
        <p:nvSpPr>
          <p:cNvPr id="15" name="Footer Placeholder 7">
            <a:extLst>
              <a:ext uri="{FF2B5EF4-FFF2-40B4-BE49-F238E27FC236}">
                <a16:creationId xmlns:a16="http://schemas.microsoft.com/office/drawing/2014/main" id="{8CCE8949-9FE0-4501-9BC5-CBA5E7B5B4D7}"/>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endParaRPr lang="en-US"/>
          </a:p>
        </p:txBody>
      </p:sp>
    </p:spTree>
    <p:extLst>
      <p:ext uri="{BB962C8B-B14F-4D97-AF65-F5344CB8AC3E}">
        <p14:creationId xmlns:p14="http://schemas.microsoft.com/office/powerpoint/2010/main" val="4283418413"/>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p:cSld name="Video Single Header">
    <p:spTree>
      <p:nvGrpSpPr>
        <p:cNvPr id="1" name=""/>
        <p:cNvGrpSpPr/>
        <p:nvPr/>
      </p:nvGrpSpPr>
      <p:grpSpPr>
        <a:xfrm>
          <a:off x="0" y="0"/>
          <a:ext cx="0" cy="0"/>
          <a:chOff x="0" y="0"/>
          <a:chExt cx="0" cy="0"/>
        </a:xfrm>
      </p:grpSpPr>
      <p:sp>
        <p:nvSpPr>
          <p:cNvPr id="13" name="Media Placeholder 3">
            <a:extLst>
              <a:ext uri="{FF2B5EF4-FFF2-40B4-BE49-F238E27FC236}">
                <a16:creationId xmlns:a16="http://schemas.microsoft.com/office/drawing/2014/main" id="{AF110865-99E7-4F9C-8068-1AE27173E536}"/>
              </a:ext>
            </a:extLst>
          </p:cNvPr>
          <p:cNvSpPr>
            <a:spLocks noGrp="1"/>
          </p:cNvSpPr>
          <p:nvPr>
            <p:ph type="media" sz="quarter" idx="12"/>
          </p:nvPr>
        </p:nvSpPr>
        <p:spPr>
          <a:xfrm>
            <a:off x="0" y="1366576"/>
            <a:ext cx="12192000" cy="5210070"/>
          </a:xfrm>
        </p:spPr>
        <p:txBody>
          <a:bodyPr/>
          <a:lstStyle>
            <a:lvl1pPr marL="0" indent="0">
              <a:buNone/>
              <a:defRPr lang="en-US"/>
            </a:lvl1pPr>
          </a:lstStyle>
          <a:p>
            <a:r>
              <a:rPr lang="en-US"/>
              <a:t>Click icon to add media</a:t>
            </a:r>
          </a:p>
        </p:txBody>
      </p:sp>
      <p:sp>
        <p:nvSpPr>
          <p:cNvPr id="2" name="Title 1">
            <a:extLst>
              <a:ext uri="{FF2B5EF4-FFF2-40B4-BE49-F238E27FC236}">
                <a16:creationId xmlns:a16="http://schemas.microsoft.com/office/drawing/2014/main" id="{BF0FD541-0701-486E-B2FF-74909AD74379}"/>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160FDA6E-514D-471F-862C-B16A3B6E0255}"/>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48450253-EBB6-42A9-BAED-448C29EA72A0}" type="slidenum">
              <a:rPr lang="en-US" smtClean="0"/>
              <a:t>‹#›</a:t>
            </a:fld>
            <a:endParaRPr lang="en-US"/>
          </a:p>
        </p:txBody>
      </p:sp>
      <p:sp>
        <p:nvSpPr>
          <p:cNvPr id="7" name="Footer Placeholder 7">
            <a:extLst>
              <a:ext uri="{FF2B5EF4-FFF2-40B4-BE49-F238E27FC236}">
                <a16:creationId xmlns:a16="http://schemas.microsoft.com/office/drawing/2014/main" id="{B980F132-4B1D-4D70-8B3B-B290A73C1647}"/>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endParaRPr lang="en-US"/>
          </a:p>
        </p:txBody>
      </p:sp>
    </p:spTree>
    <p:extLst>
      <p:ext uri="{BB962C8B-B14F-4D97-AF65-F5344CB8AC3E}">
        <p14:creationId xmlns:p14="http://schemas.microsoft.com/office/powerpoint/2010/main" val="3767667941"/>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p:cSld name="Video Header Sub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EE5CE-6675-40C3-BF4B-834130661EF5}"/>
              </a:ext>
            </a:extLst>
          </p:cNvPr>
          <p:cNvSpPr>
            <a:spLocks noGrp="1"/>
          </p:cNvSpPr>
          <p:nvPr>
            <p:ph type="title"/>
          </p:nvPr>
        </p:nvSpPr>
        <p:spPr/>
        <p:txBody>
          <a:bodyPr/>
          <a:lstStyle/>
          <a:p>
            <a:r>
              <a:rPr lang="en-US"/>
              <a:t>Click to edit Master title style</a:t>
            </a:r>
          </a:p>
        </p:txBody>
      </p:sp>
      <p:sp>
        <p:nvSpPr>
          <p:cNvPr id="8" name="Text Placeholder 15">
            <a:extLst>
              <a:ext uri="{FF2B5EF4-FFF2-40B4-BE49-F238E27FC236}">
                <a16:creationId xmlns:a16="http://schemas.microsoft.com/office/drawing/2014/main" id="{3213AE13-6108-4F74-999F-00B955F95527}"/>
              </a:ext>
            </a:extLst>
          </p:cNvPr>
          <p:cNvSpPr>
            <a:spLocks noGrp="1"/>
          </p:cNvSpPr>
          <p:nvPr>
            <p:ph type="body" sz="quarter" idx="17"/>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10" name="Media Placeholder 3">
            <a:extLst>
              <a:ext uri="{FF2B5EF4-FFF2-40B4-BE49-F238E27FC236}">
                <a16:creationId xmlns:a16="http://schemas.microsoft.com/office/drawing/2014/main" id="{F69F91E8-E496-4D02-B5A2-A508731045CB}"/>
              </a:ext>
            </a:extLst>
          </p:cNvPr>
          <p:cNvSpPr>
            <a:spLocks noGrp="1"/>
          </p:cNvSpPr>
          <p:nvPr>
            <p:ph type="media" sz="quarter" idx="12"/>
          </p:nvPr>
        </p:nvSpPr>
        <p:spPr>
          <a:xfrm>
            <a:off x="0" y="1366576"/>
            <a:ext cx="12192000" cy="5210070"/>
          </a:xfrm>
        </p:spPr>
        <p:txBody>
          <a:bodyPr/>
          <a:lstStyle>
            <a:lvl1pPr marL="0" indent="0">
              <a:buNone/>
              <a:defRPr lang="en-US"/>
            </a:lvl1pPr>
          </a:lstStyle>
          <a:p>
            <a:r>
              <a:rPr lang="en-US"/>
              <a:t>Click icon to add media</a:t>
            </a:r>
          </a:p>
        </p:txBody>
      </p:sp>
      <p:sp>
        <p:nvSpPr>
          <p:cNvPr id="7" name="Slide Number Placeholder 5">
            <a:extLst>
              <a:ext uri="{FF2B5EF4-FFF2-40B4-BE49-F238E27FC236}">
                <a16:creationId xmlns:a16="http://schemas.microsoft.com/office/drawing/2014/main" id="{22099265-2601-4302-A02A-EE86EB02B5EE}"/>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48450253-EBB6-42A9-BAED-448C29EA72A0}" type="slidenum">
              <a:rPr lang="en-US" smtClean="0"/>
              <a:t>‹#›</a:t>
            </a:fld>
            <a:endParaRPr lang="en-US"/>
          </a:p>
        </p:txBody>
      </p:sp>
      <p:sp>
        <p:nvSpPr>
          <p:cNvPr id="9" name="Footer Placeholder 7">
            <a:extLst>
              <a:ext uri="{FF2B5EF4-FFF2-40B4-BE49-F238E27FC236}">
                <a16:creationId xmlns:a16="http://schemas.microsoft.com/office/drawing/2014/main" id="{914CCA2E-5A19-4F9F-80EB-F0166F849B35}"/>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endParaRPr lang="en-US"/>
          </a:p>
        </p:txBody>
      </p:sp>
    </p:spTree>
    <p:extLst>
      <p:ext uri="{BB962C8B-B14F-4D97-AF65-F5344CB8AC3E}">
        <p14:creationId xmlns:p14="http://schemas.microsoft.com/office/powerpoint/2010/main" val="4184341492"/>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7021B-0E3D-4D2B-B49C-8A19493C5796}"/>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BF3572C7-1E79-43AE-B2BB-AA3C1D8E8DB2}"/>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48450253-EBB6-42A9-BAED-448C29EA72A0}" type="slidenum">
              <a:rPr lang="en-US" smtClean="0"/>
              <a:t>‹#›</a:t>
            </a:fld>
            <a:endParaRPr lang="en-US"/>
          </a:p>
        </p:txBody>
      </p:sp>
      <p:sp>
        <p:nvSpPr>
          <p:cNvPr id="7" name="Footer Placeholder 7">
            <a:extLst>
              <a:ext uri="{FF2B5EF4-FFF2-40B4-BE49-F238E27FC236}">
                <a16:creationId xmlns:a16="http://schemas.microsoft.com/office/drawing/2014/main" id="{E0B0D752-72E9-4E42-90E4-C97003E003E7}"/>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endParaRPr lang="en-US"/>
          </a:p>
        </p:txBody>
      </p:sp>
    </p:spTree>
    <p:extLst>
      <p:ext uri="{BB962C8B-B14F-4D97-AF65-F5344CB8AC3E}">
        <p14:creationId xmlns:p14="http://schemas.microsoft.com/office/powerpoint/2010/main" val="3943341321"/>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p:cSld name="Title Only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02855-253E-40B0-A3FD-721D6BE7608F}"/>
              </a:ext>
            </a:extLst>
          </p:cNvPr>
          <p:cNvSpPr>
            <a:spLocks noGrp="1"/>
          </p:cNvSpPr>
          <p:nvPr>
            <p:ph type="title"/>
          </p:nvPr>
        </p:nvSpPr>
        <p:spPr/>
        <p:txBody>
          <a:bodyPr/>
          <a:lstStyle/>
          <a:p>
            <a:r>
              <a:rPr lang="en-US"/>
              <a:t>Click to edit Master title style</a:t>
            </a:r>
          </a:p>
        </p:txBody>
      </p:sp>
      <p:sp>
        <p:nvSpPr>
          <p:cNvPr id="7" name="Text Placeholder 15">
            <a:extLst>
              <a:ext uri="{FF2B5EF4-FFF2-40B4-BE49-F238E27FC236}">
                <a16:creationId xmlns:a16="http://schemas.microsoft.com/office/drawing/2014/main" id="{9418CBEB-9774-4CC5-B4E3-FD67E28A04D3}"/>
              </a:ext>
            </a:extLst>
          </p:cNvPr>
          <p:cNvSpPr>
            <a:spLocks noGrp="1"/>
          </p:cNvSpPr>
          <p:nvPr>
            <p:ph type="body" sz="quarter" idx="17"/>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B6F45BEF-C819-44A7-865C-DE6438180E3C}"/>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48450253-EBB6-42A9-BAED-448C29EA72A0}" type="slidenum">
              <a:rPr lang="en-US" smtClean="0"/>
              <a:t>‹#›</a:t>
            </a:fld>
            <a:endParaRPr lang="en-US"/>
          </a:p>
        </p:txBody>
      </p:sp>
      <p:sp>
        <p:nvSpPr>
          <p:cNvPr id="8" name="Footer Placeholder 7">
            <a:extLst>
              <a:ext uri="{FF2B5EF4-FFF2-40B4-BE49-F238E27FC236}">
                <a16:creationId xmlns:a16="http://schemas.microsoft.com/office/drawing/2014/main" id="{ED3FE512-A915-4020-AD79-063189FD3B43}"/>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endParaRPr lang="en-US"/>
          </a:p>
        </p:txBody>
      </p:sp>
    </p:spTree>
    <p:extLst>
      <p:ext uri="{BB962C8B-B14F-4D97-AF65-F5344CB8AC3E}">
        <p14:creationId xmlns:p14="http://schemas.microsoft.com/office/powerpoint/2010/main" val="2682697935"/>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A294CB-5527-4DAE-A9BF-B70C7F65722A}"/>
              </a:ext>
            </a:extLst>
          </p:cNvPr>
          <p:cNvSpPr/>
          <p:nvPr/>
        </p:nvSpPr>
        <p:spPr>
          <a:xfrm>
            <a:off x="0" y="0"/>
            <a:ext cx="1420837" cy="1519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55A78AB-95AF-4886-9B7F-146508975BDF}"/>
              </a:ext>
            </a:extLst>
          </p:cNvPr>
          <p:cNvSpPr/>
          <p:nvPr/>
        </p:nvSpPr>
        <p:spPr>
          <a:xfrm>
            <a:off x="794825" y="1209822"/>
            <a:ext cx="11397175" cy="3094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2AA207D3-3D4F-4F37-9386-7B7EEECB5EF3}"/>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48450253-EBB6-42A9-BAED-448C29EA72A0}" type="slidenum">
              <a:rPr lang="en-US" smtClean="0"/>
              <a:t>‹#›</a:t>
            </a:fld>
            <a:endParaRPr lang="en-US"/>
          </a:p>
        </p:txBody>
      </p:sp>
      <p:sp>
        <p:nvSpPr>
          <p:cNvPr id="9" name="Footer Placeholder 7">
            <a:extLst>
              <a:ext uri="{FF2B5EF4-FFF2-40B4-BE49-F238E27FC236}">
                <a16:creationId xmlns:a16="http://schemas.microsoft.com/office/drawing/2014/main" id="{E34BD17D-E556-48C6-91ED-02E975317BB7}"/>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endParaRPr lang="en-US"/>
          </a:p>
        </p:txBody>
      </p:sp>
      <p:sp>
        <p:nvSpPr>
          <p:cNvPr id="3" name="Rectangle 2">
            <a:extLst>
              <a:ext uri="{FF2B5EF4-FFF2-40B4-BE49-F238E27FC236}">
                <a16:creationId xmlns:a16="http://schemas.microsoft.com/office/drawing/2014/main" id="{618E2FE5-4976-2B65-DEC5-C08F25687B05}"/>
              </a:ext>
            </a:extLst>
          </p:cNvPr>
          <p:cNvSpPr/>
          <p:nvPr userDrawn="1"/>
        </p:nvSpPr>
        <p:spPr>
          <a:xfrm>
            <a:off x="10236017" y="105255"/>
            <a:ext cx="1901163" cy="65126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9633947"/>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9C53E-0219-C7C0-84E8-89944D2D10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5372B8-D943-E799-BE80-308307A283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4BDCD7A-88F6-BF25-160A-36DDB54459AF}"/>
              </a:ext>
            </a:extLst>
          </p:cNvPr>
          <p:cNvSpPr>
            <a:spLocks noGrp="1"/>
          </p:cNvSpPr>
          <p:nvPr>
            <p:ph type="dt" sz="half" idx="10"/>
          </p:nvPr>
        </p:nvSpPr>
        <p:spPr/>
        <p:txBody>
          <a:bodyPr/>
          <a:lstStyle/>
          <a:p>
            <a:fld id="{F962C3C0-04FF-4D01-B129-4C42BF16A0E2}" type="datetimeFigureOut">
              <a:rPr lang="en-US" smtClean="0"/>
              <a:t>7/3/2024</a:t>
            </a:fld>
            <a:endParaRPr lang="en-US"/>
          </a:p>
        </p:txBody>
      </p:sp>
      <p:sp>
        <p:nvSpPr>
          <p:cNvPr id="5" name="Footer Placeholder 4">
            <a:extLst>
              <a:ext uri="{FF2B5EF4-FFF2-40B4-BE49-F238E27FC236}">
                <a16:creationId xmlns:a16="http://schemas.microsoft.com/office/drawing/2014/main" id="{E317391A-D8A4-D3B4-52AE-5D1E874DF6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4C5F3B-D57A-3F97-74F9-9CE418140F2A}"/>
              </a:ext>
            </a:extLst>
          </p:cNvPr>
          <p:cNvSpPr>
            <a:spLocks noGrp="1"/>
          </p:cNvSpPr>
          <p:nvPr>
            <p:ph type="sldNum" sz="quarter" idx="12"/>
          </p:nvPr>
        </p:nvSpPr>
        <p:spPr/>
        <p:txBody>
          <a:bodyPr/>
          <a:lstStyle/>
          <a:p>
            <a:fld id="{48450253-EBB6-42A9-BAED-448C29EA72A0}" type="slidenum">
              <a:rPr lang="en-US" smtClean="0"/>
              <a:t>‹#›</a:t>
            </a:fld>
            <a:endParaRPr lang="en-US"/>
          </a:p>
        </p:txBody>
      </p:sp>
    </p:spTree>
    <p:extLst>
      <p:ext uri="{BB962C8B-B14F-4D97-AF65-F5344CB8AC3E}">
        <p14:creationId xmlns:p14="http://schemas.microsoft.com/office/powerpoint/2010/main" val="3902717469"/>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cSld name="1_Content Header Subheader">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82A32D79-E68A-4107-9E16-1BE0337FFBB0}"/>
              </a:ext>
            </a:extLst>
          </p:cNvPr>
          <p:cNvSpPr>
            <a:spLocks noGrp="1"/>
          </p:cNvSpPr>
          <p:nvPr>
            <p:ph type="title"/>
          </p:nvPr>
        </p:nvSpPr>
        <p:spPr>
          <a:xfrm>
            <a:off x="1203530" y="110355"/>
            <a:ext cx="8523877" cy="564096"/>
          </a:xfrm>
          <a:prstGeom prst="rect">
            <a:avLst/>
          </a:prstGeom>
        </p:spPr>
        <p:txBody>
          <a:bodyPr vert="horz" lIns="91440" tIns="45720" rIns="91440" bIns="45720" rtlCol="0" anchor="ctr" anchorCtr="0">
            <a:noAutofit/>
          </a:bodyPr>
          <a:lstStyle>
            <a:lvl1pPr>
              <a:lnSpc>
                <a:spcPct val="85000"/>
              </a:lnSpc>
              <a:defRPr/>
            </a:lvl1pPr>
          </a:lstStyle>
          <a:p>
            <a:r>
              <a:rPr lang="en-US"/>
              <a:t>Click to edit Master title style</a:t>
            </a:r>
          </a:p>
        </p:txBody>
      </p:sp>
      <p:sp>
        <p:nvSpPr>
          <p:cNvPr id="16" name="Text Placeholder 15">
            <a:extLst>
              <a:ext uri="{FF2B5EF4-FFF2-40B4-BE49-F238E27FC236}">
                <a16:creationId xmlns:a16="http://schemas.microsoft.com/office/drawing/2014/main" id="{780EFD03-9E24-482A-B337-0CD165A604D0}"/>
              </a:ext>
            </a:extLst>
          </p:cNvPr>
          <p:cNvSpPr>
            <a:spLocks noGrp="1"/>
          </p:cNvSpPr>
          <p:nvPr>
            <p:ph type="body" sz="quarter" idx="11"/>
          </p:nvPr>
        </p:nvSpPr>
        <p:spPr>
          <a:xfrm>
            <a:off x="1204151" y="674451"/>
            <a:ext cx="8523256" cy="511250"/>
          </a:xfrm>
        </p:spPr>
        <p:txBody>
          <a:bodyPr/>
          <a:lstStyle>
            <a:lvl1pPr marL="0" indent="0">
              <a:lnSpc>
                <a:spcPct val="85000"/>
              </a:lnSpc>
              <a:buNone/>
              <a:defRPr b="1">
                <a:solidFill>
                  <a:schemeClr val="accent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25" name="Content Placeholder 24">
            <a:extLst>
              <a:ext uri="{FF2B5EF4-FFF2-40B4-BE49-F238E27FC236}">
                <a16:creationId xmlns:a16="http://schemas.microsoft.com/office/drawing/2014/main" id="{28585836-B8A6-484B-9C1A-3DCA059F43DF}"/>
              </a:ext>
            </a:extLst>
          </p:cNvPr>
          <p:cNvSpPr>
            <a:spLocks noGrp="1"/>
          </p:cNvSpPr>
          <p:nvPr>
            <p:ph sz="quarter" idx="12"/>
          </p:nvPr>
        </p:nvSpPr>
        <p:spPr>
          <a:xfrm>
            <a:off x="466445" y="1486959"/>
            <a:ext cx="11258021" cy="4833938"/>
          </a:xfrm>
        </p:spPr>
        <p:txBody>
          <a:bodyPr/>
          <a:lstStyle>
            <a:lvl1pPr>
              <a:spcBef>
                <a:spcPts val="1500"/>
              </a:spcBef>
              <a:defRPr/>
            </a:lvl1pPr>
            <a:lvl2pPr marL="685674" indent="-228559">
              <a:spcBef>
                <a:spcPts val="1000"/>
              </a:spcBef>
              <a:buFont typeface="Century Gothic" panose="020B0502020202020204" pitchFamily="34" charset="0"/>
              <a:buChar char="–"/>
              <a:defRPr sz="2000">
                <a:solidFill>
                  <a:schemeClr val="tx2"/>
                </a:solidFill>
              </a:defRPr>
            </a:lvl2pPr>
            <a:lvl3pPr>
              <a:spcBef>
                <a:spcPts val="1000"/>
              </a:spcBef>
              <a:defRPr>
                <a:solidFill>
                  <a:schemeClr val="tx2"/>
                </a:solidFill>
              </a:defRPr>
            </a:lvl3pPr>
            <a:lvl4pPr marL="1599904" indent="-228559">
              <a:spcBef>
                <a:spcPts val="500"/>
              </a:spcBef>
              <a:buFont typeface="Century Gothic" panose="020B0502020202020204" pitchFamily="34" charset="0"/>
              <a:buChar char="–"/>
              <a:defRPr sz="1500">
                <a:solidFill>
                  <a:schemeClr val="tx2"/>
                </a:solidFill>
              </a:defRPr>
            </a:lvl4pPr>
            <a:lvl5pPr>
              <a:spcBef>
                <a:spcPts val="500"/>
              </a:spcBef>
              <a:defRPr sz="1333">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Slide Number Placeholder 5">
            <a:extLst>
              <a:ext uri="{FF2B5EF4-FFF2-40B4-BE49-F238E27FC236}">
                <a16:creationId xmlns:a16="http://schemas.microsoft.com/office/drawing/2014/main" id="{1531545A-9246-44BB-92CD-A3DCB0DC7C60}"/>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49D46255-64F2-487E-AF2D-88A139912E48}" type="slidenum">
              <a:rPr lang="en-US" smtClean="0"/>
              <a:t>‹#›</a:t>
            </a:fld>
            <a:endParaRPr lang="en-US"/>
          </a:p>
        </p:txBody>
      </p:sp>
      <p:sp>
        <p:nvSpPr>
          <p:cNvPr id="27" name="Footer Placeholder 6">
            <a:extLst>
              <a:ext uri="{FF2B5EF4-FFF2-40B4-BE49-F238E27FC236}">
                <a16:creationId xmlns:a16="http://schemas.microsoft.com/office/drawing/2014/main" id="{99EBCE9C-00EE-447F-A8D7-56E30C946F79}"/>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endParaRPr lang="en-US"/>
          </a:p>
        </p:txBody>
      </p:sp>
    </p:spTree>
    <p:extLst>
      <p:ext uri="{BB962C8B-B14F-4D97-AF65-F5344CB8AC3E}">
        <p14:creationId xmlns:p14="http://schemas.microsoft.com/office/powerpoint/2010/main" val="193126061"/>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userDrawn="1">
  <p:cSld name="1_Title Only Subtitle">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A58D3BBB-E7E9-4558-914B-3766FB04A7AC}"/>
              </a:ext>
            </a:extLst>
          </p:cNvPr>
          <p:cNvSpPr>
            <a:spLocks noGrp="1"/>
          </p:cNvSpPr>
          <p:nvPr>
            <p:ph type="title"/>
          </p:nvPr>
        </p:nvSpPr>
        <p:spPr>
          <a:xfrm>
            <a:off x="1203530" y="110355"/>
            <a:ext cx="8523877" cy="564096"/>
          </a:xfrm>
          <a:prstGeom prst="rect">
            <a:avLst/>
          </a:prstGeom>
        </p:spPr>
        <p:txBody>
          <a:bodyPr vert="horz" lIns="91440" tIns="45720" rIns="91440" bIns="45720" rtlCol="0" anchor="ctr" anchorCtr="0">
            <a:noAutofit/>
          </a:bodyPr>
          <a:lstStyle>
            <a:lvl1pPr>
              <a:lnSpc>
                <a:spcPct val="85000"/>
              </a:lnSpc>
              <a:defRPr/>
            </a:lvl1pPr>
          </a:lstStyle>
          <a:p>
            <a:r>
              <a:rPr lang="en-US"/>
              <a:t>Click to edit Master title style</a:t>
            </a:r>
          </a:p>
        </p:txBody>
      </p:sp>
      <p:sp>
        <p:nvSpPr>
          <p:cNvPr id="18" name="Text Placeholder 15">
            <a:extLst>
              <a:ext uri="{FF2B5EF4-FFF2-40B4-BE49-F238E27FC236}">
                <a16:creationId xmlns:a16="http://schemas.microsoft.com/office/drawing/2014/main" id="{95893C16-3704-4D6A-8391-77FFFD6FD316}"/>
              </a:ext>
            </a:extLst>
          </p:cNvPr>
          <p:cNvSpPr>
            <a:spLocks noGrp="1"/>
          </p:cNvSpPr>
          <p:nvPr>
            <p:ph type="body" sz="quarter" idx="12"/>
          </p:nvPr>
        </p:nvSpPr>
        <p:spPr>
          <a:xfrm>
            <a:off x="1204151" y="674451"/>
            <a:ext cx="8523256" cy="511250"/>
          </a:xfrm>
        </p:spPr>
        <p:txBody>
          <a:bodyPr/>
          <a:lstStyle>
            <a:lvl1pPr marL="0" indent="0">
              <a:lnSpc>
                <a:spcPct val="85000"/>
              </a:lnSpc>
              <a:buNone/>
              <a:defRPr b="1">
                <a:solidFill>
                  <a:schemeClr val="accent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25" name="Slide Number Placeholder 5">
            <a:extLst>
              <a:ext uri="{FF2B5EF4-FFF2-40B4-BE49-F238E27FC236}">
                <a16:creationId xmlns:a16="http://schemas.microsoft.com/office/drawing/2014/main" id="{EC8A7181-3038-4DF2-BFD0-175086B82702}"/>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26" name="Footer Placeholder 6">
            <a:extLst>
              <a:ext uri="{FF2B5EF4-FFF2-40B4-BE49-F238E27FC236}">
                <a16:creationId xmlns:a16="http://schemas.microsoft.com/office/drawing/2014/main" id="{D9E45998-07D8-47C4-93C0-6214EB3B02CD}"/>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26305380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hart &amp; Text Header Subheader">
    <p:spTree>
      <p:nvGrpSpPr>
        <p:cNvPr id="1" name=""/>
        <p:cNvGrpSpPr/>
        <p:nvPr/>
      </p:nvGrpSpPr>
      <p:grpSpPr>
        <a:xfrm>
          <a:off x="0" y="0"/>
          <a:ext cx="0" cy="0"/>
          <a:chOff x="0" y="0"/>
          <a:chExt cx="0" cy="0"/>
        </a:xfrm>
      </p:grpSpPr>
      <p:sp>
        <p:nvSpPr>
          <p:cNvPr id="24" name="Chart Placeholder 3">
            <a:extLst>
              <a:ext uri="{FF2B5EF4-FFF2-40B4-BE49-F238E27FC236}">
                <a16:creationId xmlns:a16="http://schemas.microsoft.com/office/drawing/2014/main" id="{C958AAB5-D01C-4B2D-9AF9-0352ED545D73}"/>
              </a:ext>
            </a:extLst>
          </p:cNvPr>
          <p:cNvSpPr>
            <a:spLocks noGrp="1"/>
          </p:cNvSpPr>
          <p:nvPr>
            <p:ph type="chart" sz="quarter" idx="10"/>
          </p:nvPr>
        </p:nvSpPr>
        <p:spPr>
          <a:xfrm>
            <a:off x="381000" y="1600200"/>
            <a:ext cx="5562600" cy="4724400"/>
          </a:xfrm>
        </p:spPr>
        <p:txBody>
          <a:bodyPr/>
          <a:lstStyle>
            <a:lvl1pPr marL="0" indent="0">
              <a:buNone/>
              <a:defRPr/>
            </a:lvl1pPr>
          </a:lstStyle>
          <a:p>
            <a:r>
              <a:rPr lang="en-US"/>
              <a:t>Click icon to add chart</a:t>
            </a:r>
          </a:p>
        </p:txBody>
      </p:sp>
      <p:sp>
        <p:nvSpPr>
          <p:cNvPr id="25" name="Text Placeholder 5">
            <a:extLst>
              <a:ext uri="{FF2B5EF4-FFF2-40B4-BE49-F238E27FC236}">
                <a16:creationId xmlns:a16="http://schemas.microsoft.com/office/drawing/2014/main" id="{C5179B35-1913-479E-B6A0-FBFE91AD7521}"/>
              </a:ext>
            </a:extLst>
          </p:cNvPr>
          <p:cNvSpPr>
            <a:spLocks noGrp="1"/>
          </p:cNvSpPr>
          <p:nvPr>
            <p:ph type="body" sz="quarter" idx="11"/>
          </p:nvPr>
        </p:nvSpPr>
        <p:spPr>
          <a:xfrm>
            <a:off x="6172200" y="1600200"/>
            <a:ext cx="5638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24600AB-193D-4AE1-8D6F-E82C992F259E}"/>
              </a:ext>
            </a:extLst>
          </p:cNvPr>
          <p:cNvSpPr>
            <a:spLocks noGrp="1"/>
          </p:cNvSpPr>
          <p:nvPr>
            <p:ph type="title"/>
          </p:nvPr>
        </p:nvSpPr>
        <p:spPr/>
        <p:txBody>
          <a:bodyPr/>
          <a:lstStyle/>
          <a:p>
            <a:r>
              <a:rPr lang="en-US"/>
              <a:t>Click to edit Master title style</a:t>
            </a:r>
          </a:p>
        </p:txBody>
      </p:sp>
      <p:sp>
        <p:nvSpPr>
          <p:cNvPr id="9" name="Text Placeholder 15">
            <a:extLst>
              <a:ext uri="{FF2B5EF4-FFF2-40B4-BE49-F238E27FC236}">
                <a16:creationId xmlns:a16="http://schemas.microsoft.com/office/drawing/2014/main" id="{321EDE20-0A43-4F9A-8D65-958B78529FDD}"/>
              </a:ext>
            </a:extLst>
          </p:cNvPr>
          <p:cNvSpPr>
            <a:spLocks noGrp="1"/>
          </p:cNvSpPr>
          <p:nvPr>
            <p:ph type="body" sz="quarter" idx="12"/>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8" name="Slide Number Placeholder 5">
            <a:extLst>
              <a:ext uri="{FF2B5EF4-FFF2-40B4-BE49-F238E27FC236}">
                <a16:creationId xmlns:a16="http://schemas.microsoft.com/office/drawing/2014/main" id="{30ED414D-DA66-4434-8F55-A7A382442FA5}"/>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0" name="Footer Placeholder 7">
            <a:extLst>
              <a:ext uri="{FF2B5EF4-FFF2-40B4-BE49-F238E27FC236}">
                <a16:creationId xmlns:a16="http://schemas.microsoft.com/office/drawing/2014/main" id="{DD1A607D-C93A-4E68-87B2-ADA94EEE1BCC}"/>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20962714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 Chart &amp; Text Single Header">
    <p:spTree>
      <p:nvGrpSpPr>
        <p:cNvPr id="1" name=""/>
        <p:cNvGrpSpPr/>
        <p:nvPr/>
      </p:nvGrpSpPr>
      <p:grpSpPr>
        <a:xfrm>
          <a:off x="0" y="0"/>
          <a:ext cx="0" cy="0"/>
          <a:chOff x="0" y="0"/>
          <a:chExt cx="0" cy="0"/>
        </a:xfrm>
      </p:grpSpPr>
      <p:sp>
        <p:nvSpPr>
          <p:cNvPr id="13" name="Chart Placeholder 3">
            <a:extLst>
              <a:ext uri="{FF2B5EF4-FFF2-40B4-BE49-F238E27FC236}">
                <a16:creationId xmlns:a16="http://schemas.microsoft.com/office/drawing/2014/main" id="{56858CE1-D171-46D6-B252-F23BCAAF05C3}"/>
              </a:ext>
            </a:extLst>
          </p:cNvPr>
          <p:cNvSpPr>
            <a:spLocks noGrp="1"/>
          </p:cNvSpPr>
          <p:nvPr>
            <p:ph type="chart" sz="quarter" idx="10"/>
          </p:nvPr>
        </p:nvSpPr>
        <p:spPr>
          <a:xfrm>
            <a:off x="381000" y="1600200"/>
            <a:ext cx="5562600" cy="2286000"/>
          </a:xfrm>
        </p:spPr>
        <p:txBody>
          <a:bodyPr/>
          <a:lstStyle>
            <a:lvl1pPr marL="0" indent="0">
              <a:buNone/>
              <a:defRPr/>
            </a:lvl1pPr>
          </a:lstStyle>
          <a:p>
            <a:r>
              <a:rPr lang="en-US"/>
              <a:t>Click icon to add chart</a:t>
            </a:r>
          </a:p>
        </p:txBody>
      </p:sp>
      <p:sp>
        <p:nvSpPr>
          <p:cNvPr id="14" name="Chart Placeholder 3">
            <a:extLst>
              <a:ext uri="{FF2B5EF4-FFF2-40B4-BE49-F238E27FC236}">
                <a16:creationId xmlns:a16="http://schemas.microsoft.com/office/drawing/2014/main" id="{18D6C655-71D3-47B1-9C20-3559255CFA6E}"/>
              </a:ext>
            </a:extLst>
          </p:cNvPr>
          <p:cNvSpPr>
            <a:spLocks noGrp="1"/>
          </p:cNvSpPr>
          <p:nvPr>
            <p:ph type="chart" sz="quarter" idx="11"/>
          </p:nvPr>
        </p:nvSpPr>
        <p:spPr>
          <a:xfrm>
            <a:off x="6248400" y="1600200"/>
            <a:ext cx="5562600" cy="2286000"/>
          </a:xfrm>
        </p:spPr>
        <p:txBody>
          <a:bodyPr/>
          <a:lstStyle>
            <a:lvl1pPr marL="0" indent="0">
              <a:buNone/>
              <a:defRPr/>
            </a:lvl1pPr>
          </a:lstStyle>
          <a:p>
            <a:r>
              <a:rPr lang="en-US"/>
              <a:t>Click icon to add chart</a:t>
            </a:r>
          </a:p>
        </p:txBody>
      </p:sp>
      <p:sp>
        <p:nvSpPr>
          <p:cNvPr id="15" name="Text Placeholder 5">
            <a:extLst>
              <a:ext uri="{FF2B5EF4-FFF2-40B4-BE49-F238E27FC236}">
                <a16:creationId xmlns:a16="http://schemas.microsoft.com/office/drawing/2014/main" id="{DF8B6D71-4FC2-4100-8853-2152138668A5}"/>
              </a:ext>
            </a:extLst>
          </p:cNvPr>
          <p:cNvSpPr>
            <a:spLocks noGrp="1"/>
          </p:cNvSpPr>
          <p:nvPr>
            <p:ph type="body" sz="quarter" idx="12"/>
          </p:nvPr>
        </p:nvSpPr>
        <p:spPr>
          <a:xfrm>
            <a:off x="381000" y="4038600"/>
            <a:ext cx="5562600" cy="2286000"/>
          </a:xfrm>
        </p:spPr>
        <p:txBody>
          <a:bodyPr>
            <a:normAutofit/>
          </a:bodyPr>
          <a:lstStyle>
            <a:lvl1pPr>
              <a:defRPr sz="2000"/>
            </a:lvl1pPr>
            <a:lvl2pP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5">
            <a:extLst>
              <a:ext uri="{FF2B5EF4-FFF2-40B4-BE49-F238E27FC236}">
                <a16:creationId xmlns:a16="http://schemas.microsoft.com/office/drawing/2014/main" id="{8D943BF2-E4CE-4E61-B4B5-CFF967638482}"/>
              </a:ext>
            </a:extLst>
          </p:cNvPr>
          <p:cNvSpPr>
            <a:spLocks noGrp="1"/>
          </p:cNvSpPr>
          <p:nvPr>
            <p:ph type="body" sz="quarter" idx="13"/>
          </p:nvPr>
        </p:nvSpPr>
        <p:spPr>
          <a:xfrm>
            <a:off x="6248400" y="4038600"/>
            <a:ext cx="5562600" cy="2286000"/>
          </a:xfrm>
        </p:spPr>
        <p:txBody>
          <a:bodyPr>
            <a:normAutofit/>
          </a:bodyPr>
          <a:lstStyle>
            <a:lvl1pPr>
              <a:defRPr sz="2000"/>
            </a:lvl1pPr>
            <a:lvl2pP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6FF6ABC6-4D7A-4F2F-823B-6F43D3E7A4E2}"/>
              </a:ext>
            </a:extLst>
          </p:cNvPr>
          <p:cNvSpPr>
            <a:spLocks noGrp="1"/>
          </p:cNvSpPr>
          <p:nvPr>
            <p:ph type="title"/>
          </p:nvPr>
        </p:nvSpPr>
        <p:spPr/>
        <p:txBody>
          <a:bodyPr/>
          <a:lstStyle/>
          <a:p>
            <a:r>
              <a:rPr lang="en-US"/>
              <a:t>Click to edit Master title style</a:t>
            </a:r>
          </a:p>
        </p:txBody>
      </p:sp>
      <p:sp>
        <p:nvSpPr>
          <p:cNvPr id="9" name="Slide Number Placeholder 5">
            <a:extLst>
              <a:ext uri="{FF2B5EF4-FFF2-40B4-BE49-F238E27FC236}">
                <a16:creationId xmlns:a16="http://schemas.microsoft.com/office/drawing/2014/main" id="{01ABA037-D9A9-47FE-B95E-12DC568341C5}"/>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0" name="Footer Placeholder 7">
            <a:extLst>
              <a:ext uri="{FF2B5EF4-FFF2-40B4-BE49-F238E27FC236}">
                <a16:creationId xmlns:a16="http://schemas.microsoft.com/office/drawing/2014/main" id="{FD972749-4151-478F-B5F0-882415B22766}"/>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13591950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2 Chart &amp; Text Header Subheader">
    <p:spTree>
      <p:nvGrpSpPr>
        <p:cNvPr id="1" name=""/>
        <p:cNvGrpSpPr/>
        <p:nvPr/>
      </p:nvGrpSpPr>
      <p:grpSpPr>
        <a:xfrm>
          <a:off x="0" y="0"/>
          <a:ext cx="0" cy="0"/>
          <a:chOff x="0" y="0"/>
          <a:chExt cx="0" cy="0"/>
        </a:xfrm>
      </p:grpSpPr>
      <p:sp>
        <p:nvSpPr>
          <p:cNvPr id="24" name="Chart Placeholder 3">
            <a:extLst>
              <a:ext uri="{FF2B5EF4-FFF2-40B4-BE49-F238E27FC236}">
                <a16:creationId xmlns:a16="http://schemas.microsoft.com/office/drawing/2014/main" id="{641AF156-0726-4DC7-B959-D39968119B20}"/>
              </a:ext>
            </a:extLst>
          </p:cNvPr>
          <p:cNvSpPr>
            <a:spLocks noGrp="1"/>
          </p:cNvSpPr>
          <p:nvPr>
            <p:ph type="chart" sz="quarter" idx="10"/>
          </p:nvPr>
        </p:nvSpPr>
        <p:spPr>
          <a:xfrm>
            <a:off x="381000" y="1600200"/>
            <a:ext cx="5562600" cy="2286000"/>
          </a:xfrm>
        </p:spPr>
        <p:txBody>
          <a:bodyPr/>
          <a:lstStyle>
            <a:lvl1pPr marL="0" indent="0">
              <a:buNone/>
              <a:defRPr/>
            </a:lvl1pPr>
          </a:lstStyle>
          <a:p>
            <a:r>
              <a:rPr lang="en-US"/>
              <a:t>Click icon to add chart</a:t>
            </a:r>
          </a:p>
        </p:txBody>
      </p:sp>
      <p:sp>
        <p:nvSpPr>
          <p:cNvPr id="25" name="Chart Placeholder 3">
            <a:extLst>
              <a:ext uri="{FF2B5EF4-FFF2-40B4-BE49-F238E27FC236}">
                <a16:creationId xmlns:a16="http://schemas.microsoft.com/office/drawing/2014/main" id="{FCF1B9AC-03C8-4BAF-A971-CF9FCD930633}"/>
              </a:ext>
            </a:extLst>
          </p:cNvPr>
          <p:cNvSpPr>
            <a:spLocks noGrp="1"/>
          </p:cNvSpPr>
          <p:nvPr>
            <p:ph type="chart" sz="quarter" idx="11"/>
          </p:nvPr>
        </p:nvSpPr>
        <p:spPr>
          <a:xfrm>
            <a:off x="6248400" y="1600200"/>
            <a:ext cx="5562600" cy="2286000"/>
          </a:xfrm>
        </p:spPr>
        <p:txBody>
          <a:bodyPr/>
          <a:lstStyle>
            <a:lvl1pPr marL="0" indent="0">
              <a:buNone/>
              <a:defRPr/>
            </a:lvl1pPr>
          </a:lstStyle>
          <a:p>
            <a:r>
              <a:rPr lang="en-US"/>
              <a:t>Click icon to add chart</a:t>
            </a:r>
          </a:p>
        </p:txBody>
      </p:sp>
      <p:sp>
        <p:nvSpPr>
          <p:cNvPr id="26" name="Text Placeholder 5">
            <a:extLst>
              <a:ext uri="{FF2B5EF4-FFF2-40B4-BE49-F238E27FC236}">
                <a16:creationId xmlns:a16="http://schemas.microsoft.com/office/drawing/2014/main" id="{6FA9DF3A-E8A6-4B48-A1D2-6B39C7BA3E01}"/>
              </a:ext>
            </a:extLst>
          </p:cNvPr>
          <p:cNvSpPr>
            <a:spLocks noGrp="1"/>
          </p:cNvSpPr>
          <p:nvPr>
            <p:ph type="body" sz="quarter" idx="12"/>
          </p:nvPr>
        </p:nvSpPr>
        <p:spPr>
          <a:xfrm>
            <a:off x="381000" y="4038600"/>
            <a:ext cx="5562600" cy="2286000"/>
          </a:xfrm>
        </p:spPr>
        <p:txBody>
          <a:bodyPr>
            <a:normAutofit/>
          </a:bodyPr>
          <a:lstStyle>
            <a:lvl1pPr>
              <a:defRPr sz="2000"/>
            </a:lvl1pPr>
            <a:lvl2pP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ext Placeholder 5">
            <a:extLst>
              <a:ext uri="{FF2B5EF4-FFF2-40B4-BE49-F238E27FC236}">
                <a16:creationId xmlns:a16="http://schemas.microsoft.com/office/drawing/2014/main" id="{EDE9EAEA-3321-4C99-944D-B274AA92DC3D}"/>
              </a:ext>
            </a:extLst>
          </p:cNvPr>
          <p:cNvSpPr>
            <a:spLocks noGrp="1"/>
          </p:cNvSpPr>
          <p:nvPr>
            <p:ph type="body" sz="quarter" idx="13"/>
          </p:nvPr>
        </p:nvSpPr>
        <p:spPr>
          <a:xfrm>
            <a:off x="6248400" y="4038600"/>
            <a:ext cx="5562600" cy="2286000"/>
          </a:xfrm>
        </p:spPr>
        <p:txBody>
          <a:bodyPr>
            <a:normAutofit/>
          </a:bodyPr>
          <a:lstStyle>
            <a:lvl1pPr>
              <a:defRPr sz="2000"/>
            </a:lvl1pPr>
            <a:lvl2pP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DC66F832-855C-478C-9A97-2957C4B06867}"/>
              </a:ext>
            </a:extLst>
          </p:cNvPr>
          <p:cNvSpPr>
            <a:spLocks noGrp="1"/>
          </p:cNvSpPr>
          <p:nvPr>
            <p:ph type="title"/>
          </p:nvPr>
        </p:nvSpPr>
        <p:spPr/>
        <p:txBody>
          <a:bodyPr/>
          <a:lstStyle/>
          <a:p>
            <a:r>
              <a:rPr lang="en-US"/>
              <a:t>Click to edit Master title style</a:t>
            </a:r>
          </a:p>
        </p:txBody>
      </p:sp>
      <p:sp>
        <p:nvSpPr>
          <p:cNvPr id="11" name="Text Placeholder 15">
            <a:extLst>
              <a:ext uri="{FF2B5EF4-FFF2-40B4-BE49-F238E27FC236}">
                <a16:creationId xmlns:a16="http://schemas.microsoft.com/office/drawing/2014/main" id="{9D0BDCBB-59C9-4F30-9D2A-319ACCAA1873}"/>
              </a:ext>
            </a:extLst>
          </p:cNvPr>
          <p:cNvSpPr>
            <a:spLocks noGrp="1"/>
          </p:cNvSpPr>
          <p:nvPr>
            <p:ph type="body" sz="quarter" idx="14"/>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10" name="Slide Number Placeholder 5">
            <a:extLst>
              <a:ext uri="{FF2B5EF4-FFF2-40B4-BE49-F238E27FC236}">
                <a16:creationId xmlns:a16="http://schemas.microsoft.com/office/drawing/2014/main" id="{91BF37AE-899A-408D-B139-79C2A4DBD542}"/>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2" name="Footer Placeholder 7">
            <a:extLst>
              <a:ext uri="{FF2B5EF4-FFF2-40B4-BE49-F238E27FC236}">
                <a16:creationId xmlns:a16="http://schemas.microsoft.com/office/drawing/2014/main" id="{C4123726-5651-465A-AF1C-572B1745A245}"/>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26084765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hart &amp; Text Single Header">
    <p:spTree>
      <p:nvGrpSpPr>
        <p:cNvPr id="1" name=""/>
        <p:cNvGrpSpPr/>
        <p:nvPr/>
      </p:nvGrpSpPr>
      <p:grpSpPr>
        <a:xfrm>
          <a:off x="0" y="0"/>
          <a:ext cx="0" cy="0"/>
          <a:chOff x="0" y="0"/>
          <a:chExt cx="0" cy="0"/>
        </a:xfrm>
      </p:grpSpPr>
      <p:sp>
        <p:nvSpPr>
          <p:cNvPr id="13" name="Chart Placeholder 3">
            <a:extLst>
              <a:ext uri="{FF2B5EF4-FFF2-40B4-BE49-F238E27FC236}">
                <a16:creationId xmlns:a16="http://schemas.microsoft.com/office/drawing/2014/main" id="{DA9E81FA-16F1-4C7C-A851-B8D6CA3AA11E}"/>
              </a:ext>
            </a:extLst>
          </p:cNvPr>
          <p:cNvSpPr>
            <a:spLocks noGrp="1"/>
          </p:cNvSpPr>
          <p:nvPr>
            <p:ph type="chart" sz="quarter" idx="10"/>
          </p:nvPr>
        </p:nvSpPr>
        <p:spPr>
          <a:xfrm>
            <a:off x="381000" y="1600200"/>
            <a:ext cx="3657600" cy="2286000"/>
          </a:xfrm>
        </p:spPr>
        <p:txBody>
          <a:bodyPr/>
          <a:lstStyle>
            <a:lvl1pPr marL="0" indent="0">
              <a:buNone/>
              <a:defRPr/>
            </a:lvl1pPr>
          </a:lstStyle>
          <a:p>
            <a:r>
              <a:rPr lang="en-US"/>
              <a:t>Click icon to add chart</a:t>
            </a:r>
          </a:p>
        </p:txBody>
      </p:sp>
      <p:sp>
        <p:nvSpPr>
          <p:cNvPr id="14" name="Text Placeholder 5">
            <a:extLst>
              <a:ext uri="{FF2B5EF4-FFF2-40B4-BE49-F238E27FC236}">
                <a16:creationId xmlns:a16="http://schemas.microsoft.com/office/drawing/2014/main" id="{96AE73D3-FE49-4025-8181-3FEDAF912FC5}"/>
              </a:ext>
            </a:extLst>
          </p:cNvPr>
          <p:cNvSpPr>
            <a:spLocks noGrp="1"/>
          </p:cNvSpPr>
          <p:nvPr>
            <p:ph type="body" sz="quarter" idx="12"/>
          </p:nvPr>
        </p:nvSpPr>
        <p:spPr>
          <a:xfrm>
            <a:off x="381000" y="4038600"/>
            <a:ext cx="3657600" cy="2286000"/>
          </a:xfrm>
        </p:spPr>
        <p:txBody>
          <a:bodyPr>
            <a:norm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hart Placeholder 3">
            <a:extLst>
              <a:ext uri="{FF2B5EF4-FFF2-40B4-BE49-F238E27FC236}">
                <a16:creationId xmlns:a16="http://schemas.microsoft.com/office/drawing/2014/main" id="{35DF5CF4-1DE3-49D8-A0A4-A0C208999547}"/>
              </a:ext>
            </a:extLst>
          </p:cNvPr>
          <p:cNvSpPr>
            <a:spLocks noGrp="1"/>
          </p:cNvSpPr>
          <p:nvPr>
            <p:ph type="chart" sz="quarter" idx="13"/>
          </p:nvPr>
        </p:nvSpPr>
        <p:spPr>
          <a:xfrm>
            <a:off x="4267200" y="1600200"/>
            <a:ext cx="3657600" cy="2286000"/>
          </a:xfrm>
        </p:spPr>
        <p:txBody>
          <a:bodyPr/>
          <a:lstStyle>
            <a:lvl1pPr marL="0" indent="0">
              <a:buNone/>
              <a:defRPr/>
            </a:lvl1pPr>
          </a:lstStyle>
          <a:p>
            <a:r>
              <a:rPr lang="en-US"/>
              <a:t>Click icon to add chart</a:t>
            </a:r>
          </a:p>
        </p:txBody>
      </p:sp>
      <p:sp>
        <p:nvSpPr>
          <p:cNvPr id="16" name="Text Placeholder 5">
            <a:extLst>
              <a:ext uri="{FF2B5EF4-FFF2-40B4-BE49-F238E27FC236}">
                <a16:creationId xmlns:a16="http://schemas.microsoft.com/office/drawing/2014/main" id="{FDE787F1-87E8-400C-B491-A08ED5544A54}"/>
              </a:ext>
            </a:extLst>
          </p:cNvPr>
          <p:cNvSpPr>
            <a:spLocks noGrp="1"/>
          </p:cNvSpPr>
          <p:nvPr>
            <p:ph type="body" sz="quarter" idx="14"/>
          </p:nvPr>
        </p:nvSpPr>
        <p:spPr>
          <a:xfrm>
            <a:off x="4267200" y="4038600"/>
            <a:ext cx="3657600" cy="2286000"/>
          </a:xfrm>
        </p:spPr>
        <p:txBody>
          <a:bodyPr>
            <a:norm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hart Placeholder 3">
            <a:extLst>
              <a:ext uri="{FF2B5EF4-FFF2-40B4-BE49-F238E27FC236}">
                <a16:creationId xmlns:a16="http://schemas.microsoft.com/office/drawing/2014/main" id="{6F447463-CAA7-428F-8E49-4F7B6F84A2BB}"/>
              </a:ext>
            </a:extLst>
          </p:cNvPr>
          <p:cNvSpPr>
            <a:spLocks noGrp="1"/>
          </p:cNvSpPr>
          <p:nvPr>
            <p:ph type="chart" sz="quarter" idx="15"/>
          </p:nvPr>
        </p:nvSpPr>
        <p:spPr>
          <a:xfrm>
            <a:off x="8153400" y="1600200"/>
            <a:ext cx="3657600" cy="2286000"/>
          </a:xfrm>
        </p:spPr>
        <p:txBody>
          <a:bodyPr/>
          <a:lstStyle>
            <a:lvl1pPr marL="0" indent="0">
              <a:buNone/>
              <a:defRPr/>
            </a:lvl1pPr>
          </a:lstStyle>
          <a:p>
            <a:r>
              <a:rPr lang="en-US"/>
              <a:t>Click icon to add chart</a:t>
            </a:r>
          </a:p>
        </p:txBody>
      </p:sp>
      <p:sp>
        <p:nvSpPr>
          <p:cNvPr id="18" name="Text Placeholder 5">
            <a:extLst>
              <a:ext uri="{FF2B5EF4-FFF2-40B4-BE49-F238E27FC236}">
                <a16:creationId xmlns:a16="http://schemas.microsoft.com/office/drawing/2014/main" id="{838F0D8C-48BE-4BA1-A4A4-A94D624B64CF}"/>
              </a:ext>
            </a:extLst>
          </p:cNvPr>
          <p:cNvSpPr>
            <a:spLocks noGrp="1"/>
          </p:cNvSpPr>
          <p:nvPr>
            <p:ph type="body" sz="quarter" idx="16"/>
          </p:nvPr>
        </p:nvSpPr>
        <p:spPr>
          <a:xfrm>
            <a:off x="8153400" y="4038600"/>
            <a:ext cx="3657600" cy="2286000"/>
          </a:xfrm>
        </p:spPr>
        <p:txBody>
          <a:bodyPr>
            <a:norm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A3AB92E7-5178-421A-B22C-0AB575D2A4F6}"/>
              </a:ext>
            </a:extLst>
          </p:cNvPr>
          <p:cNvSpPr>
            <a:spLocks noGrp="1"/>
          </p:cNvSpPr>
          <p:nvPr>
            <p:ph type="title"/>
          </p:nvPr>
        </p:nvSpPr>
        <p:spPr/>
        <p:txBody>
          <a:bodyPr/>
          <a:lstStyle/>
          <a:p>
            <a:r>
              <a:rPr lang="en-US"/>
              <a:t>Click to edit Master title style</a:t>
            </a:r>
          </a:p>
        </p:txBody>
      </p:sp>
      <p:sp>
        <p:nvSpPr>
          <p:cNvPr id="11" name="Slide Number Placeholder 5">
            <a:extLst>
              <a:ext uri="{FF2B5EF4-FFF2-40B4-BE49-F238E27FC236}">
                <a16:creationId xmlns:a16="http://schemas.microsoft.com/office/drawing/2014/main" id="{7BB80B6B-76CF-4D94-8AFC-4668848A9D34}"/>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2" name="Footer Placeholder 7">
            <a:extLst>
              <a:ext uri="{FF2B5EF4-FFF2-40B4-BE49-F238E27FC236}">
                <a16:creationId xmlns:a16="http://schemas.microsoft.com/office/drawing/2014/main" id="{1371CA75-0D8A-42C4-B70F-7B0ACD43BC8A}"/>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38423105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Chart &amp; Text Header Subheader">
    <p:spTree>
      <p:nvGrpSpPr>
        <p:cNvPr id="1" name=""/>
        <p:cNvGrpSpPr/>
        <p:nvPr/>
      </p:nvGrpSpPr>
      <p:grpSpPr>
        <a:xfrm>
          <a:off x="0" y="0"/>
          <a:ext cx="0" cy="0"/>
          <a:chOff x="0" y="0"/>
          <a:chExt cx="0" cy="0"/>
        </a:xfrm>
      </p:grpSpPr>
      <p:sp>
        <p:nvSpPr>
          <p:cNvPr id="24" name="Chart Placeholder 3">
            <a:extLst>
              <a:ext uri="{FF2B5EF4-FFF2-40B4-BE49-F238E27FC236}">
                <a16:creationId xmlns:a16="http://schemas.microsoft.com/office/drawing/2014/main" id="{2062AF27-726B-472D-9600-224CBE8589BA}"/>
              </a:ext>
            </a:extLst>
          </p:cNvPr>
          <p:cNvSpPr>
            <a:spLocks noGrp="1"/>
          </p:cNvSpPr>
          <p:nvPr>
            <p:ph type="chart" sz="quarter" idx="10"/>
          </p:nvPr>
        </p:nvSpPr>
        <p:spPr>
          <a:xfrm>
            <a:off x="381000" y="1600200"/>
            <a:ext cx="3657600" cy="2286000"/>
          </a:xfrm>
        </p:spPr>
        <p:txBody>
          <a:bodyPr/>
          <a:lstStyle>
            <a:lvl1pPr marL="0" indent="0">
              <a:buNone/>
              <a:defRPr/>
            </a:lvl1pPr>
          </a:lstStyle>
          <a:p>
            <a:r>
              <a:rPr lang="en-US"/>
              <a:t>Click icon to add chart</a:t>
            </a:r>
          </a:p>
        </p:txBody>
      </p:sp>
      <p:sp>
        <p:nvSpPr>
          <p:cNvPr id="25" name="Text Placeholder 5">
            <a:extLst>
              <a:ext uri="{FF2B5EF4-FFF2-40B4-BE49-F238E27FC236}">
                <a16:creationId xmlns:a16="http://schemas.microsoft.com/office/drawing/2014/main" id="{7BECFFB8-08EB-47F6-B862-8A2257286A00}"/>
              </a:ext>
            </a:extLst>
          </p:cNvPr>
          <p:cNvSpPr>
            <a:spLocks noGrp="1"/>
          </p:cNvSpPr>
          <p:nvPr>
            <p:ph type="body" sz="quarter" idx="12"/>
          </p:nvPr>
        </p:nvSpPr>
        <p:spPr>
          <a:xfrm>
            <a:off x="381000" y="4038600"/>
            <a:ext cx="3657600" cy="2286000"/>
          </a:xfrm>
        </p:spPr>
        <p:txBody>
          <a:bodyPr>
            <a:norm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hart Placeholder 3">
            <a:extLst>
              <a:ext uri="{FF2B5EF4-FFF2-40B4-BE49-F238E27FC236}">
                <a16:creationId xmlns:a16="http://schemas.microsoft.com/office/drawing/2014/main" id="{2D13778A-2A0A-4EC7-A501-8D10A08035AB}"/>
              </a:ext>
            </a:extLst>
          </p:cNvPr>
          <p:cNvSpPr>
            <a:spLocks noGrp="1"/>
          </p:cNvSpPr>
          <p:nvPr>
            <p:ph type="chart" sz="quarter" idx="13"/>
          </p:nvPr>
        </p:nvSpPr>
        <p:spPr>
          <a:xfrm>
            <a:off x="4267200" y="1600200"/>
            <a:ext cx="3657600" cy="2286000"/>
          </a:xfrm>
        </p:spPr>
        <p:txBody>
          <a:bodyPr/>
          <a:lstStyle>
            <a:lvl1pPr marL="0" indent="0">
              <a:buNone/>
              <a:defRPr/>
            </a:lvl1pPr>
          </a:lstStyle>
          <a:p>
            <a:r>
              <a:rPr lang="en-US"/>
              <a:t>Click icon to add chart</a:t>
            </a:r>
          </a:p>
        </p:txBody>
      </p:sp>
      <p:sp>
        <p:nvSpPr>
          <p:cNvPr id="27" name="Text Placeholder 5">
            <a:extLst>
              <a:ext uri="{FF2B5EF4-FFF2-40B4-BE49-F238E27FC236}">
                <a16:creationId xmlns:a16="http://schemas.microsoft.com/office/drawing/2014/main" id="{F15E32A7-2362-4A9E-8692-683700D4ACC6}"/>
              </a:ext>
            </a:extLst>
          </p:cNvPr>
          <p:cNvSpPr>
            <a:spLocks noGrp="1"/>
          </p:cNvSpPr>
          <p:nvPr>
            <p:ph type="body" sz="quarter" idx="14"/>
          </p:nvPr>
        </p:nvSpPr>
        <p:spPr>
          <a:xfrm>
            <a:off x="4267200" y="4038600"/>
            <a:ext cx="3657600" cy="2286000"/>
          </a:xfrm>
        </p:spPr>
        <p:txBody>
          <a:bodyPr>
            <a:norm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hart Placeholder 3">
            <a:extLst>
              <a:ext uri="{FF2B5EF4-FFF2-40B4-BE49-F238E27FC236}">
                <a16:creationId xmlns:a16="http://schemas.microsoft.com/office/drawing/2014/main" id="{823D7D71-DF9C-4AA8-9F69-2E3C3DE4E7F0}"/>
              </a:ext>
            </a:extLst>
          </p:cNvPr>
          <p:cNvSpPr>
            <a:spLocks noGrp="1"/>
          </p:cNvSpPr>
          <p:nvPr>
            <p:ph type="chart" sz="quarter" idx="15"/>
          </p:nvPr>
        </p:nvSpPr>
        <p:spPr>
          <a:xfrm>
            <a:off x="8153400" y="1600200"/>
            <a:ext cx="3657600" cy="2286000"/>
          </a:xfrm>
        </p:spPr>
        <p:txBody>
          <a:bodyPr/>
          <a:lstStyle>
            <a:lvl1pPr marL="0" indent="0">
              <a:buNone/>
              <a:defRPr/>
            </a:lvl1pPr>
          </a:lstStyle>
          <a:p>
            <a:r>
              <a:rPr lang="en-US"/>
              <a:t>Click icon to add chart</a:t>
            </a:r>
          </a:p>
        </p:txBody>
      </p:sp>
      <p:sp>
        <p:nvSpPr>
          <p:cNvPr id="29" name="Text Placeholder 5">
            <a:extLst>
              <a:ext uri="{FF2B5EF4-FFF2-40B4-BE49-F238E27FC236}">
                <a16:creationId xmlns:a16="http://schemas.microsoft.com/office/drawing/2014/main" id="{70CCF4C5-4051-4EDF-82ED-D4E748BEBED3}"/>
              </a:ext>
            </a:extLst>
          </p:cNvPr>
          <p:cNvSpPr>
            <a:spLocks noGrp="1"/>
          </p:cNvSpPr>
          <p:nvPr>
            <p:ph type="body" sz="quarter" idx="16"/>
          </p:nvPr>
        </p:nvSpPr>
        <p:spPr>
          <a:xfrm>
            <a:off x="8153400" y="4038600"/>
            <a:ext cx="3657600" cy="2286000"/>
          </a:xfrm>
        </p:spPr>
        <p:txBody>
          <a:bodyPr>
            <a:norm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E06DAE44-0998-4F32-97A0-753D5076693A}"/>
              </a:ext>
            </a:extLst>
          </p:cNvPr>
          <p:cNvSpPr>
            <a:spLocks noGrp="1"/>
          </p:cNvSpPr>
          <p:nvPr>
            <p:ph type="title"/>
          </p:nvPr>
        </p:nvSpPr>
        <p:spPr/>
        <p:txBody>
          <a:bodyPr/>
          <a:lstStyle/>
          <a:p>
            <a:r>
              <a:rPr lang="en-US"/>
              <a:t>Click to edit Master title style</a:t>
            </a:r>
          </a:p>
        </p:txBody>
      </p:sp>
      <p:sp>
        <p:nvSpPr>
          <p:cNvPr id="13" name="Text Placeholder 15">
            <a:extLst>
              <a:ext uri="{FF2B5EF4-FFF2-40B4-BE49-F238E27FC236}">
                <a16:creationId xmlns:a16="http://schemas.microsoft.com/office/drawing/2014/main" id="{883CE133-D5E1-4641-90F9-6A73836E36B8}"/>
              </a:ext>
            </a:extLst>
          </p:cNvPr>
          <p:cNvSpPr>
            <a:spLocks noGrp="1"/>
          </p:cNvSpPr>
          <p:nvPr>
            <p:ph type="body" sz="quarter" idx="11"/>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12" name="Slide Number Placeholder 5">
            <a:extLst>
              <a:ext uri="{FF2B5EF4-FFF2-40B4-BE49-F238E27FC236}">
                <a16:creationId xmlns:a16="http://schemas.microsoft.com/office/drawing/2014/main" id="{29F269C6-B360-41D0-AF9B-86BF05448EE4}"/>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4" name="Footer Placeholder 7">
            <a:extLst>
              <a:ext uri="{FF2B5EF4-FFF2-40B4-BE49-F238E27FC236}">
                <a16:creationId xmlns:a16="http://schemas.microsoft.com/office/drawing/2014/main" id="{CABE4F45-B975-489A-946A-C583EBF60B05}"/>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20468308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4 Chart Single Header">
    <p:spTree>
      <p:nvGrpSpPr>
        <p:cNvPr id="1" name=""/>
        <p:cNvGrpSpPr/>
        <p:nvPr/>
      </p:nvGrpSpPr>
      <p:grpSpPr>
        <a:xfrm>
          <a:off x="0" y="0"/>
          <a:ext cx="0" cy="0"/>
          <a:chOff x="0" y="0"/>
          <a:chExt cx="0" cy="0"/>
        </a:xfrm>
      </p:grpSpPr>
      <p:sp>
        <p:nvSpPr>
          <p:cNvPr id="13" name="Chart Placeholder 3">
            <a:extLst>
              <a:ext uri="{FF2B5EF4-FFF2-40B4-BE49-F238E27FC236}">
                <a16:creationId xmlns:a16="http://schemas.microsoft.com/office/drawing/2014/main" id="{03D3BA74-60EA-4C29-AF56-B7259BCD771B}"/>
              </a:ext>
            </a:extLst>
          </p:cNvPr>
          <p:cNvSpPr>
            <a:spLocks noGrp="1"/>
          </p:cNvSpPr>
          <p:nvPr>
            <p:ph type="chart" sz="quarter" idx="10"/>
          </p:nvPr>
        </p:nvSpPr>
        <p:spPr>
          <a:xfrm>
            <a:off x="381000" y="1600200"/>
            <a:ext cx="5562600" cy="2286000"/>
          </a:xfrm>
        </p:spPr>
        <p:txBody>
          <a:bodyPr/>
          <a:lstStyle>
            <a:lvl1pPr marL="0" indent="0">
              <a:buNone/>
              <a:defRPr/>
            </a:lvl1pPr>
          </a:lstStyle>
          <a:p>
            <a:r>
              <a:rPr lang="en-US"/>
              <a:t>Click icon to add chart</a:t>
            </a:r>
          </a:p>
        </p:txBody>
      </p:sp>
      <p:sp>
        <p:nvSpPr>
          <p:cNvPr id="14" name="Chart Placeholder 3">
            <a:extLst>
              <a:ext uri="{FF2B5EF4-FFF2-40B4-BE49-F238E27FC236}">
                <a16:creationId xmlns:a16="http://schemas.microsoft.com/office/drawing/2014/main" id="{0808DA0A-FCA0-4A62-B56F-C480EC3E45EE}"/>
              </a:ext>
            </a:extLst>
          </p:cNvPr>
          <p:cNvSpPr>
            <a:spLocks noGrp="1"/>
          </p:cNvSpPr>
          <p:nvPr>
            <p:ph type="chart" sz="quarter" idx="11"/>
          </p:nvPr>
        </p:nvSpPr>
        <p:spPr>
          <a:xfrm>
            <a:off x="6248400" y="1600200"/>
            <a:ext cx="5562600" cy="2286000"/>
          </a:xfrm>
        </p:spPr>
        <p:txBody>
          <a:bodyPr/>
          <a:lstStyle>
            <a:lvl1pPr marL="0" indent="0">
              <a:buNone/>
              <a:defRPr/>
            </a:lvl1pPr>
          </a:lstStyle>
          <a:p>
            <a:r>
              <a:rPr lang="en-US"/>
              <a:t>Click icon to add chart</a:t>
            </a:r>
          </a:p>
        </p:txBody>
      </p:sp>
      <p:sp>
        <p:nvSpPr>
          <p:cNvPr id="15" name="Chart Placeholder 3">
            <a:extLst>
              <a:ext uri="{FF2B5EF4-FFF2-40B4-BE49-F238E27FC236}">
                <a16:creationId xmlns:a16="http://schemas.microsoft.com/office/drawing/2014/main" id="{065ECE00-E49F-4FFD-B3BC-11097ADE947A}"/>
              </a:ext>
            </a:extLst>
          </p:cNvPr>
          <p:cNvSpPr>
            <a:spLocks noGrp="1"/>
          </p:cNvSpPr>
          <p:nvPr>
            <p:ph type="chart" sz="quarter" idx="12"/>
          </p:nvPr>
        </p:nvSpPr>
        <p:spPr>
          <a:xfrm>
            <a:off x="381000" y="4126832"/>
            <a:ext cx="5562600" cy="2286000"/>
          </a:xfrm>
        </p:spPr>
        <p:txBody>
          <a:bodyPr/>
          <a:lstStyle>
            <a:lvl1pPr marL="0" indent="0">
              <a:buNone/>
              <a:defRPr/>
            </a:lvl1pPr>
          </a:lstStyle>
          <a:p>
            <a:r>
              <a:rPr lang="en-US"/>
              <a:t>Click icon to add chart</a:t>
            </a:r>
          </a:p>
        </p:txBody>
      </p:sp>
      <p:sp>
        <p:nvSpPr>
          <p:cNvPr id="16" name="Chart Placeholder 3">
            <a:extLst>
              <a:ext uri="{FF2B5EF4-FFF2-40B4-BE49-F238E27FC236}">
                <a16:creationId xmlns:a16="http://schemas.microsoft.com/office/drawing/2014/main" id="{15458037-4A27-4617-A080-FC1BEF097007}"/>
              </a:ext>
            </a:extLst>
          </p:cNvPr>
          <p:cNvSpPr>
            <a:spLocks noGrp="1"/>
          </p:cNvSpPr>
          <p:nvPr>
            <p:ph type="chart" sz="quarter" idx="13"/>
          </p:nvPr>
        </p:nvSpPr>
        <p:spPr>
          <a:xfrm>
            <a:off x="6248400" y="4126832"/>
            <a:ext cx="5562600" cy="2286000"/>
          </a:xfrm>
        </p:spPr>
        <p:txBody>
          <a:bodyPr/>
          <a:lstStyle>
            <a:lvl1pPr marL="0" indent="0">
              <a:buNone/>
              <a:defRPr/>
            </a:lvl1pPr>
          </a:lstStyle>
          <a:p>
            <a:r>
              <a:rPr lang="en-US"/>
              <a:t>Click icon to add chart</a:t>
            </a:r>
          </a:p>
        </p:txBody>
      </p:sp>
      <p:sp>
        <p:nvSpPr>
          <p:cNvPr id="2" name="Title 1">
            <a:extLst>
              <a:ext uri="{FF2B5EF4-FFF2-40B4-BE49-F238E27FC236}">
                <a16:creationId xmlns:a16="http://schemas.microsoft.com/office/drawing/2014/main" id="{F1993A08-37F5-4EC6-97F5-AEE811C63955}"/>
              </a:ext>
            </a:extLst>
          </p:cNvPr>
          <p:cNvSpPr>
            <a:spLocks noGrp="1"/>
          </p:cNvSpPr>
          <p:nvPr>
            <p:ph type="title"/>
          </p:nvPr>
        </p:nvSpPr>
        <p:spPr/>
        <p:txBody>
          <a:bodyPr/>
          <a:lstStyle/>
          <a:p>
            <a:r>
              <a:rPr lang="en-US"/>
              <a:t>Click to edit Master title style</a:t>
            </a:r>
          </a:p>
        </p:txBody>
      </p:sp>
      <p:sp>
        <p:nvSpPr>
          <p:cNvPr id="9" name="Slide Number Placeholder 5">
            <a:extLst>
              <a:ext uri="{FF2B5EF4-FFF2-40B4-BE49-F238E27FC236}">
                <a16:creationId xmlns:a16="http://schemas.microsoft.com/office/drawing/2014/main" id="{6DC789B3-2B35-4495-AE78-2F62A40266B2}"/>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0" name="Footer Placeholder 7">
            <a:extLst>
              <a:ext uri="{FF2B5EF4-FFF2-40B4-BE49-F238E27FC236}">
                <a16:creationId xmlns:a16="http://schemas.microsoft.com/office/drawing/2014/main" id="{EBAD284F-D615-43D5-ABDE-40B70AA4C4DE}"/>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18474388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4 Chart Header Subheader">
    <p:spTree>
      <p:nvGrpSpPr>
        <p:cNvPr id="1" name=""/>
        <p:cNvGrpSpPr/>
        <p:nvPr/>
      </p:nvGrpSpPr>
      <p:grpSpPr>
        <a:xfrm>
          <a:off x="0" y="0"/>
          <a:ext cx="0" cy="0"/>
          <a:chOff x="0" y="0"/>
          <a:chExt cx="0" cy="0"/>
        </a:xfrm>
      </p:grpSpPr>
      <p:sp>
        <p:nvSpPr>
          <p:cNvPr id="24" name="Chart Placeholder 3">
            <a:extLst>
              <a:ext uri="{FF2B5EF4-FFF2-40B4-BE49-F238E27FC236}">
                <a16:creationId xmlns:a16="http://schemas.microsoft.com/office/drawing/2014/main" id="{A9E564CA-61D6-4133-91BA-4015264737A5}"/>
              </a:ext>
            </a:extLst>
          </p:cNvPr>
          <p:cNvSpPr>
            <a:spLocks noGrp="1"/>
          </p:cNvSpPr>
          <p:nvPr>
            <p:ph type="chart" sz="quarter" idx="10"/>
          </p:nvPr>
        </p:nvSpPr>
        <p:spPr>
          <a:xfrm>
            <a:off x="381000" y="1600200"/>
            <a:ext cx="5562600" cy="2286000"/>
          </a:xfrm>
        </p:spPr>
        <p:txBody>
          <a:bodyPr/>
          <a:lstStyle>
            <a:lvl1pPr marL="0" indent="0">
              <a:buNone/>
              <a:defRPr/>
            </a:lvl1pPr>
          </a:lstStyle>
          <a:p>
            <a:r>
              <a:rPr lang="en-US"/>
              <a:t>Click icon to add chart</a:t>
            </a:r>
          </a:p>
        </p:txBody>
      </p:sp>
      <p:sp>
        <p:nvSpPr>
          <p:cNvPr id="25" name="Chart Placeholder 3">
            <a:extLst>
              <a:ext uri="{FF2B5EF4-FFF2-40B4-BE49-F238E27FC236}">
                <a16:creationId xmlns:a16="http://schemas.microsoft.com/office/drawing/2014/main" id="{36E8EDEF-E8D8-428D-B186-411007092E08}"/>
              </a:ext>
            </a:extLst>
          </p:cNvPr>
          <p:cNvSpPr>
            <a:spLocks noGrp="1"/>
          </p:cNvSpPr>
          <p:nvPr>
            <p:ph type="chart" sz="quarter" idx="11"/>
          </p:nvPr>
        </p:nvSpPr>
        <p:spPr>
          <a:xfrm>
            <a:off x="6248400" y="1600200"/>
            <a:ext cx="5562600" cy="2286000"/>
          </a:xfrm>
        </p:spPr>
        <p:txBody>
          <a:bodyPr/>
          <a:lstStyle>
            <a:lvl1pPr marL="0" indent="0">
              <a:buNone/>
              <a:defRPr/>
            </a:lvl1pPr>
          </a:lstStyle>
          <a:p>
            <a:r>
              <a:rPr lang="en-US"/>
              <a:t>Click icon to add chart</a:t>
            </a:r>
          </a:p>
        </p:txBody>
      </p:sp>
      <p:sp>
        <p:nvSpPr>
          <p:cNvPr id="26" name="Chart Placeholder 3">
            <a:extLst>
              <a:ext uri="{FF2B5EF4-FFF2-40B4-BE49-F238E27FC236}">
                <a16:creationId xmlns:a16="http://schemas.microsoft.com/office/drawing/2014/main" id="{9298ED55-3210-47A0-828F-36829D90A15D}"/>
              </a:ext>
            </a:extLst>
          </p:cNvPr>
          <p:cNvSpPr>
            <a:spLocks noGrp="1"/>
          </p:cNvSpPr>
          <p:nvPr>
            <p:ph type="chart" sz="quarter" idx="12"/>
          </p:nvPr>
        </p:nvSpPr>
        <p:spPr>
          <a:xfrm>
            <a:off x="381000" y="4126832"/>
            <a:ext cx="5562600" cy="2286000"/>
          </a:xfrm>
        </p:spPr>
        <p:txBody>
          <a:bodyPr/>
          <a:lstStyle>
            <a:lvl1pPr marL="0" indent="0">
              <a:buNone/>
              <a:defRPr/>
            </a:lvl1pPr>
          </a:lstStyle>
          <a:p>
            <a:r>
              <a:rPr lang="en-US"/>
              <a:t>Click icon to add chart</a:t>
            </a:r>
          </a:p>
        </p:txBody>
      </p:sp>
      <p:sp>
        <p:nvSpPr>
          <p:cNvPr id="27" name="Chart Placeholder 3">
            <a:extLst>
              <a:ext uri="{FF2B5EF4-FFF2-40B4-BE49-F238E27FC236}">
                <a16:creationId xmlns:a16="http://schemas.microsoft.com/office/drawing/2014/main" id="{09A678C7-F167-4E65-BE1C-11801C3CD562}"/>
              </a:ext>
            </a:extLst>
          </p:cNvPr>
          <p:cNvSpPr>
            <a:spLocks noGrp="1"/>
          </p:cNvSpPr>
          <p:nvPr>
            <p:ph type="chart" sz="quarter" idx="13"/>
          </p:nvPr>
        </p:nvSpPr>
        <p:spPr>
          <a:xfrm>
            <a:off x="6248400" y="4126832"/>
            <a:ext cx="5562600" cy="2286000"/>
          </a:xfrm>
        </p:spPr>
        <p:txBody>
          <a:bodyPr/>
          <a:lstStyle>
            <a:lvl1pPr marL="0" indent="0">
              <a:buNone/>
              <a:defRPr/>
            </a:lvl1pPr>
          </a:lstStyle>
          <a:p>
            <a:r>
              <a:rPr lang="en-US"/>
              <a:t>Click icon to add chart</a:t>
            </a:r>
          </a:p>
        </p:txBody>
      </p:sp>
      <p:sp>
        <p:nvSpPr>
          <p:cNvPr id="2" name="Title 1">
            <a:extLst>
              <a:ext uri="{FF2B5EF4-FFF2-40B4-BE49-F238E27FC236}">
                <a16:creationId xmlns:a16="http://schemas.microsoft.com/office/drawing/2014/main" id="{B660EDF3-F37A-4A1E-951B-C17C3CFA31D3}"/>
              </a:ext>
            </a:extLst>
          </p:cNvPr>
          <p:cNvSpPr>
            <a:spLocks noGrp="1"/>
          </p:cNvSpPr>
          <p:nvPr>
            <p:ph type="title"/>
          </p:nvPr>
        </p:nvSpPr>
        <p:spPr/>
        <p:txBody>
          <a:bodyPr/>
          <a:lstStyle/>
          <a:p>
            <a:r>
              <a:rPr lang="en-US"/>
              <a:t>Click to edit Master title style</a:t>
            </a:r>
          </a:p>
        </p:txBody>
      </p:sp>
      <p:sp>
        <p:nvSpPr>
          <p:cNvPr id="11" name="Text Placeholder 15">
            <a:extLst>
              <a:ext uri="{FF2B5EF4-FFF2-40B4-BE49-F238E27FC236}">
                <a16:creationId xmlns:a16="http://schemas.microsoft.com/office/drawing/2014/main" id="{FC6F7EA4-81EC-4790-B12F-45359BF2C538}"/>
              </a:ext>
            </a:extLst>
          </p:cNvPr>
          <p:cNvSpPr>
            <a:spLocks noGrp="1"/>
          </p:cNvSpPr>
          <p:nvPr>
            <p:ph type="body" sz="quarter" idx="14"/>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10" name="Slide Number Placeholder 5">
            <a:extLst>
              <a:ext uri="{FF2B5EF4-FFF2-40B4-BE49-F238E27FC236}">
                <a16:creationId xmlns:a16="http://schemas.microsoft.com/office/drawing/2014/main" id="{F5042FF4-170A-4AB8-9559-267F3CF50364}"/>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2" name="Footer Placeholder 7">
            <a:extLst>
              <a:ext uri="{FF2B5EF4-FFF2-40B4-BE49-F238E27FC236}">
                <a16:creationId xmlns:a16="http://schemas.microsoft.com/office/drawing/2014/main" id="{B8DF5ABB-41AB-467E-A6EE-7B7A7BB1FF5F}"/>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1089995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800"/>
            </a:lvl1pPr>
          </a:lstStyle>
          <a:p>
            <a:r>
              <a:rPr lang="en-US"/>
              <a:t>Click to edit Master title style</a:t>
            </a:r>
          </a:p>
        </p:txBody>
      </p:sp>
      <p:sp>
        <p:nvSpPr>
          <p:cNvPr id="3" name="Content Placeholder 2"/>
          <p:cNvSpPr>
            <a:spLocks noGrp="1"/>
          </p:cNvSpPr>
          <p:nvPr>
            <p:ph sz="half" idx="1"/>
          </p:nvPr>
        </p:nvSpPr>
        <p:spPr>
          <a:xfrm>
            <a:off x="385380" y="1295400"/>
            <a:ext cx="5710620" cy="5029200"/>
          </a:xfrm>
        </p:spPr>
        <p:txBody>
          <a:bodyPr>
            <a:normAutofit/>
          </a:bodyPr>
          <a:lstStyle>
            <a:lvl1pPr>
              <a:defRPr sz="2000"/>
            </a:lvl1pPr>
            <a:lvl2pPr>
              <a:defRPr sz="1801"/>
            </a:lvl2pPr>
            <a:lvl3pPr>
              <a:defRPr sz="1600"/>
            </a:lvl3pPr>
            <a:lvl4pPr>
              <a:defRPr sz="1401"/>
            </a:lvl4pPr>
            <a:lvl5pPr>
              <a:defRPr sz="1401"/>
            </a:lvl5pPr>
            <a:lvl6pPr>
              <a:defRPr sz="1801"/>
            </a:lvl6pPr>
            <a:lvl7pPr>
              <a:defRPr sz="1801"/>
            </a:lvl7pPr>
            <a:lvl8pPr>
              <a:defRPr sz="1801"/>
            </a:lvl8pPr>
            <a:lvl9pPr>
              <a:defRPr sz="18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95400"/>
            <a:ext cx="5689600" cy="5029200"/>
          </a:xfrm>
        </p:spPr>
        <p:txBody>
          <a:bodyPr>
            <a:normAutofit/>
          </a:bodyPr>
          <a:lstStyle>
            <a:lvl1pPr>
              <a:defRPr sz="2000"/>
            </a:lvl1pPr>
            <a:lvl2pPr>
              <a:defRPr sz="1801"/>
            </a:lvl2pPr>
            <a:lvl3pPr>
              <a:defRPr sz="1600"/>
            </a:lvl3pPr>
            <a:lvl4pPr>
              <a:defRPr sz="1401"/>
            </a:lvl4pPr>
            <a:lvl5pPr>
              <a:defRPr sz="1401"/>
            </a:lvl5pPr>
            <a:lvl6pPr>
              <a:defRPr sz="1801"/>
            </a:lvl6pPr>
            <a:lvl7pPr>
              <a:defRPr sz="1801"/>
            </a:lvl7pPr>
            <a:lvl8pPr>
              <a:defRPr sz="1801"/>
            </a:lvl8pPr>
            <a:lvl9pPr>
              <a:defRPr sz="18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79107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able Single Header">
    <p:spTree>
      <p:nvGrpSpPr>
        <p:cNvPr id="1" name=""/>
        <p:cNvGrpSpPr/>
        <p:nvPr/>
      </p:nvGrpSpPr>
      <p:grpSpPr>
        <a:xfrm>
          <a:off x="0" y="0"/>
          <a:ext cx="0" cy="0"/>
          <a:chOff x="0" y="0"/>
          <a:chExt cx="0" cy="0"/>
        </a:xfrm>
      </p:grpSpPr>
      <p:sp>
        <p:nvSpPr>
          <p:cNvPr id="14" name="Table Placeholder 13">
            <a:extLst>
              <a:ext uri="{FF2B5EF4-FFF2-40B4-BE49-F238E27FC236}">
                <a16:creationId xmlns:a16="http://schemas.microsoft.com/office/drawing/2014/main" id="{83B9B5D8-E8BB-4425-A3C2-DD3A585B0524}"/>
              </a:ext>
            </a:extLst>
          </p:cNvPr>
          <p:cNvSpPr>
            <a:spLocks noGrp="1"/>
          </p:cNvSpPr>
          <p:nvPr>
            <p:ph type="tbl" sz="quarter" idx="12"/>
          </p:nvPr>
        </p:nvSpPr>
        <p:spPr>
          <a:xfrm>
            <a:off x="373062" y="1604296"/>
            <a:ext cx="11445875" cy="4719012"/>
          </a:xfrm>
        </p:spPr>
        <p:txBody>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 name="Title 1">
            <a:extLst>
              <a:ext uri="{FF2B5EF4-FFF2-40B4-BE49-F238E27FC236}">
                <a16:creationId xmlns:a16="http://schemas.microsoft.com/office/drawing/2014/main" id="{B3D5CE7F-3C0C-4FDF-93F9-6348B24DBC58}"/>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C8B74E4A-7254-400A-9DF4-848D2EF88572}"/>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7" name="Footer Placeholder 7">
            <a:extLst>
              <a:ext uri="{FF2B5EF4-FFF2-40B4-BE49-F238E27FC236}">
                <a16:creationId xmlns:a16="http://schemas.microsoft.com/office/drawing/2014/main" id="{2CF42F7A-5C7B-424D-AB3C-2D4C61B08566}"/>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12210257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able Header Subheader">
    <p:spTree>
      <p:nvGrpSpPr>
        <p:cNvPr id="1" name=""/>
        <p:cNvGrpSpPr/>
        <p:nvPr/>
      </p:nvGrpSpPr>
      <p:grpSpPr>
        <a:xfrm>
          <a:off x="0" y="0"/>
          <a:ext cx="0" cy="0"/>
          <a:chOff x="0" y="0"/>
          <a:chExt cx="0" cy="0"/>
        </a:xfrm>
      </p:grpSpPr>
      <p:sp>
        <p:nvSpPr>
          <p:cNvPr id="25" name="Table Placeholder 13">
            <a:extLst>
              <a:ext uri="{FF2B5EF4-FFF2-40B4-BE49-F238E27FC236}">
                <a16:creationId xmlns:a16="http://schemas.microsoft.com/office/drawing/2014/main" id="{EE916ACB-2923-42C4-9CE6-B3A9EFB45916}"/>
              </a:ext>
            </a:extLst>
          </p:cNvPr>
          <p:cNvSpPr>
            <a:spLocks noGrp="1"/>
          </p:cNvSpPr>
          <p:nvPr>
            <p:ph type="tbl" sz="quarter" idx="13"/>
          </p:nvPr>
        </p:nvSpPr>
        <p:spPr>
          <a:xfrm>
            <a:off x="373062" y="1604296"/>
            <a:ext cx="11445875" cy="4719012"/>
          </a:xfrm>
        </p:spPr>
        <p:txBody>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 name="Title 1">
            <a:extLst>
              <a:ext uri="{FF2B5EF4-FFF2-40B4-BE49-F238E27FC236}">
                <a16:creationId xmlns:a16="http://schemas.microsoft.com/office/drawing/2014/main" id="{F38DF99A-80DE-4D33-A6CC-FE2526443465}"/>
              </a:ext>
            </a:extLst>
          </p:cNvPr>
          <p:cNvSpPr>
            <a:spLocks noGrp="1"/>
          </p:cNvSpPr>
          <p:nvPr>
            <p:ph type="title"/>
          </p:nvPr>
        </p:nvSpPr>
        <p:spPr/>
        <p:txBody>
          <a:bodyPr/>
          <a:lstStyle/>
          <a:p>
            <a:r>
              <a:rPr lang="en-US"/>
              <a:t>Click to edit Master title style</a:t>
            </a:r>
          </a:p>
        </p:txBody>
      </p:sp>
      <p:sp>
        <p:nvSpPr>
          <p:cNvPr id="8" name="Text Placeholder 15">
            <a:extLst>
              <a:ext uri="{FF2B5EF4-FFF2-40B4-BE49-F238E27FC236}">
                <a16:creationId xmlns:a16="http://schemas.microsoft.com/office/drawing/2014/main" id="{755822AA-70D4-4E42-A513-A6503193E91E}"/>
              </a:ext>
            </a:extLst>
          </p:cNvPr>
          <p:cNvSpPr>
            <a:spLocks noGrp="1"/>
          </p:cNvSpPr>
          <p:nvPr>
            <p:ph type="body" sz="quarter" idx="11"/>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7" name="Slide Number Placeholder 5">
            <a:extLst>
              <a:ext uri="{FF2B5EF4-FFF2-40B4-BE49-F238E27FC236}">
                <a16:creationId xmlns:a16="http://schemas.microsoft.com/office/drawing/2014/main" id="{DD16BEF3-3807-4B42-B484-F668C2D982FB}"/>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9" name="Footer Placeholder 7">
            <a:extLst>
              <a:ext uri="{FF2B5EF4-FFF2-40B4-BE49-F238E27FC236}">
                <a16:creationId xmlns:a16="http://schemas.microsoft.com/office/drawing/2014/main" id="{1A8A572C-B160-486C-91D5-3A0EA7A17A95}"/>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39636707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2 Table Single Header">
    <p:spTree>
      <p:nvGrpSpPr>
        <p:cNvPr id="1" name=""/>
        <p:cNvGrpSpPr/>
        <p:nvPr/>
      </p:nvGrpSpPr>
      <p:grpSpPr>
        <a:xfrm>
          <a:off x="0" y="0"/>
          <a:ext cx="0" cy="0"/>
          <a:chOff x="0" y="0"/>
          <a:chExt cx="0" cy="0"/>
        </a:xfrm>
      </p:grpSpPr>
      <p:sp>
        <p:nvSpPr>
          <p:cNvPr id="15" name="Table Placeholder 13">
            <a:extLst>
              <a:ext uri="{FF2B5EF4-FFF2-40B4-BE49-F238E27FC236}">
                <a16:creationId xmlns:a16="http://schemas.microsoft.com/office/drawing/2014/main" id="{3B5C8C70-9F6F-4142-8675-2A924E954B90}"/>
              </a:ext>
            </a:extLst>
          </p:cNvPr>
          <p:cNvSpPr>
            <a:spLocks noGrp="1"/>
          </p:cNvSpPr>
          <p:nvPr>
            <p:ph type="tbl" sz="quarter" idx="13"/>
          </p:nvPr>
        </p:nvSpPr>
        <p:spPr>
          <a:xfrm>
            <a:off x="373062" y="1565329"/>
            <a:ext cx="5562601" cy="4803720"/>
          </a:xfrm>
        </p:spPr>
        <p:txBody>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16" name="Table Placeholder 13">
            <a:extLst>
              <a:ext uri="{FF2B5EF4-FFF2-40B4-BE49-F238E27FC236}">
                <a16:creationId xmlns:a16="http://schemas.microsoft.com/office/drawing/2014/main" id="{16C55EFE-BD77-49A2-801B-DA0B4A980CC1}"/>
              </a:ext>
            </a:extLst>
          </p:cNvPr>
          <p:cNvSpPr>
            <a:spLocks noGrp="1"/>
          </p:cNvSpPr>
          <p:nvPr>
            <p:ph type="tbl" sz="quarter" idx="14"/>
          </p:nvPr>
        </p:nvSpPr>
        <p:spPr>
          <a:xfrm>
            <a:off x="6250068" y="1565329"/>
            <a:ext cx="5562601" cy="4803720"/>
          </a:xfrm>
        </p:spPr>
        <p:txBody>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 name="Title 1">
            <a:extLst>
              <a:ext uri="{FF2B5EF4-FFF2-40B4-BE49-F238E27FC236}">
                <a16:creationId xmlns:a16="http://schemas.microsoft.com/office/drawing/2014/main" id="{1D057E65-D4E5-40A9-9B9C-3F1AFBBDAC38}"/>
              </a:ext>
            </a:extLst>
          </p:cNvPr>
          <p:cNvSpPr>
            <a:spLocks noGrp="1"/>
          </p:cNvSpPr>
          <p:nvPr>
            <p:ph type="title"/>
          </p:nvPr>
        </p:nvSpPr>
        <p:spPr/>
        <p:txBody>
          <a:bodyPr/>
          <a:lstStyle/>
          <a:p>
            <a:r>
              <a:rPr lang="en-US"/>
              <a:t>Click to edit Master title style</a:t>
            </a:r>
          </a:p>
        </p:txBody>
      </p:sp>
      <p:sp>
        <p:nvSpPr>
          <p:cNvPr id="7" name="Slide Number Placeholder 5">
            <a:extLst>
              <a:ext uri="{FF2B5EF4-FFF2-40B4-BE49-F238E27FC236}">
                <a16:creationId xmlns:a16="http://schemas.microsoft.com/office/drawing/2014/main" id="{77A872B3-8FB3-4C7A-B07A-0077EB1E214E}"/>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8" name="Footer Placeholder 7">
            <a:extLst>
              <a:ext uri="{FF2B5EF4-FFF2-40B4-BE49-F238E27FC236}">
                <a16:creationId xmlns:a16="http://schemas.microsoft.com/office/drawing/2014/main" id="{6B393C3D-1211-4610-86C6-301A43474A4C}"/>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42501317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2 Table Header Subheader">
    <p:spTree>
      <p:nvGrpSpPr>
        <p:cNvPr id="1" name=""/>
        <p:cNvGrpSpPr/>
        <p:nvPr/>
      </p:nvGrpSpPr>
      <p:grpSpPr>
        <a:xfrm>
          <a:off x="0" y="0"/>
          <a:ext cx="0" cy="0"/>
          <a:chOff x="0" y="0"/>
          <a:chExt cx="0" cy="0"/>
        </a:xfrm>
      </p:grpSpPr>
      <p:sp>
        <p:nvSpPr>
          <p:cNvPr id="26" name="Table Placeholder 13">
            <a:extLst>
              <a:ext uri="{FF2B5EF4-FFF2-40B4-BE49-F238E27FC236}">
                <a16:creationId xmlns:a16="http://schemas.microsoft.com/office/drawing/2014/main" id="{37F13832-E98E-4ECF-93F8-6972B2232F63}"/>
              </a:ext>
            </a:extLst>
          </p:cNvPr>
          <p:cNvSpPr>
            <a:spLocks noGrp="1"/>
          </p:cNvSpPr>
          <p:nvPr>
            <p:ph type="tbl" sz="quarter" idx="13"/>
          </p:nvPr>
        </p:nvSpPr>
        <p:spPr>
          <a:xfrm>
            <a:off x="373062" y="1565329"/>
            <a:ext cx="5562601" cy="4803720"/>
          </a:xfrm>
        </p:spPr>
        <p:txBody>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7" name="Table Placeholder 13">
            <a:extLst>
              <a:ext uri="{FF2B5EF4-FFF2-40B4-BE49-F238E27FC236}">
                <a16:creationId xmlns:a16="http://schemas.microsoft.com/office/drawing/2014/main" id="{6A3819D7-97A0-475A-9434-FB009DC42C3A}"/>
              </a:ext>
            </a:extLst>
          </p:cNvPr>
          <p:cNvSpPr>
            <a:spLocks noGrp="1"/>
          </p:cNvSpPr>
          <p:nvPr>
            <p:ph type="tbl" sz="quarter" idx="14"/>
          </p:nvPr>
        </p:nvSpPr>
        <p:spPr>
          <a:xfrm>
            <a:off x="6250068" y="1565329"/>
            <a:ext cx="5562601" cy="4803720"/>
          </a:xfrm>
        </p:spPr>
        <p:txBody>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 name="Title 1">
            <a:extLst>
              <a:ext uri="{FF2B5EF4-FFF2-40B4-BE49-F238E27FC236}">
                <a16:creationId xmlns:a16="http://schemas.microsoft.com/office/drawing/2014/main" id="{43C482C1-D952-4140-BC8E-D84991D72845}"/>
              </a:ext>
            </a:extLst>
          </p:cNvPr>
          <p:cNvSpPr>
            <a:spLocks noGrp="1"/>
          </p:cNvSpPr>
          <p:nvPr>
            <p:ph type="title"/>
          </p:nvPr>
        </p:nvSpPr>
        <p:spPr/>
        <p:txBody>
          <a:bodyPr/>
          <a:lstStyle/>
          <a:p>
            <a:r>
              <a:rPr lang="en-US"/>
              <a:t>Click to edit Master title style</a:t>
            </a:r>
          </a:p>
        </p:txBody>
      </p:sp>
      <p:sp>
        <p:nvSpPr>
          <p:cNvPr id="9" name="Text Placeholder 15">
            <a:extLst>
              <a:ext uri="{FF2B5EF4-FFF2-40B4-BE49-F238E27FC236}">
                <a16:creationId xmlns:a16="http://schemas.microsoft.com/office/drawing/2014/main" id="{D0DEF204-3658-4CCA-9481-9CD5640AAF86}"/>
              </a:ext>
            </a:extLst>
          </p:cNvPr>
          <p:cNvSpPr>
            <a:spLocks noGrp="1"/>
          </p:cNvSpPr>
          <p:nvPr>
            <p:ph type="body" sz="quarter" idx="11"/>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8" name="Slide Number Placeholder 5">
            <a:extLst>
              <a:ext uri="{FF2B5EF4-FFF2-40B4-BE49-F238E27FC236}">
                <a16:creationId xmlns:a16="http://schemas.microsoft.com/office/drawing/2014/main" id="{3048308A-6E1D-4DDA-A17C-5484B7AA9288}"/>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0" name="Footer Placeholder 7">
            <a:extLst>
              <a:ext uri="{FF2B5EF4-FFF2-40B4-BE49-F238E27FC236}">
                <a16:creationId xmlns:a16="http://schemas.microsoft.com/office/drawing/2014/main" id="{01448156-280C-4452-8F45-E960667D1FA0}"/>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20891542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able &amp; Text Single Header">
    <p:spTree>
      <p:nvGrpSpPr>
        <p:cNvPr id="1" name=""/>
        <p:cNvGrpSpPr/>
        <p:nvPr/>
      </p:nvGrpSpPr>
      <p:grpSpPr>
        <a:xfrm>
          <a:off x="0" y="0"/>
          <a:ext cx="0" cy="0"/>
          <a:chOff x="0" y="0"/>
          <a:chExt cx="0" cy="0"/>
        </a:xfrm>
      </p:grpSpPr>
      <p:sp>
        <p:nvSpPr>
          <p:cNvPr id="14" name="Text Placeholder 5">
            <a:extLst>
              <a:ext uri="{FF2B5EF4-FFF2-40B4-BE49-F238E27FC236}">
                <a16:creationId xmlns:a16="http://schemas.microsoft.com/office/drawing/2014/main" id="{306748BF-D77E-4AD0-AB49-22A07DCF6ACF}"/>
              </a:ext>
            </a:extLst>
          </p:cNvPr>
          <p:cNvSpPr>
            <a:spLocks noGrp="1"/>
          </p:cNvSpPr>
          <p:nvPr>
            <p:ph type="body" sz="quarter" idx="11"/>
          </p:nvPr>
        </p:nvSpPr>
        <p:spPr>
          <a:xfrm>
            <a:off x="6172200" y="1565329"/>
            <a:ext cx="5638800" cy="4803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able Placeholder 13">
            <a:extLst>
              <a:ext uri="{FF2B5EF4-FFF2-40B4-BE49-F238E27FC236}">
                <a16:creationId xmlns:a16="http://schemas.microsoft.com/office/drawing/2014/main" id="{783F0E57-9FA6-4D14-A397-0ABB6DB3A037}"/>
              </a:ext>
            </a:extLst>
          </p:cNvPr>
          <p:cNvSpPr>
            <a:spLocks noGrp="1"/>
          </p:cNvSpPr>
          <p:nvPr>
            <p:ph type="tbl" sz="quarter" idx="13"/>
          </p:nvPr>
        </p:nvSpPr>
        <p:spPr>
          <a:xfrm>
            <a:off x="373062" y="1565329"/>
            <a:ext cx="5562601" cy="4803720"/>
          </a:xfrm>
        </p:spPr>
        <p:txBody>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 name="Title 1">
            <a:extLst>
              <a:ext uri="{FF2B5EF4-FFF2-40B4-BE49-F238E27FC236}">
                <a16:creationId xmlns:a16="http://schemas.microsoft.com/office/drawing/2014/main" id="{86C09CB0-8D68-422F-ACC9-8EB5EFF4976E}"/>
              </a:ext>
            </a:extLst>
          </p:cNvPr>
          <p:cNvSpPr>
            <a:spLocks noGrp="1"/>
          </p:cNvSpPr>
          <p:nvPr>
            <p:ph type="title"/>
          </p:nvPr>
        </p:nvSpPr>
        <p:spPr/>
        <p:txBody>
          <a:bodyPr/>
          <a:lstStyle/>
          <a:p>
            <a:r>
              <a:rPr lang="en-US"/>
              <a:t>Click to edit Master title style</a:t>
            </a:r>
          </a:p>
        </p:txBody>
      </p:sp>
      <p:sp>
        <p:nvSpPr>
          <p:cNvPr id="7" name="Slide Number Placeholder 5">
            <a:extLst>
              <a:ext uri="{FF2B5EF4-FFF2-40B4-BE49-F238E27FC236}">
                <a16:creationId xmlns:a16="http://schemas.microsoft.com/office/drawing/2014/main" id="{7F13CEA5-B713-4E50-8371-EAAAE5DD2FCA}"/>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8" name="Footer Placeholder 7">
            <a:extLst>
              <a:ext uri="{FF2B5EF4-FFF2-40B4-BE49-F238E27FC236}">
                <a16:creationId xmlns:a16="http://schemas.microsoft.com/office/drawing/2014/main" id="{1B624A4A-1C19-4B8F-B89B-8392FACEF569}"/>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25337970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able &amp; Text Header Subheader">
    <p:spTree>
      <p:nvGrpSpPr>
        <p:cNvPr id="1" name=""/>
        <p:cNvGrpSpPr/>
        <p:nvPr/>
      </p:nvGrpSpPr>
      <p:grpSpPr>
        <a:xfrm>
          <a:off x="0" y="0"/>
          <a:ext cx="0" cy="0"/>
          <a:chOff x="0" y="0"/>
          <a:chExt cx="0" cy="0"/>
        </a:xfrm>
      </p:grpSpPr>
      <p:sp>
        <p:nvSpPr>
          <p:cNvPr id="26" name="Text Placeholder 5">
            <a:extLst>
              <a:ext uri="{FF2B5EF4-FFF2-40B4-BE49-F238E27FC236}">
                <a16:creationId xmlns:a16="http://schemas.microsoft.com/office/drawing/2014/main" id="{A5243E65-B3FD-48ED-8DC3-B8D0E1320B2C}"/>
              </a:ext>
            </a:extLst>
          </p:cNvPr>
          <p:cNvSpPr>
            <a:spLocks noGrp="1"/>
          </p:cNvSpPr>
          <p:nvPr>
            <p:ph type="body" sz="quarter" idx="13"/>
          </p:nvPr>
        </p:nvSpPr>
        <p:spPr>
          <a:xfrm>
            <a:off x="6172200" y="1565329"/>
            <a:ext cx="5638800" cy="4803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able Placeholder 13">
            <a:extLst>
              <a:ext uri="{FF2B5EF4-FFF2-40B4-BE49-F238E27FC236}">
                <a16:creationId xmlns:a16="http://schemas.microsoft.com/office/drawing/2014/main" id="{0EBAADDD-53A9-412D-A20F-F029D95AE794}"/>
              </a:ext>
            </a:extLst>
          </p:cNvPr>
          <p:cNvSpPr>
            <a:spLocks noGrp="1"/>
          </p:cNvSpPr>
          <p:nvPr>
            <p:ph type="tbl" sz="quarter" idx="14"/>
          </p:nvPr>
        </p:nvSpPr>
        <p:spPr>
          <a:xfrm>
            <a:off x="373062" y="1565329"/>
            <a:ext cx="5562601" cy="4803720"/>
          </a:xfrm>
        </p:spPr>
        <p:txBody>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 name="Title 1">
            <a:extLst>
              <a:ext uri="{FF2B5EF4-FFF2-40B4-BE49-F238E27FC236}">
                <a16:creationId xmlns:a16="http://schemas.microsoft.com/office/drawing/2014/main" id="{B5ABC2DA-D70D-4858-89F1-204AEF41C662}"/>
              </a:ext>
            </a:extLst>
          </p:cNvPr>
          <p:cNvSpPr>
            <a:spLocks noGrp="1"/>
          </p:cNvSpPr>
          <p:nvPr>
            <p:ph type="title"/>
          </p:nvPr>
        </p:nvSpPr>
        <p:spPr/>
        <p:txBody>
          <a:bodyPr/>
          <a:lstStyle/>
          <a:p>
            <a:r>
              <a:rPr lang="en-US"/>
              <a:t>Click to edit Master title style</a:t>
            </a:r>
          </a:p>
        </p:txBody>
      </p:sp>
      <p:sp>
        <p:nvSpPr>
          <p:cNvPr id="9" name="Text Placeholder 15">
            <a:extLst>
              <a:ext uri="{FF2B5EF4-FFF2-40B4-BE49-F238E27FC236}">
                <a16:creationId xmlns:a16="http://schemas.microsoft.com/office/drawing/2014/main" id="{0E1E08B9-D67D-40F2-9DB2-1D160CE2F4A5}"/>
              </a:ext>
            </a:extLst>
          </p:cNvPr>
          <p:cNvSpPr>
            <a:spLocks noGrp="1"/>
          </p:cNvSpPr>
          <p:nvPr>
            <p:ph type="body" sz="quarter" idx="11"/>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8" name="Slide Number Placeholder 5">
            <a:extLst>
              <a:ext uri="{FF2B5EF4-FFF2-40B4-BE49-F238E27FC236}">
                <a16:creationId xmlns:a16="http://schemas.microsoft.com/office/drawing/2014/main" id="{7E10EAA3-601A-4AE6-823A-4CD5E2780448}"/>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0" name="Footer Placeholder 7">
            <a:extLst>
              <a:ext uri="{FF2B5EF4-FFF2-40B4-BE49-F238E27FC236}">
                <a16:creationId xmlns:a16="http://schemas.microsoft.com/office/drawing/2014/main" id="{36ED3265-A4F6-4972-A38C-DA857AA497E1}"/>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13694757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2 Table &amp; Text Single Header">
    <p:spTree>
      <p:nvGrpSpPr>
        <p:cNvPr id="1" name=""/>
        <p:cNvGrpSpPr/>
        <p:nvPr/>
      </p:nvGrpSpPr>
      <p:grpSpPr>
        <a:xfrm>
          <a:off x="0" y="0"/>
          <a:ext cx="0" cy="0"/>
          <a:chOff x="0" y="0"/>
          <a:chExt cx="0" cy="0"/>
        </a:xfrm>
      </p:grpSpPr>
      <p:sp>
        <p:nvSpPr>
          <p:cNvPr id="15" name="Text Placeholder 5">
            <a:extLst>
              <a:ext uri="{FF2B5EF4-FFF2-40B4-BE49-F238E27FC236}">
                <a16:creationId xmlns:a16="http://schemas.microsoft.com/office/drawing/2014/main" id="{DF8B6D71-4FC2-4100-8853-2152138668A5}"/>
              </a:ext>
            </a:extLst>
          </p:cNvPr>
          <p:cNvSpPr>
            <a:spLocks noGrp="1"/>
          </p:cNvSpPr>
          <p:nvPr>
            <p:ph type="body" sz="quarter" idx="12"/>
          </p:nvPr>
        </p:nvSpPr>
        <p:spPr>
          <a:xfrm>
            <a:off x="381000" y="4038600"/>
            <a:ext cx="5562600" cy="2286000"/>
          </a:xfrm>
        </p:spPr>
        <p:txBody>
          <a:bodyPr>
            <a:normAutofit/>
          </a:bodyPr>
          <a:lstStyle>
            <a:lvl1pPr>
              <a:defRPr sz="2000"/>
            </a:lvl1pPr>
            <a:lvl2pP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5">
            <a:extLst>
              <a:ext uri="{FF2B5EF4-FFF2-40B4-BE49-F238E27FC236}">
                <a16:creationId xmlns:a16="http://schemas.microsoft.com/office/drawing/2014/main" id="{8D943BF2-E4CE-4E61-B4B5-CFF967638482}"/>
              </a:ext>
            </a:extLst>
          </p:cNvPr>
          <p:cNvSpPr>
            <a:spLocks noGrp="1"/>
          </p:cNvSpPr>
          <p:nvPr>
            <p:ph type="body" sz="quarter" idx="13"/>
          </p:nvPr>
        </p:nvSpPr>
        <p:spPr>
          <a:xfrm>
            <a:off x="6248400" y="4038600"/>
            <a:ext cx="5562600" cy="2286000"/>
          </a:xfrm>
        </p:spPr>
        <p:txBody>
          <a:bodyPr>
            <a:normAutofit/>
          </a:bodyPr>
          <a:lstStyle>
            <a:lvl1pPr>
              <a:defRPr sz="2000"/>
            </a:lvl1pPr>
            <a:lvl2pP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able Placeholder 13">
            <a:extLst>
              <a:ext uri="{FF2B5EF4-FFF2-40B4-BE49-F238E27FC236}">
                <a16:creationId xmlns:a16="http://schemas.microsoft.com/office/drawing/2014/main" id="{B844421A-4B35-46BA-876D-4772D2BDBB13}"/>
              </a:ext>
            </a:extLst>
          </p:cNvPr>
          <p:cNvSpPr>
            <a:spLocks noGrp="1"/>
          </p:cNvSpPr>
          <p:nvPr>
            <p:ph type="tbl" sz="quarter" idx="14"/>
          </p:nvPr>
        </p:nvSpPr>
        <p:spPr>
          <a:xfrm>
            <a:off x="363888" y="1565329"/>
            <a:ext cx="5562601" cy="2320871"/>
          </a:xfrm>
        </p:spPr>
        <p:txBody>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18" name="Table Placeholder 13">
            <a:extLst>
              <a:ext uri="{FF2B5EF4-FFF2-40B4-BE49-F238E27FC236}">
                <a16:creationId xmlns:a16="http://schemas.microsoft.com/office/drawing/2014/main" id="{FBB3584C-DAE3-4C1D-B38C-AF0BFBC0A9F6}"/>
              </a:ext>
            </a:extLst>
          </p:cNvPr>
          <p:cNvSpPr>
            <a:spLocks noGrp="1"/>
          </p:cNvSpPr>
          <p:nvPr>
            <p:ph type="tbl" sz="quarter" idx="15"/>
          </p:nvPr>
        </p:nvSpPr>
        <p:spPr>
          <a:xfrm>
            <a:off x="6265511" y="1565329"/>
            <a:ext cx="5562601" cy="2320871"/>
          </a:xfrm>
        </p:spPr>
        <p:txBody>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 name="Title 1">
            <a:extLst>
              <a:ext uri="{FF2B5EF4-FFF2-40B4-BE49-F238E27FC236}">
                <a16:creationId xmlns:a16="http://schemas.microsoft.com/office/drawing/2014/main" id="{79D97086-4CEB-4504-A139-DE9FFD572195}"/>
              </a:ext>
            </a:extLst>
          </p:cNvPr>
          <p:cNvSpPr>
            <a:spLocks noGrp="1"/>
          </p:cNvSpPr>
          <p:nvPr>
            <p:ph type="title"/>
          </p:nvPr>
        </p:nvSpPr>
        <p:spPr/>
        <p:txBody>
          <a:bodyPr/>
          <a:lstStyle/>
          <a:p>
            <a:r>
              <a:rPr lang="en-US"/>
              <a:t>Click to edit Master title style</a:t>
            </a:r>
          </a:p>
        </p:txBody>
      </p:sp>
      <p:sp>
        <p:nvSpPr>
          <p:cNvPr id="9" name="Slide Number Placeholder 5">
            <a:extLst>
              <a:ext uri="{FF2B5EF4-FFF2-40B4-BE49-F238E27FC236}">
                <a16:creationId xmlns:a16="http://schemas.microsoft.com/office/drawing/2014/main" id="{8D9F2C48-3963-4799-AD0A-09F0D654718C}"/>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0" name="Footer Placeholder 7">
            <a:extLst>
              <a:ext uri="{FF2B5EF4-FFF2-40B4-BE49-F238E27FC236}">
                <a16:creationId xmlns:a16="http://schemas.microsoft.com/office/drawing/2014/main" id="{1A7BFEB6-CF57-41A1-B0C5-00C5B4BF2A7A}"/>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19352810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2 Table &amp; Text Header Subheader">
    <p:spTree>
      <p:nvGrpSpPr>
        <p:cNvPr id="1" name=""/>
        <p:cNvGrpSpPr/>
        <p:nvPr/>
      </p:nvGrpSpPr>
      <p:grpSpPr>
        <a:xfrm>
          <a:off x="0" y="0"/>
          <a:ext cx="0" cy="0"/>
          <a:chOff x="0" y="0"/>
          <a:chExt cx="0" cy="0"/>
        </a:xfrm>
      </p:grpSpPr>
      <p:sp>
        <p:nvSpPr>
          <p:cNvPr id="28" name="Text Placeholder 5">
            <a:extLst>
              <a:ext uri="{FF2B5EF4-FFF2-40B4-BE49-F238E27FC236}">
                <a16:creationId xmlns:a16="http://schemas.microsoft.com/office/drawing/2014/main" id="{69D1F01A-E7AA-47D3-B994-B742A56C684A}"/>
              </a:ext>
            </a:extLst>
          </p:cNvPr>
          <p:cNvSpPr>
            <a:spLocks noGrp="1"/>
          </p:cNvSpPr>
          <p:nvPr>
            <p:ph type="body" sz="quarter" idx="13"/>
          </p:nvPr>
        </p:nvSpPr>
        <p:spPr>
          <a:xfrm>
            <a:off x="381000" y="4038600"/>
            <a:ext cx="5562600" cy="2286000"/>
          </a:xfrm>
        </p:spPr>
        <p:txBody>
          <a:bodyPr>
            <a:normAutofit/>
          </a:bodyPr>
          <a:lstStyle>
            <a:lvl1pPr>
              <a:defRPr sz="2000"/>
            </a:lvl1pPr>
            <a:lvl2pP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ext Placeholder 5">
            <a:extLst>
              <a:ext uri="{FF2B5EF4-FFF2-40B4-BE49-F238E27FC236}">
                <a16:creationId xmlns:a16="http://schemas.microsoft.com/office/drawing/2014/main" id="{81FA34D0-CCEA-48A5-9DC9-358E505B4D0E}"/>
              </a:ext>
            </a:extLst>
          </p:cNvPr>
          <p:cNvSpPr>
            <a:spLocks noGrp="1"/>
          </p:cNvSpPr>
          <p:nvPr>
            <p:ph type="body" sz="quarter" idx="14"/>
          </p:nvPr>
        </p:nvSpPr>
        <p:spPr>
          <a:xfrm>
            <a:off x="6248400" y="4038600"/>
            <a:ext cx="5562600" cy="2286000"/>
          </a:xfrm>
        </p:spPr>
        <p:txBody>
          <a:bodyPr>
            <a:normAutofit/>
          </a:bodyPr>
          <a:lstStyle>
            <a:lvl1pPr>
              <a:defRPr sz="2000"/>
            </a:lvl1pPr>
            <a:lvl2pP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Table Placeholder 13">
            <a:extLst>
              <a:ext uri="{FF2B5EF4-FFF2-40B4-BE49-F238E27FC236}">
                <a16:creationId xmlns:a16="http://schemas.microsoft.com/office/drawing/2014/main" id="{7C7AD8B9-2244-4703-A183-BC91D841C426}"/>
              </a:ext>
            </a:extLst>
          </p:cNvPr>
          <p:cNvSpPr>
            <a:spLocks noGrp="1"/>
          </p:cNvSpPr>
          <p:nvPr>
            <p:ph type="tbl" sz="quarter" idx="15"/>
          </p:nvPr>
        </p:nvSpPr>
        <p:spPr>
          <a:xfrm>
            <a:off x="363888" y="1565329"/>
            <a:ext cx="5562601" cy="2320871"/>
          </a:xfrm>
        </p:spPr>
        <p:txBody>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31" name="Table Placeholder 13">
            <a:extLst>
              <a:ext uri="{FF2B5EF4-FFF2-40B4-BE49-F238E27FC236}">
                <a16:creationId xmlns:a16="http://schemas.microsoft.com/office/drawing/2014/main" id="{D02676E0-547D-49AE-812B-CB975E7BD483}"/>
              </a:ext>
            </a:extLst>
          </p:cNvPr>
          <p:cNvSpPr>
            <a:spLocks noGrp="1"/>
          </p:cNvSpPr>
          <p:nvPr>
            <p:ph type="tbl" sz="quarter" idx="16"/>
          </p:nvPr>
        </p:nvSpPr>
        <p:spPr>
          <a:xfrm>
            <a:off x="6265511" y="1565329"/>
            <a:ext cx="5562601" cy="2320871"/>
          </a:xfrm>
        </p:spPr>
        <p:txBody>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 name="Title 1">
            <a:extLst>
              <a:ext uri="{FF2B5EF4-FFF2-40B4-BE49-F238E27FC236}">
                <a16:creationId xmlns:a16="http://schemas.microsoft.com/office/drawing/2014/main" id="{CFA91B1A-64B6-4BC1-8631-78EF78015769}"/>
              </a:ext>
            </a:extLst>
          </p:cNvPr>
          <p:cNvSpPr>
            <a:spLocks noGrp="1"/>
          </p:cNvSpPr>
          <p:nvPr>
            <p:ph type="title"/>
          </p:nvPr>
        </p:nvSpPr>
        <p:spPr/>
        <p:txBody>
          <a:bodyPr/>
          <a:lstStyle/>
          <a:p>
            <a:r>
              <a:rPr lang="en-US"/>
              <a:t>Click to edit Master title style</a:t>
            </a:r>
          </a:p>
        </p:txBody>
      </p:sp>
      <p:sp>
        <p:nvSpPr>
          <p:cNvPr id="11" name="Text Placeholder 15">
            <a:extLst>
              <a:ext uri="{FF2B5EF4-FFF2-40B4-BE49-F238E27FC236}">
                <a16:creationId xmlns:a16="http://schemas.microsoft.com/office/drawing/2014/main" id="{CAB507C4-DDBB-4655-98C3-7C7C170A358D}"/>
              </a:ext>
            </a:extLst>
          </p:cNvPr>
          <p:cNvSpPr>
            <a:spLocks noGrp="1"/>
          </p:cNvSpPr>
          <p:nvPr>
            <p:ph type="body" sz="quarter" idx="11"/>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10" name="Slide Number Placeholder 5">
            <a:extLst>
              <a:ext uri="{FF2B5EF4-FFF2-40B4-BE49-F238E27FC236}">
                <a16:creationId xmlns:a16="http://schemas.microsoft.com/office/drawing/2014/main" id="{DFC3649B-4878-4D2B-BA1F-CE665ABEEFE0}"/>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2" name="Footer Placeholder 7">
            <a:extLst>
              <a:ext uri="{FF2B5EF4-FFF2-40B4-BE49-F238E27FC236}">
                <a16:creationId xmlns:a16="http://schemas.microsoft.com/office/drawing/2014/main" id="{1505853A-5952-43D1-ADB9-8735144FE997}"/>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21797536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Table &amp; Text Single Header">
    <p:spTree>
      <p:nvGrpSpPr>
        <p:cNvPr id="1" name=""/>
        <p:cNvGrpSpPr/>
        <p:nvPr/>
      </p:nvGrpSpPr>
      <p:grpSpPr>
        <a:xfrm>
          <a:off x="0" y="0"/>
          <a:ext cx="0" cy="0"/>
          <a:chOff x="0" y="0"/>
          <a:chExt cx="0" cy="0"/>
        </a:xfrm>
      </p:grpSpPr>
      <p:sp>
        <p:nvSpPr>
          <p:cNvPr id="14" name="Text Placeholder 5">
            <a:extLst>
              <a:ext uri="{FF2B5EF4-FFF2-40B4-BE49-F238E27FC236}">
                <a16:creationId xmlns:a16="http://schemas.microsoft.com/office/drawing/2014/main" id="{96AE73D3-FE49-4025-8181-3FEDAF912FC5}"/>
              </a:ext>
            </a:extLst>
          </p:cNvPr>
          <p:cNvSpPr>
            <a:spLocks noGrp="1"/>
          </p:cNvSpPr>
          <p:nvPr>
            <p:ph type="body" sz="quarter" idx="12"/>
          </p:nvPr>
        </p:nvSpPr>
        <p:spPr>
          <a:xfrm>
            <a:off x="381000" y="4038600"/>
            <a:ext cx="3657600" cy="2286000"/>
          </a:xfrm>
        </p:spPr>
        <p:txBody>
          <a:bodyPr>
            <a:norm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5">
            <a:extLst>
              <a:ext uri="{FF2B5EF4-FFF2-40B4-BE49-F238E27FC236}">
                <a16:creationId xmlns:a16="http://schemas.microsoft.com/office/drawing/2014/main" id="{FDE787F1-87E8-400C-B491-A08ED5544A54}"/>
              </a:ext>
            </a:extLst>
          </p:cNvPr>
          <p:cNvSpPr>
            <a:spLocks noGrp="1"/>
          </p:cNvSpPr>
          <p:nvPr>
            <p:ph type="body" sz="quarter" idx="14"/>
          </p:nvPr>
        </p:nvSpPr>
        <p:spPr>
          <a:xfrm>
            <a:off x="4267200" y="4038600"/>
            <a:ext cx="3657600" cy="2286000"/>
          </a:xfrm>
        </p:spPr>
        <p:txBody>
          <a:bodyPr>
            <a:norm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5">
            <a:extLst>
              <a:ext uri="{FF2B5EF4-FFF2-40B4-BE49-F238E27FC236}">
                <a16:creationId xmlns:a16="http://schemas.microsoft.com/office/drawing/2014/main" id="{838F0D8C-48BE-4BA1-A4A4-A94D624B64CF}"/>
              </a:ext>
            </a:extLst>
          </p:cNvPr>
          <p:cNvSpPr>
            <a:spLocks noGrp="1"/>
          </p:cNvSpPr>
          <p:nvPr>
            <p:ph type="body" sz="quarter" idx="16"/>
          </p:nvPr>
        </p:nvSpPr>
        <p:spPr>
          <a:xfrm>
            <a:off x="8153400" y="4038600"/>
            <a:ext cx="3657600" cy="2286000"/>
          </a:xfrm>
        </p:spPr>
        <p:txBody>
          <a:bodyPr>
            <a:norm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able Placeholder 13">
            <a:extLst>
              <a:ext uri="{FF2B5EF4-FFF2-40B4-BE49-F238E27FC236}">
                <a16:creationId xmlns:a16="http://schemas.microsoft.com/office/drawing/2014/main" id="{83D9A553-89A5-4318-B8A1-AFE41952A308}"/>
              </a:ext>
            </a:extLst>
          </p:cNvPr>
          <p:cNvSpPr>
            <a:spLocks noGrp="1"/>
          </p:cNvSpPr>
          <p:nvPr>
            <p:ph type="tbl" sz="quarter" idx="15"/>
          </p:nvPr>
        </p:nvSpPr>
        <p:spPr>
          <a:xfrm>
            <a:off x="363889" y="1565329"/>
            <a:ext cx="3674712" cy="2320871"/>
          </a:xfrm>
        </p:spPr>
        <p:txBody>
          <a:bodyPr>
            <a:normAutofit/>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sz="2000"/>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0" name="Table Placeholder 13">
            <a:extLst>
              <a:ext uri="{FF2B5EF4-FFF2-40B4-BE49-F238E27FC236}">
                <a16:creationId xmlns:a16="http://schemas.microsoft.com/office/drawing/2014/main" id="{F407E5EB-CFE9-4516-8207-647A69A0C315}"/>
              </a:ext>
            </a:extLst>
          </p:cNvPr>
          <p:cNvSpPr>
            <a:spLocks noGrp="1"/>
          </p:cNvSpPr>
          <p:nvPr>
            <p:ph type="tbl" sz="quarter" idx="17"/>
          </p:nvPr>
        </p:nvSpPr>
        <p:spPr>
          <a:xfrm>
            <a:off x="4258645" y="1565329"/>
            <a:ext cx="3674712" cy="2320871"/>
          </a:xfrm>
        </p:spPr>
        <p:txBody>
          <a:bodyPr>
            <a:normAutofit/>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sz="2000"/>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1" name="Table Placeholder 13">
            <a:extLst>
              <a:ext uri="{FF2B5EF4-FFF2-40B4-BE49-F238E27FC236}">
                <a16:creationId xmlns:a16="http://schemas.microsoft.com/office/drawing/2014/main" id="{ABC9DC26-80C2-4A7F-BB9C-9C0DAEA93030}"/>
              </a:ext>
            </a:extLst>
          </p:cNvPr>
          <p:cNvSpPr>
            <a:spLocks noGrp="1"/>
          </p:cNvSpPr>
          <p:nvPr>
            <p:ph type="tbl" sz="quarter" idx="18"/>
          </p:nvPr>
        </p:nvSpPr>
        <p:spPr>
          <a:xfrm>
            <a:off x="8153400" y="1565329"/>
            <a:ext cx="3674712" cy="2320871"/>
          </a:xfrm>
        </p:spPr>
        <p:txBody>
          <a:bodyPr>
            <a:normAutofit/>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sz="2000"/>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 name="Title 1">
            <a:extLst>
              <a:ext uri="{FF2B5EF4-FFF2-40B4-BE49-F238E27FC236}">
                <a16:creationId xmlns:a16="http://schemas.microsoft.com/office/drawing/2014/main" id="{822FD433-E1A0-4D1F-A10F-AD3A0E3350B9}"/>
              </a:ext>
            </a:extLst>
          </p:cNvPr>
          <p:cNvSpPr>
            <a:spLocks noGrp="1"/>
          </p:cNvSpPr>
          <p:nvPr>
            <p:ph type="title"/>
          </p:nvPr>
        </p:nvSpPr>
        <p:spPr/>
        <p:txBody>
          <a:bodyPr/>
          <a:lstStyle/>
          <a:p>
            <a:r>
              <a:rPr lang="en-US"/>
              <a:t>Click to edit Master title style</a:t>
            </a:r>
          </a:p>
        </p:txBody>
      </p:sp>
      <p:sp>
        <p:nvSpPr>
          <p:cNvPr id="11" name="Slide Number Placeholder 5">
            <a:extLst>
              <a:ext uri="{FF2B5EF4-FFF2-40B4-BE49-F238E27FC236}">
                <a16:creationId xmlns:a16="http://schemas.microsoft.com/office/drawing/2014/main" id="{69FDBF9B-9035-452B-AD78-B709954C60A4}"/>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2" name="Footer Placeholder 7">
            <a:extLst>
              <a:ext uri="{FF2B5EF4-FFF2-40B4-BE49-F238E27FC236}">
                <a16:creationId xmlns:a16="http://schemas.microsoft.com/office/drawing/2014/main" id="{0AB1322B-3038-4B24-8345-0E0DE394E758}"/>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1091055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Table &amp; Text Header Subheader">
    <p:spTree>
      <p:nvGrpSpPr>
        <p:cNvPr id="1" name=""/>
        <p:cNvGrpSpPr/>
        <p:nvPr/>
      </p:nvGrpSpPr>
      <p:grpSpPr>
        <a:xfrm>
          <a:off x="0" y="0"/>
          <a:ext cx="0" cy="0"/>
          <a:chOff x="0" y="0"/>
          <a:chExt cx="0" cy="0"/>
        </a:xfrm>
      </p:grpSpPr>
      <p:sp>
        <p:nvSpPr>
          <p:cNvPr id="30" name="Text Placeholder 5">
            <a:extLst>
              <a:ext uri="{FF2B5EF4-FFF2-40B4-BE49-F238E27FC236}">
                <a16:creationId xmlns:a16="http://schemas.microsoft.com/office/drawing/2014/main" id="{B957253E-72D6-443D-94B5-6D27197BFD07}"/>
              </a:ext>
            </a:extLst>
          </p:cNvPr>
          <p:cNvSpPr>
            <a:spLocks noGrp="1"/>
          </p:cNvSpPr>
          <p:nvPr>
            <p:ph type="body" sz="quarter" idx="13"/>
          </p:nvPr>
        </p:nvSpPr>
        <p:spPr>
          <a:xfrm>
            <a:off x="381000" y="4038600"/>
            <a:ext cx="3657600" cy="2286000"/>
          </a:xfrm>
        </p:spPr>
        <p:txBody>
          <a:bodyPr>
            <a:norm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Text Placeholder 5">
            <a:extLst>
              <a:ext uri="{FF2B5EF4-FFF2-40B4-BE49-F238E27FC236}">
                <a16:creationId xmlns:a16="http://schemas.microsoft.com/office/drawing/2014/main" id="{966C6535-B029-4395-954F-AE4D286EE790}"/>
              </a:ext>
            </a:extLst>
          </p:cNvPr>
          <p:cNvSpPr>
            <a:spLocks noGrp="1"/>
          </p:cNvSpPr>
          <p:nvPr>
            <p:ph type="body" sz="quarter" idx="14"/>
          </p:nvPr>
        </p:nvSpPr>
        <p:spPr>
          <a:xfrm>
            <a:off x="4267200" y="4038600"/>
            <a:ext cx="3657600" cy="2286000"/>
          </a:xfrm>
        </p:spPr>
        <p:txBody>
          <a:bodyPr>
            <a:norm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Text Placeholder 5">
            <a:extLst>
              <a:ext uri="{FF2B5EF4-FFF2-40B4-BE49-F238E27FC236}">
                <a16:creationId xmlns:a16="http://schemas.microsoft.com/office/drawing/2014/main" id="{342C0C03-5D7B-480A-A74C-15A799E6D2E8}"/>
              </a:ext>
            </a:extLst>
          </p:cNvPr>
          <p:cNvSpPr>
            <a:spLocks noGrp="1"/>
          </p:cNvSpPr>
          <p:nvPr>
            <p:ph type="body" sz="quarter" idx="16"/>
          </p:nvPr>
        </p:nvSpPr>
        <p:spPr>
          <a:xfrm>
            <a:off x="8153400" y="4038600"/>
            <a:ext cx="3657600" cy="2286000"/>
          </a:xfrm>
        </p:spPr>
        <p:txBody>
          <a:bodyPr>
            <a:norm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 name="Table Placeholder 13">
            <a:extLst>
              <a:ext uri="{FF2B5EF4-FFF2-40B4-BE49-F238E27FC236}">
                <a16:creationId xmlns:a16="http://schemas.microsoft.com/office/drawing/2014/main" id="{C357D770-988F-46C1-BFA7-68B6574D1BA9}"/>
              </a:ext>
            </a:extLst>
          </p:cNvPr>
          <p:cNvSpPr>
            <a:spLocks noGrp="1"/>
          </p:cNvSpPr>
          <p:nvPr>
            <p:ph type="tbl" sz="quarter" idx="15"/>
          </p:nvPr>
        </p:nvSpPr>
        <p:spPr>
          <a:xfrm>
            <a:off x="363889" y="1565329"/>
            <a:ext cx="3674712" cy="2320871"/>
          </a:xfrm>
        </p:spPr>
        <p:txBody>
          <a:bodyPr>
            <a:normAutofit/>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sz="2000"/>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34" name="Table Placeholder 13">
            <a:extLst>
              <a:ext uri="{FF2B5EF4-FFF2-40B4-BE49-F238E27FC236}">
                <a16:creationId xmlns:a16="http://schemas.microsoft.com/office/drawing/2014/main" id="{A8FF5040-75B6-4CC5-94D0-2B608469D320}"/>
              </a:ext>
            </a:extLst>
          </p:cNvPr>
          <p:cNvSpPr>
            <a:spLocks noGrp="1"/>
          </p:cNvSpPr>
          <p:nvPr>
            <p:ph type="tbl" sz="quarter" idx="17"/>
          </p:nvPr>
        </p:nvSpPr>
        <p:spPr>
          <a:xfrm>
            <a:off x="4258645" y="1565329"/>
            <a:ext cx="3674712" cy="2320871"/>
          </a:xfrm>
        </p:spPr>
        <p:txBody>
          <a:bodyPr>
            <a:normAutofit/>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sz="2000"/>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35" name="Table Placeholder 13">
            <a:extLst>
              <a:ext uri="{FF2B5EF4-FFF2-40B4-BE49-F238E27FC236}">
                <a16:creationId xmlns:a16="http://schemas.microsoft.com/office/drawing/2014/main" id="{BCBC6B57-D782-4A7D-9767-CF237D29F65D}"/>
              </a:ext>
            </a:extLst>
          </p:cNvPr>
          <p:cNvSpPr>
            <a:spLocks noGrp="1"/>
          </p:cNvSpPr>
          <p:nvPr>
            <p:ph type="tbl" sz="quarter" idx="18"/>
          </p:nvPr>
        </p:nvSpPr>
        <p:spPr>
          <a:xfrm>
            <a:off x="8153400" y="1565329"/>
            <a:ext cx="3674712" cy="2320871"/>
          </a:xfrm>
        </p:spPr>
        <p:txBody>
          <a:bodyPr>
            <a:normAutofit/>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sz="2000"/>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 name="Title 1">
            <a:extLst>
              <a:ext uri="{FF2B5EF4-FFF2-40B4-BE49-F238E27FC236}">
                <a16:creationId xmlns:a16="http://schemas.microsoft.com/office/drawing/2014/main" id="{77BA7045-3175-462E-803A-D8715955BDA7}"/>
              </a:ext>
            </a:extLst>
          </p:cNvPr>
          <p:cNvSpPr>
            <a:spLocks noGrp="1"/>
          </p:cNvSpPr>
          <p:nvPr>
            <p:ph type="title"/>
          </p:nvPr>
        </p:nvSpPr>
        <p:spPr/>
        <p:txBody>
          <a:bodyPr/>
          <a:lstStyle/>
          <a:p>
            <a:r>
              <a:rPr lang="en-US"/>
              <a:t>Click to edit Master title style</a:t>
            </a:r>
          </a:p>
        </p:txBody>
      </p:sp>
      <p:sp>
        <p:nvSpPr>
          <p:cNvPr id="13" name="Text Placeholder 15">
            <a:extLst>
              <a:ext uri="{FF2B5EF4-FFF2-40B4-BE49-F238E27FC236}">
                <a16:creationId xmlns:a16="http://schemas.microsoft.com/office/drawing/2014/main" id="{EF4FC2E7-EDEA-4A9A-8EB4-33A4080BC748}"/>
              </a:ext>
            </a:extLst>
          </p:cNvPr>
          <p:cNvSpPr>
            <a:spLocks noGrp="1"/>
          </p:cNvSpPr>
          <p:nvPr>
            <p:ph type="body" sz="quarter" idx="11"/>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12" name="Slide Number Placeholder 5">
            <a:extLst>
              <a:ext uri="{FF2B5EF4-FFF2-40B4-BE49-F238E27FC236}">
                <a16:creationId xmlns:a16="http://schemas.microsoft.com/office/drawing/2014/main" id="{A81B9BCD-4F6A-408F-91A5-E495FA4262C6}"/>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4" name="Footer Placeholder 7">
            <a:extLst>
              <a:ext uri="{FF2B5EF4-FFF2-40B4-BE49-F238E27FC236}">
                <a16:creationId xmlns:a16="http://schemas.microsoft.com/office/drawing/2014/main" id="{CC39480D-FF9E-4C31-92E1-BD8123A93A98}"/>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1525117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Tree>
    <p:custDataLst>
      <p:tags r:id="rId1"/>
    </p:custDataLst>
    <p:extLst>
      <p:ext uri="{BB962C8B-B14F-4D97-AF65-F5344CB8AC3E}">
        <p14:creationId xmlns:p14="http://schemas.microsoft.com/office/powerpoint/2010/main" val="632511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4 Table Single Header">
    <p:spTree>
      <p:nvGrpSpPr>
        <p:cNvPr id="1" name=""/>
        <p:cNvGrpSpPr/>
        <p:nvPr/>
      </p:nvGrpSpPr>
      <p:grpSpPr>
        <a:xfrm>
          <a:off x="0" y="0"/>
          <a:ext cx="0" cy="0"/>
          <a:chOff x="0" y="0"/>
          <a:chExt cx="0" cy="0"/>
        </a:xfrm>
      </p:grpSpPr>
      <p:sp>
        <p:nvSpPr>
          <p:cNvPr id="18" name="Table Placeholder 13">
            <a:extLst>
              <a:ext uri="{FF2B5EF4-FFF2-40B4-BE49-F238E27FC236}">
                <a16:creationId xmlns:a16="http://schemas.microsoft.com/office/drawing/2014/main" id="{11F74FD3-B772-4FBC-81C7-858D79891C3A}"/>
              </a:ext>
            </a:extLst>
          </p:cNvPr>
          <p:cNvSpPr>
            <a:spLocks noGrp="1"/>
          </p:cNvSpPr>
          <p:nvPr>
            <p:ph type="tbl" sz="quarter" idx="15"/>
          </p:nvPr>
        </p:nvSpPr>
        <p:spPr>
          <a:xfrm>
            <a:off x="364633" y="1518466"/>
            <a:ext cx="5609961" cy="2297509"/>
          </a:xfrm>
        </p:spPr>
        <p:txBody>
          <a:bodyPr>
            <a:normAutofit/>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sz="2000"/>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19" name="Table Placeholder 13">
            <a:extLst>
              <a:ext uri="{FF2B5EF4-FFF2-40B4-BE49-F238E27FC236}">
                <a16:creationId xmlns:a16="http://schemas.microsoft.com/office/drawing/2014/main" id="{3FEA743D-9EA5-4409-B000-4928A1D584A0}"/>
              </a:ext>
            </a:extLst>
          </p:cNvPr>
          <p:cNvSpPr>
            <a:spLocks noGrp="1"/>
          </p:cNvSpPr>
          <p:nvPr>
            <p:ph type="tbl" sz="quarter" idx="16"/>
          </p:nvPr>
        </p:nvSpPr>
        <p:spPr>
          <a:xfrm>
            <a:off x="6217407" y="1518466"/>
            <a:ext cx="5609961" cy="2297509"/>
          </a:xfrm>
        </p:spPr>
        <p:txBody>
          <a:bodyPr>
            <a:normAutofit/>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sz="2000"/>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0" name="Table Placeholder 13">
            <a:extLst>
              <a:ext uri="{FF2B5EF4-FFF2-40B4-BE49-F238E27FC236}">
                <a16:creationId xmlns:a16="http://schemas.microsoft.com/office/drawing/2014/main" id="{A834BA27-B30C-4E1C-90F3-9D002CBF4A5E}"/>
              </a:ext>
            </a:extLst>
          </p:cNvPr>
          <p:cNvSpPr>
            <a:spLocks noGrp="1"/>
          </p:cNvSpPr>
          <p:nvPr>
            <p:ph type="tbl" sz="quarter" idx="17"/>
          </p:nvPr>
        </p:nvSpPr>
        <p:spPr>
          <a:xfrm>
            <a:off x="364633" y="4060188"/>
            <a:ext cx="5609961" cy="2297509"/>
          </a:xfrm>
        </p:spPr>
        <p:txBody>
          <a:bodyPr>
            <a:normAutofit/>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sz="2000"/>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1" name="Table Placeholder 13">
            <a:extLst>
              <a:ext uri="{FF2B5EF4-FFF2-40B4-BE49-F238E27FC236}">
                <a16:creationId xmlns:a16="http://schemas.microsoft.com/office/drawing/2014/main" id="{0C9D2F63-BA0E-434D-A3AB-76B8077CEFA1}"/>
              </a:ext>
            </a:extLst>
          </p:cNvPr>
          <p:cNvSpPr>
            <a:spLocks noGrp="1"/>
          </p:cNvSpPr>
          <p:nvPr>
            <p:ph type="tbl" sz="quarter" idx="18"/>
          </p:nvPr>
        </p:nvSpPr>
        <p:spPr>
          <a:xfrm>
            <a:off x="6217407" y="4060188"/>
            <a:ext cx="5609961" cy="2297509"/>
          </a:xfrm>
        </p:spPr>
        <p:txBody>
          <a:bodyPr>
            <a:normAutofit/>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sz="2000"/>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 name="Title 1">
            <a:extLst>
              <a:ext uri="{FF2B5EF4-FFF2-40B4-BE49-F238E27FC236}">
                <a16:creationId xmlns:a16="http://schemas.microsoft.com/office/drawing/2014/main" id="{DFAF9141-3D47-4A4E-A2D1-FC48CFAFDC43}"/>
              </a:ext>
            </a:extLst>
          </p:cNvPr>
          <p:cNvSpPr>
            <a:spLocks noGrp="1"/>
          </p:cNvSpPr>
          <p:nvPr>
            <p:ph type="title"/>
          </p:nvPr>
        </p:nvSpPr>
        <p:spPr/>
        <p:txBody>
          <a:bodyPr/>
          <a:lstStyle/>
          <a:p>
            <a:r>
              <a:rPr lang="en-US"/>
              <a:t>Click to edit Master title style</a:t>
            </a:r>
          </a:p>
        </p:txBody>
      </p:sp>
      <p:sp>
        <p:nvSpPr>
          <p:cNvPr id="9" name="Slide Number Placeholder 5">
            <a:extLst>
              <a:ext uri="{FF2B5EF4-FFF2-40B4-BE49-F238E27FC236}">
                <a16:creationId xmlns:a16="http://schemas.microsoft.com/office/drawing/2014/main" id="{0629FAA9-A931-405E-AD2F-9B30E60B48FF}"/>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0" name="Footer Placeholder 7">
            <a:extLst>
              <a:ext uri="{FF2B5EF4-FFF2-40B4-BE49-F238E27FC236}">
                <a16:creationId xmlns:a16="http://schemas.microsoft.com/office/drawing/2014/main" id="{73206964-4250-47C4-93E5-786FE1428F79}"/>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6785118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4 Table Header Subheader">
    <p:spTree>
      <p:nvGrpSpPr>
        <p:cNvPr id="1" name=""/>
        <p:cNvGrpSpPr/>
        <p:nvPr/>
      </p:nvGrpSpPr>
      <p:grpSpPr>
        <a:xfrm>
          <a:off x="0" y="0"/>
          <a:ext cx="0" cy="0"/>
          <a:chOff x="0" y="0"/>
          <a:chExt cx="0" cy="0"/>
        </a:xfrm>
      </p:grpSpPr>
      <p:sp>
        <p:nvSpPr>
          <p:cNvPr id="28" name="Table Placeholder 13">
            <a:extLst>
              <a:ext uri="{FF2B5EF4-FFF2-40B4-BE49-F238E27FC236}">
                <a16:creationId xmlns:a16="http://schemas.microsoft.com/office/drawing/2014/main" id="{9C33DD3A-6734-4B3E-B6D3-24702D3026AD}"/>
              </a:ext>
            </a:extLst>
          </p:cNvPr>
          <p:cNvSpPr>
            <a:spLocks noGrp="1"/>
          </p:cNvSpPr>
          <p:nvPr>
            <p:ph type="tbl" sz="quarter" idx="15"/>
          </p:nvPr>
        </p:nvSpPr>
        <p:spPr>
          <a:xfrm>
            <a:off x="364633" y="1518466"/>
            <a:ext cx="5609961" cy="2297509"/>
          </a:xfrm>
        </p:spPr>
        <p:txBody>
          <a:bodyPr>
            <a:normAutofit/>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sz="2000"/>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9" name="Table Placeholder 13">
            <a:extLst>
              <a:ext uri="{FF2B5EF4-FFF2-40B4-BE49-F238E27FC236}">
                <a16:creationId xmlns:a16="http://schemas.microsoft.com/office/drawing/2014/main" id="{33DFE768-F269-4182-8DDA-997A6DFFDDB1}"/>
              </a:ext>
            </a:extLst>
          </p:cNvPr>
          <p:cNvSpPr>
            <a:spLocks noGrp="1"/>
          </p:cNvSpPr>
          <p:nvPr>
            <p:ph type="tbl" sz="quarter" idx="16"/>
          </p:nvPr>
        </p:nvSpPr>
        <p:spPr>
          <a:xfrm>
            <a:off x="6217407" y="1518466"/>
            <a:ext cx="5609961" cy="2297509"/>
          </a:xfrm>
        </p:spPr>
        <p:txBody>
          <a:bodyPr>
            <a:normAutofit/>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sz="2000"/>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30" name="Table Placeholder 13">
            <a:extLst>
              <a:ext uri="{FF2B5EF4-FFF2-40B4-BE49-F238E27FC236}">
                <a16:creationId xmlns:a16="http://schemas.microsoft.com/office/drawing/2014/main" id="{1FA10AD1-0BFB-4E99-ABBD-371AB7563828}"/>
              </a:ext>
            </a:extLst>
          </p:cNvPr>
          <p:cNvSpPr>
            <a:spLocks noGrp="1"/>
          </p:cNvSpPr>
          <p:nvPr>
            <p:ph type="tbl" sz="quarter" idx="17"/>
          </p:nvPr>
        </p:nvSpPr>
        <p:spPr>
          <a:xfrm>
            <a:off x="364633" y="4060188"/>
            <a:ext cx="5609961" cy="2297509"/>
          </a:xfrm>
        </p:spPr>
        <p:txBody>
          <a:bodyPr>
            <a:normAutofit/>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sz="2000"/>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31" name="Table Placeholder 13">
            <a:extLst>
              <a:ext uri="{FF2B5EF4-FFF2-40B4-BE49-F238E27FC236}">
                <a16:creationId xmlns:a16="http://schemas.microsoft.com/office/drawing/2014/main" id="{9666291B-5783-4516-8B01-5998647E50E8}"/>
              </a:ext>
            </a:extLst>
          </p:cNvPr>
          <p:cNvSpPr>
            <a:spLocks noGrp="1"/>
          </p:cNvSpPr>
          <p:nvPr>
            <p:ph type="tbl" sz="quarter" idx="18"/>
          </p:nvPr>
        </p:nvSpPr>
        <p:spPr>
          <a:xfrm>
            <a:off x="6217407" y="4060188"/>
            <a:ext cx="5609961" cy="2297509"/>
          </a:xfrm>
        </p:spPr>
        <p:txBody>
          <a:bodyPr>
            <a:normAutofit/>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sz="2000"/>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 name="Title 1">
            <a:extLst>
              <a:ext uri="{FF2B5EF4-FFF2-40B4-BE49-F238E27FC236}">
                <a16:creationId xmlns:a16="http://schemas.microsoft.com/office/drawing/2014/main" id="{6CA90B3C-6984-4F71-9FCB-D4117C94FD25}"/>
              </a:ext>
            </a:extLst>
          </p:cNvPr>
          <p:cNvSpPr>
            <a:spLocks noGrp="1"/>
          </p:cNvSpPr>
          <p:nvPr>
            <p:ph type="title"/>
          </p:nvPr>
        </p:nvSpPr>
        <p:spPr/>
        <p:txBody>
          <a:bodyPr/>
          <a:lstStyle/>
          <a:p>
            <a:r>
              <a:rPr lang="en-US"/>
              <a:t>Click to edit Master title style</a:t>
            </a:r>
          </a:p>
        </p:txBody>
      </p:sp>
      <p:sp>
        <p:nvSpPr>
          <p:cNvPr id="11" name="Text Placeholder 15">
            <a:extLst>
              <a:ext uri="{FF2B5EF4-FFF2-40B4-BE49-F238E27FC236}">
                <a16:creationId xmlns:a16="http://schemas.microsoft.com/office/drawing/2014/main" id="{6140D2C3-985D-49FB-8BE6-48ABED6BDF17}"/>
              </a:ext>
            </a:extLst>
          </p:cNvPr>
          <p:cNvSpPr>
            <a:spLocks noGrp="1"/>
          </p:cNvSpPr>
          <p:nvPr>
            <p:ph type="body" sz="quarter" idx="11"/>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10" name="Slide Number Placeholder 5">
            <a:extLst>
              <a:ext uri="{FF2B5EF4-FFF2-40B4-BE49-F238E27FC236}">
                <a16:creationId xmlns:a16="http://schemas.microsoft.com/office/drawing/2014/main" id="{6C0A5664-3780-480D-B31F-F8CB8D1EFDC9}"/>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2" name="Footer Placeholder 7">
            <a:extLst>
              <a:ext uri="{FF2B5EF4-FFF2-40B4-BE49-F238E27FC236}">
                <a16:creationId xmlns:a16="http://schemas.microsoft.com/office/drawing/2014/main" id="{B3341901-FDE9-439E-83B4-530AEA51B4BF}"/>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23743779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Image Single Header">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A58FB2F8-9BC2-4127-9BF2-84B8CD5ED5C9}"/>
              </a:ext>
            </a:extLst>
          </p:cNvPr>
          <p:cNvSpPr>
            <a:spLocks noGrp="1"/>
          </p:cNvSpPr>
          <p:nvPr>
            <p:ph type="pic" sz="quarter" idx="10"/>
          </p:nvPr>
        </p:nvSpPr>
        <p:spPr>
          <a:xfrm>
            <a:off x="0" y="1376624"/>
            <a:ext cx="12192000" cy="5200022"/>
          </a:xfrm>
        </p:spPr>
        <p:txBody>
          <a:bodyPr/>
          <a:lstStyle>
            <a:lvl1pPr marL="0" indent="0">
              <a:buNone/>
              <a:defRPr/>
            </a:lvl1pPr>
          </a:lstStyle>
          <a:p>
            <a:r>
              <a:rPr lang="en-US"/>
              <a:t>Click icon to add picture</a:t>
            </a:r>
          </a:p>
        </p:txBody>
      </p:sp>
      <p:sp>
        <p:nvSpPr>
          <p:cNvPr id="2" name="Title 1">
            <a:extLst>
              <a:ext uri="{FF2B5EF4-FFF2-40B4-BE49-F238E27FC236}">
                <a16:creationId xmlns:a16="http://schemas.microsoft.com/office/drawing/2014/main" id="{C70FB6E2-4515-4AEC-AC7F-BCAAC12E68B4}"/>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A2874595-138E-40D1-8CEC-97B9151C92BF}"/>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7" name="Footer Placeholder 7">
            <a:extLst>
              <a:ext uri="{FF2B5EF4-FFF2-40B4-BE49-F238E27FC236}">
                <a16:creationId xmlns:a16="http://schemas.microsoft.com/office/drawing/2014/main" id="{BDBB9A3A-05CC-4308-9B1E-3DA396E2C5EC}"/>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31445411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Image Header Sub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52173-EF81-461F-83E2-A47559ADB41F}"/>
              </a:ext>
            </a:extLst>
          </p:cNvPr>
          <p:cNvSpPr>
            <a:spLocks noGrp="1"/>
          </p:cNvSpPr>
          <p:nvPr>
            <p:ph type="title"/>
          </p:nvPr>
        </p:nvSpPr>
        <p:spPr/>
        <p:txBody>
          <a:bodyPr/>
          <a:lstStyle/>
          <a:p>
            <a:r>
              <a:rPr lang="en-US"/>
              <a:t>Click to edit Master title style</a:t>
            </a:r>
          </a:p>
        </p:txBody>
      </p:sp>
      <p:sp>
        <p:nvSpPr>
          <p:cNvPr id="8" name="Text Placeholder 15">
            <a:extLst>
              <a:ext uri="{FF2B5EF4-FFF2-40B4-BE49-F238E27FC236}">
                <a16:creationId xmlns:a16="http://schemas.microsoft.com/office/drawing/2014/main" id="{10853B04-E9E1-41E8-9B86-5149E5F21DDC}"/>
              </a:ext>
            </a:extLst>
          </p:cNvPr>
          <p:cNvSpPr>
            <a:spLocks noGrp="1"/>
          </p:cNvSpPr>
          <p:nvPr>
            <p:ph type="body" sz="quarter" idx="11"/>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9" name="Picture Placeholder 3">
            <a:extLst>
              <a:ext uri="{FF2B5EF4-FFF2-40B4-BE49-F238E27FC236}">
                <a16:creationId xmlns:a16="http://schemas.microsoft.com/office/drawing/2014/main" id="{94F52E3C-659F-4541-862D-455B5B350906}"/>
              </a:ext>
            </a:extLst>
          </p:cNvPr>
          <p:cNvSpPr>
            <a:spLocks noGrp="1"/>
          </p:cNvSpPr>
          <p:nvPr>
            <p:ph type="pic" sz="quarter" idx="10"/>
          </p:nvPr>
        </p:nvSpPr>
        <p:spPr>
          <a:xfrm>
            <a:off x="0" y="1376624"/>
            <a:ext cx="12192000" cy="5223468"/>
          </a:xfrm>
        </p:spPr>
        <p:txBody>
          <a:bodyPr/>
          <a:lstStyle>
            <a:lvl1pPr marL="0" indent="0">
              <a:buNone/>
              <a:defRPr/>
            </a:lvl1pPr>
          </a:lstStyle>
          <a:p>
            <a:r>
              <a:rPr lang="en-US"/>
              <a:t>Click icon to add picture</a:t>
            </a:r>
          </a:p>
        </p:txBody>
      </p:sp>
      <p:sp>
        <p:nvSpPr>
          <p:cNvPr id="7" name="Slide Number Placeholder 5">
            <a:extLst>
              <a:ext uri="{FF2B5EF4-FFF2-40B4-BE49-F238E27FC236}">
                <a16:creationId xmlns:a16="http://schemas.microsoft.com/office/drawing/2014/main" id="{613CFE33-2DDE-47BD-83BB-D35CAA196620}"/>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0" name="Footer Placeholder 7">
            <a:extLst>
              <a:ext uri="{FF2B5EF4-FFF2-40B4-BE49-F238E27FC236}">
                <a16:creationId xmlns:a16="http://schemas.microsoft.com/office/drawing/2014/main" id="{33D4A638-7B75-4D3B-9B29-3A5836FEAC91}"/>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5433486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Image &amp; Text Single Header">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CA8A3743-B69D-473F-B818-C99BC3622B3F}"/>
              </a:ext>
            </a:extLst>
          </p:cNvPr>
          <p:cNvSpPr>
            <a:spLocks noGrp="1"/>
          </p:cNvSpPr>
          <p:nvPr>
            <p:ph type="pic" sz="quarter" idx="11"/>
          </p:nvPr>
        </p:nvSpPr>
        <p:spPr>
          <a:xfrm>
            <a:off x="6124073" y="1376624"/>
            <a:ext cx="6067928" cy="5223468"/>
          </a:xfrm>
        </p:spPr>
        <p:txBody>
          <a:bodyPr/>
          <a:lstStyle>
            <a:lvl1pPr marL="0" indent="0">
              <a:buNone/>
              <a:defRPr/>
            </a:lvl1pPr>
          </a:lstStyle>
          <a:p>
            <a:r>
              <a:rPr lang="en-US"/>
              <a:t>Click icon to add picture</a:t>
            </a:r>
          </a:p>
        </p:txBody>
      </p:sp>
      <p:sp>
        <p:nvSpPr>
          <p:cNvPr id="14" name="Text Placeholder 4">
            <a:extLst>
              <a:ext uri="{FF2B5EF4-FFF2-40B4-BE49-F238E27FC236}">
                <a16:creationId xmlns:a16="http://schemas.microsoft.com/office/drawing/2014/main" id="{C7EDD991-B7F6-40AC-A822-7E1FB180B240}"/>
              </a:ext>
            </a:extLst>
          </p:cNvPr>
          <p:cNvSpPr>
            <a:spLocks noGrp="1"/>
          </p:cNvSpPr>
          <p:nvPr>
            <p:ph type="body" sz="quarter" idx="14"/>
          </p:nvPr>
        </p:nvSpPr>
        <p:spPr>
          <a:xfrm>
            <a:off x="381000" y="1600200"/>
            <a:ext cx="54864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2F869079-CC3F-40CC-B7D6-FB8AAC1B9717}"/>
              </a:ext>
            </a:extLst>
          </p:cNvPr>
          <p:cNvSpPr>
            <a:spLocks noGrp="1"/>
          </p:cNvSpPr>
          <p:nvPr>
            <p:ph type="title"/>
          </p:nvPr>
        </p:nvSpPr>
        <p:spPr/>
        <p:txBody>
          <a:bodyPr/>
          <a:lstStyle/>
          <a:p>
            <a:r>
              <a:rPr lang="en-US"/>
              <a:t>Click to edit Master title style</a:t>
            </a:r>
          </a:p>
        </p:txBody>
      </p:sp>
      <p:sp>
        <p:nvSpPr>
          <p:cNvPr id="7" name="Slide Number Placeholder 5">
            <a:extLst>
              <a:ext uri="{FF2B5EF4-FFF2-40B4-BE49-F238E27FC236}">
                <a16:creationId xmlns:a16="http://schemas.microsoft.com/office/drawing/2014/main" id="{95D26482-68FB-46DC-9940-44DA8E2C1804}"/>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8" name="Footer Placeholder 7">
            <a:extLst>
              <a:ext uri="{FF2B5EF4-FFF2-40B4-BE49-F238E27FC236}">
                <a16:creationId xmlns:a16="http://schemas.microsoft.com/office/drawing/2014/main" id="{0A17B1AA-D6BA-4222-81C5-AFF3F525EE01}"/>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16466461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Image &amp; Text Header Subheader">
    <p:spTree>
      <p:nvGrpSpPr>
        <p:cNvPr id="1" name=""/>
        <p:cNvGrpSpPr/>
        <p:nvPr/>
      </p:nvGrpSpPr>
      <p:grpSpPr>
        <a:xfrm>
          <a:off x="0" y="0"/>
          <a:ext cx="0" cy="0"/>
          <a:chOff x="0" y="0"/>
          <a:chExt cx="0" cy="0"/>
        </a:xfrm>
      </p:grpSpPr>
      <p:sp>
        <p:nvSpPr>
          <p:cNvPr id="25" name="Text Placeholder 4">
            <a:extLst>
              <a:ext uri="{FF2B5EF4-FFF2-40B4-BE49-F238E27FC236}">
                <a16:creationId xmlns:a16="http://schemas.microsoft.com/office/drawing/2014/main" id="{2B41DADE-B540-44A0-9087-3E8DAE72CB7F}"/>
              </a:ext>
            </a:extLst>
          </p:cNvPr>
          <p:cNvSpPr>
            <a:spLocks noGrp="1"/>
          </p:cNvSpPr>
          <p:nvPr>
            <p:ph type="body" sz="quarter" idx="14"/>
          </p:nvPr>
        </p:nvSpPr>
        <p:spPr>
          <a:xfrm>
            <a:off x="381000" y="1600200"/>
            <a:ext cx="54864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3">
            <a:extLst>
              <a:ext uri="{FF2B5EF4-FFF2-40B4-BE49-F238E27FC236}">
                <a16:creationId xmlns:a16="http://schemas.microsoft.com/office/drawing/2014/main" id="{24B652DB-177B-47B2-A59A-BB3A179D35CC}"/>
              </a:ext>
            </a:extLst>
          </p:cNvPr>
          <p:cNvSpPr>
            <a:spLocks noGrp="1"/>
          </p:cNvSpPr>
          <p:nvPr>
            <p:ph type="pic" sz="quarter" idx="11"/>
          </p:nvPr>
        </p:nvSpPr>
        <p:spPr>
          <a:xfrm>
            <a:off x="6124073" y="1376624"/>
            <a:ext cx="6067928" cy="5200022"/>
          </a:xfrm>
        </p:spPr>
        <p:txBody>
          <a:bodyPr/>
          <a:lstStyle>
            <a:lvl1pPr marL="0" indent="0">
              <a:buNone/>
              <a:defRPr/>
            </a:lvl1pPr>
          </a:lstStyle>
          <a:p>
            <a:r>
              <a:rPr lang="en-US"/>
              <a:t>Click icon to add picture</a:t>
            </a:r>
          </a:p>
        </p:txBody>
      </p:sp>
      <p:sp>
        <p:nvSpPr>
          <p:cNvPr id="2" name="Title 1">
            <a:extLst>
              <a:ext uri="{FF2B5EF4-FFF2-40B4-BE49-F238E27FC236}">
                <a16:creationId xmlns:a16="http://schemas.microsoft.com/office/drawing/2014/main" id="{80FCD011-8C66-4C4C-9735-E16A11AC1944}"/>
              </a:ext>
            </a:extLst>
          </p:cNvPr>
          <p:cNvSpPr>
            <a:spLocks noGrp="1"/>
          </p:cNvSpPr>
          <p:nvPr>
            <p:ph type="title"/>
          </p:nvPr>
        </p:nvSpPr>
        <p:spPr/>
        <p:txBody>
          <a:bodyPr/>
          <a:lstStyle/>
          <a:p>
            <a:r>
              <a:rPr lang="en-US"/>
              <a:t>Click to edit Master title style</a:t>
            </a:r>
          </a:p>
        </p:txBody>
      </p:sp>
      <p:sp>
        <p:nvSpPr>
          <p:cNvPr id="10" name="Text Placeholder 15">
            <a:extLst>
              <a:ext uri="{FF2B5EF4-FFF2-40B4-BE49-F238E27FC236}">
                <a16:creationId xmlns:a16="http://schemas.microsoft.com/office/drawing/2014/main" id="{864EC7C3-D521-4849-A3E0-1981C60BA75F}"/>
              </a:ext>
            </a:extLst>
          </p:cNvPr>
          <p:cNvSpPr>
            <a:spLocks noGrp="1"/>
          </p:cNvSpPr>
          <p:nvPr>
            <p:ph type="body" sz="quarter" idx="15"/>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9" name="Slide Number Placeholder 5">
            <a:extLst>
              <a:ext uri="{FF2B5EF4-FFF2-40B4-BE49-F238E27FC236}">
                <a16:creationId xmlns:a16="http://schemas.microsoft.com/office/drawing/2014/main" id="{2BF41F56-A564-46AF-9425-44991E60A5C5}"/>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1" name="Footer Placeholder 7">
            <a:extLst>
              <a:ext uri="{FF2B5EF4-FFF2-40B4-BE49-F238E27FC236}">
                <a16:creationId xmlns:a16="http://schemas.microsoft.com/office/drawing/2014/main" id="{F8969BE9-691D-4F0D-A2AC-042283273C41}"/>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37212007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2 Image Single Header">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DD3F9E77-BEF7-4767-8F63-D5D205B4CBE3}"/>
              </a:ext>
            </a:extLst>
          </p:cNvPr>
          <p:cNvSpPr>
            <a:spLocks noGrp="1"/>
          </p:cNvSpPr>
          <p:nvPr>
            <p:ph type="pic" sz="quarter" idx="10"/>
          </p:nvPr>
        </p:nvSpPr>
        <p:spPr>
          <a:xfrm>
            <a:off x="0" y="1371599"/>
            <a:ext cx="6067929" cy="5210909"/>
          </a:xfrm>
        </p:spPr>
        <p:txBody>
          <a:bodyPr/>
          <a:lstStyle>
            <a:lvl1pPr marL="0" indent="0">
              <a:buNone/>
              <a:defRPr/>
            </a:lvl1pPr>
          </a:lstStyle>
          <a:p>
            <a:r>
              <a:rPr lang="en-US"/>
              <a:t>Click icon to add picture</a:t>
            </a:r>
          </a:p>
        </p:txBody>
      </p:sp>
      <p:sp>
        <p:nvSpPr>
          <p:cNvPr id="14" name="Picture Placeholder 3">
            <a:extLst>
              <a:ext uri="{FF2B5EF4-FFF2-40B4-BE49-F238E27FC236}">
                <a16:creationId xmlns:a16="http://schemas.microsoft.com/office/drawing/2014/main" id="{082B696C-F92D-4D3D-8F53-6CCA941EBD39}"/>
              </a:ext>
            </a:extLst>
          </p:cNvPr>
          <p:cNvSpPr>
            <a:spLocks noGrp="1"/>
          </p:cNvSpPr>
          <p:nvPr>
            <p:ph type="pic" sz="quarter" idx="11"/>
          </p:nvPr>
        </p:nvSpPr>
        <p:spPr>
          <a:xfrm>
            <a:off x="6124073" y="1371599"/>
            <a:ext cx="6067928" cy="5210909"/>
          </a:xfrm>
        </p:spPr>
        <p:txBody>
          <a:bodyPr/>
          <a:lstStyle>
            <a:lvl1pPr marL="0" indent="0">
              <a:buNone/>
              <a:defRPr/>
            </a:lvl1pPr>
          </a:lstStyle>
          <a:p>
            <a:r>
              <a:rPr lang="en-US"/>
              <a:t>Click icon to add picture</a:t>
            </a:r>
          </a:p>
        </p:txBody>
      </p:sp>
      <p:sp>
        <p:nvSpPr>
          <p:cNvPr id="15" name="Text Placeholder 9">
            <a:extLst>
              <a:ext uri="{FF2B5EF4-FFF2-40B4-BE49-F238E27FC236}">
                <a16:creationId xmlns:a16="http://schemas.microsoft.com/office/drawing/2014/main" id="{3E3F7645-6CAB-419F-A596-A09E50271D37}"/>
              </a:ext>
            </a:extLst>
          </p:cNvPr>
          <p:cNvSpPr>
            <a:spLocks noGrp="1"/>
          </p:cNvSpPr>
          <p:nvPr>
            <p:ph type="body" sz="quarter" idx="12"/>
          </p:nvPr>
        </p:nvSpPr>
        <p:spPr>
          <a:xfrm>
            <a:off x="1" y="5668108"/>
            <a:ext cx="6067425" cy="914400"/>
          </a:xfrm>
          <a:solidFill>
            <a:schemeClr val="bg1">
              <a:lumMod val="50000"/>
              <a:alpha val="60000"/>
            </a:schemeClr>
          </a:solidFill>
        </p:spPr>
        <p:txBody>
          <a:bodyPr anchor="ctr" anchorCtr="0">
            <a:noAutofit/>
          </a:bodyPr>
          <a:lstStyle>
            <a:lvl1pPr marL="0" indent="0" algn="ctr">
              <a:buNone/>
              <a:defRPr sz="18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16" name="Text Placeholder 9">
            <a:extLst>
              <a:ext uri="{FF2B5EF4-FFF2-40B4-BE49-F238E27FC236}">
                <a16:creationId xmlns:a16="http://schemas.microsoft.com/office/drawing/2014/main" id="{3BF6F2A6-E489-4192-BAD7-BE6ED9D75EE1}"/>
              </a:ext>
            </a:extLst>
          </p:cNvPr>
          <p:cNvSpPr>
            <a:spLocks noGrp="1"/>
          </p:cNvSpPr>
          <p:nvPr>
            <p:ph type="body" sz="quarter" idx="13"/>
          </p:nvPr>
        </p:nvSpPr>
        <p:spPr>
          <a:xfrm>
            <a:off x="6124072" y="5668108"/>
            <a:ext cx="6067929" cy="914400"/>
          </a:xfrm>
          <a:solidFill>
            <a:schemeClr val="bg1">
              <a:lumMod val="50000"/>
              <a:alpha val="60000"/>
            </a:schemeClr>
          </a:solidFill>
        </p:spPr>
        <p:txBody>
          <a:bodyPr anchor="ctr" anchorCtr="0">
            <a:noAutofit/>
          </a:bodyPr>
          <a:lstStyle>
            <a:lvl1pPr marL="0" indent="0" algn="ctr">
              <a:buNone/>
              <a:defRPr sz="18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2" name="Title 1">
            <a:extLst>
              <a:ext uri="{FF2B5EF4-FFF2-40B4-BE49-F238E27FC236}">
                <a16:creationId xmlns:a16="http://schemas.microsoft.com/office/drawing/2014/main" id="{14BE8008-C395-4533-8081-38F31A38AC39}"/>
              </a:ext>
            </a:extLst>
          </p:cNvPr>
          <p:cNvSpPr>
            <a:spLocks noGrp="1"/>
          </p:cNvSpPr>
          <p:nvPr>
            <p:ph type="title"/>
          </p:nvPr>
        </p:nvSpPr>
        <p:spPr/>
        <p:txBody>
          <a:bodyPr/>
          <a:lstStyle/>
          <a:p>
            <a:r>
              <a:rPr lang="en-US"/>
              <a:t>Click to edit Master title style</a:t>
            </a:r>
          </a:p>
        </p:txBody>
      </p:sp>
      <p:sp>
        <p:nvSpPr>
          <p:cNvPr id="9" name="Slide Number Placeholder 5">
            <a:extLst>
              <a:ext uri="{FF2B5EF4-FFF2-40B4-BE49-F238E27FC236}">
                <a16:creationId xmlns:a16="http://schemas.microsoft.com/office/drawing/2014/main" id="{E16C8E2F-B404-4B38-9FD4-4AB543FFD766}"/>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0" name="Footer Placeholder 7">
            <a:extLst>
              <a:ext uri="{FF2B5EF4-FFF2-40B4-BE49-F238E27FC236}">
                <a16:creationId xmlns:a16="http://schemas.microsoft.com/office/drawing/2014/main" id="{3D7A10A3-026B-465A-8DE2-383F33551E3D}"/>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18222625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2 Image Header Sub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6A40D-7AF3-46A3-952D-98EF2362CC5D}"/>
              </a:ext>
            </a:extLst>
          </p:cNvPr>
          <p:cNvSpPr>
            <a:spLocks noGrp="1"/>
          </p:cNvSpPr>
          <p:nvPr>
            <p:ph type="title"/>
          </p:nvPr>
        </p:nvSpPr>
        <p:spPr/>
        <p:txBody>
          <a:bodyPr/>
          <a:lstStyle/>
          <a:p>
            <a:r>
              <a:rPr lang="en-US"/>
              <a:t>Click to edit Master title style</a:t>
            </a:r>
          </a:p>
        </p:txBody>
      </p:sp>
      <p:sp>
        <p:nvSpPr>
          <p:cNvPr id="15" name="Text Placeholder 15">
            <a:extLst>
              <a:ext uri="{FF2B5EF4-FFF2-40B4-BE49-F238E27FC236}">
                <a16:creationId xmlns:a16="http://schemas.microsoft.com/office/drawing/2014/main" id="{BA3A253B-F7E2-4094-A6D3-3E7209EE2D83}"/>
              </a:ext>
            </a:extLst>
          </p:cNvPr>
          <p:cNvSpPr>
            <a:spLocks noGrp="1"/>
          </p:cNvSpPr>
          <p:nvPr>
            <p:ph type="body" sz="quarter" idx="15"/>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14" name="Picture Placeholder 3">
            <a:extLst>
              <a:ext uri="{FF2B5EF4-FFF2-40B4-BE49-F238E27FC236}">
                <a16:creationId xmlns:a16="http://schemas.microsoft.com/office/drawing/2014/main" id="{67D0CB20-CC4C-49A3-884F-5AB0F89796B2}"/>
              </a:ext>
            </a:extLst>
          </p:cNvPr>
          <p:cNvSpPr>
            <a:spLocks noGrp="1"/>
          </p:cNvSpPr>
          <p:nvPr>
            <p:ph type="pic" sz="quarter" idx="10"/>
          </p:nvPr>
        </p:nvSpPr>
        <p:spPr>
          <a:xfrm>
            <a:off x="0" y="1371599"/>
            <a:ext cx="6067929" cy="5210909"/>
          </a:xfrm>
        </p:spPr>
        <p:txBody>
          <a:bodyPr/>
          <a:lstStyle>
            <a:lvl1pPr marL="0" indent="0">
              <a:buNone/>
              <a:defRPr/>
            </a:lvl1pPr>
          </a:lstStyle>
          <a:p>
            <a:r>
              <a:rPr lang="en-US"/>
              <a:t>Click icon to add picture</a:t>
            </a:r>
          </a:p>
        </p:txBody>
      </p:sp>
      <p:sp>
        <p:nvSpPr>
          <p:cNvPr id="16" name="Picture Placeholder 3">
            <a:extLst>
              <a:ext uri="{FF2B5EF4-FFF2-40B4-BE49-F238E27FC236}">
                <a16:creationId xmlns:a16="http://schemas.microsoft.com/office/drawing/2014/main" id="{814E469F-39D1-4A61-AB91-F60C253D0539}"/>
              </a:ext>
            </a:extLst>
          </p:cNvPr>
          <p:cNvSpPr>
            <a:spLocks noGrp="1"/>
          </p:cNvSpPr>
          <p:nvPr>
            <p:ph type="pic" sz="quarter" idx="11"/>
          </p:nvPr>
        </p:nvSpPr>
        <p:spPr>
          <a:xfrm>
            <a:off x="6124073" y="1371599"/>
            <a:ext cx="6067928" cy="5210909"/>
          </a:xfrm>
        </p:spPr>
        <p:txBody>
          <a:bodyPr/>
          <a:lstStyle>
            <a:lvl1pPr marL="0" indent="0">
              <a:buNone/>
              <a:defRPr/>
            </a:lvl1pPr>
          </a:lstStyle>
          <a:p>
            <a:r>
              <a:rPr lang="en-US"/>
              <a:t>Click icon to add picture</a:t>
            </a:r>
          </a:p>
        </p:txBody>
      </p:sp>
      <p:sp>
        <p:nvSpPr>
          <p:cNvPr id="17" name="Text Placeholder 9">
            <a:extLst>
              <a:ext uri="{FF2B5EF4-FFF2-40B4-BE49-F238E27FC236}">
                <a16:creationId xmlns:a16="http://schemas.microsoft.com/office/drawing/2014/main" id="{2292C53A-9517-4E60-A0EE-838EAC09CE3C}"/>
              </a:ext>
            </a:extLst>
          </p:cNvPr>
          <p:cNvSpPr>
            <a:spLocks noGrp="1"/>
          </p:cNvSpPr>
          <p:nvPr>
            <p:ph type="body" sz="quarter" idx="12"/>
          </p:nvPr>
        </p:nvSpPr>
        <p:spPr>
          <a:xfrm>
            <a:off x="1" y="5668108"/>
            <a:ext cx="6067425" cy="914400"/>
          </a:xfrm>
          <a:solidFill>
            <a:schemeClr val="bg1">
              <a:lumMod val="50000"/>
              <a:alpha val="60000"/>
            </a:schemeClr>
          </a:solidFill>
        </p:spPr>
        <p:txBody>
          <a:bodyPr anchor="ctr" anchorCtr="0">
            <a:noAutofit/>
          </a:bodyPr>
          <a:lstStyle>
            <a:lvl1pPr marL="0" indent="0" algn="ctr">
              <a:buNone/>
              <a:defRPr sz="18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18" name="Text Placeholder 9">
            <a:extLst>
              <a:ext uri="{FF2B5EF4-FFF2-40B4-BE49-F238E27FC236}">
                <a16:creationId xmlns:a16="http://schemas.microsoft.com/office/drawing/2014/main" id="{CE73F39D-3876-4839-B984-47F579E5DFBC}"/>
              </a:ext>
            </a:extLst>
          </p:cNvPr>
          <p:cNvSpPr>
            <a:spLocks noGrp="1"/>
          </p:cNvSpPr>
          <p:nvPr>
            <p:ph type="body" sz="quarter" idx="13"/>
          </p:nvPr>
        </p:nvSpPr>
        <p:spPr>
          <a:xfrm>
            <a:off x="6124072" y="5668108"/>
            <a:ext cx="6067929" cy="914400"/>
          </a:xfrm>
          <a:solidFill>
            <a:schemeClr val="bg1">
              <a:lumMod val="50000"/>
              <a:alpha val="60000"/>
            </a:schemeClr>
          </a:solidFill>
        </p:spPr>
        <p:txBody>
          <a:bodyPr anchor="ctr" anchorCtr="0">
            <a:noAutofit/>
          </a:bodyPr>
          <a:lstStyle>
            <a:lvl1pPr marL="0" indent="0" algn="ctr">
              <a:buNone/>
              <a:defRPr sz="18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10" name="Slide Number Placeholder 5">
            <a:extLst>
              <a:ext uri="{FF2B5EF4-FFF2-40B4-BE49-F238E27FC236}">
                <a16:creationId xmlns:a16="http://schemas.microsoft.com/office/drawing/2014/main" id="{4A5AC9FB-9CC3-4E17-983A-931EF877C0E6}"/>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1" name="Footer Placeholder 7">
            <a:extLst>
              <a:ext uri="{FF2B5EF4-FFF2-40B4-BE49-F238E27FC236}">
                <a16:creationId xmlns:a16="http://schemas.microsoft.com/office/drawing/2014/main" id="{7F7E8BA0-A258-4324-8960-65BF85BD122D}"/>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580063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3 Image Single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B4156-7564-4C8F-A6FE-4B6BA7749974}"/>
              </a:ext>
            </a:extLst>
          </p:cNvPr>
          <p:cNvSpPr>
            <a:spLocks noGrp="1"/>
          </p:cNvSpPr>
          <p:nvPr>
            <p:ph type="title"/>
          </p:nvPr>
        </p:nvSpPr>
        <p:spPr/>
        <p:txBody>
          <a:bodyPr/>
          <a:lstStyle/>
          <a:p>
            <a:r>
              <a:rPr lang="en-US"/>
              <a:t>Click to edit Master title style</a:t>
            </a:r>
          </a:p>
        </p:txBody>
      </p:sp>
      <p:sp>
        <p:nvSpPr>
          <p:cNvPr id="19" name="Picture Placeholder 3">
            <a:extLst>
              <a:ext uri="{FF2B5EF4-FFF2-40B4-BE49-F238E27FC236}">
                <a16:creationId xmlns:a16="http://schemas.microsoft.com/office/drawing/2014/main" id="{1EC913B5-049F-4032-A216-71B26662EC7C}"/>
              </a:ext>
            </a:extLst>
          </p:cNvPr>
          <p:cNvSpPr>
            <a:spLocks noGrp="1"/>
          </p:cNvSpPr>
          <p:nvPr>
            <p:ph type="pic" sz="quarter" idx="10"/>
          </p:nvPr>
        </p:nvSpPr>
        <p:spPr>
          <a:xfrm>
            <a:off x="1" y="1359877"/>
            <a:ext cx="4023360" cy="5234354"/>
          </a:xfrm>
        </p:spPr>
        <p:txBody>
          <a:bodyPr/>
          <a:lstStyle>
            <a:lvl1pPr marL="0" indent="0">
              <a:buNone/>
              <a:defRPr sz="2000"/>
            </a:lvl1pPr>
          </a:lstStyle>
          <a:p>
            <a:r>
              <a:rPr lang="en-US"/>
              <a:t>Click icon to add picture</a:t>
            </a:r>
          </a:p>
        </p:txBody>
      </p:sp>
      <p:sp>
        <p:nvSpPr>
          <p:cNvPr id="22" name="Text Placeholder 9">
            <a:extLst>
              <a:ext uri="{FF2B5EF4-FFF2-40B4-BE49-F238E27FC236}">
                <a16:creationId xmlns:a16="http://schemas.microsoft.com/office/drawing/2014/main" id="{15D5767B-5C8D-4D45-9AAF-FE3DC9A16005}"/>
              </a:ext>
            </a:extLst>
          </p:cNvPr>
          <p:cNvSpPr>
            <a:spLocks noGrp="1"/>
          </p:cNvSpPr>
          <p:nvPr>
            <p:ph type="body" sz="quarter" idx="12"/>
          </p:nvPr>
        </p:nvSpPr>
        <p:spPr>
          <a:xfrm>
            <a:off x="0" y="5679831"/>
            <a:ext cx="4023360" cy="914400"/>
          </a:xfrm>
          <a:solidFill>
            <a:schemeClr val="bg1">
              <a:lumMod val="50000"/>
              <a:alpha val="60000"/>
            </a:schemeClr>
          </a:solidFill>
        </p:spPr>
        <p:txBody>
          <a:bodyPr anchor="ctr" anchorCtr="0">
            <a:noAutofit/>
          </a:bodyPr>
          <a:lstStyle>
            <a:lvl1pPr marL="0" indent="0" algn="ctr">
              <a:buNone/>
              <a:defRPr sz="16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23" name="Picture Placeholder 3">
            <a:extLst>
              <a:ext uri="{FF2B5EF4-FFF2-40B4-BE49-F238E27FC236}">
                <a16:creationId xmlns:a16="http://schemas.microsoft.com/office/drawing/2014/main" id="{A8B6CE04-591E-4EB8-A977-6294B7043A3D}"/>
              </a:ext>
            </a:extLst>
          </p:cNvPr>
          <p:cNvSpPr>
            <a:spLocks noGrp="1"/>
          </p:cNvSpPr>
          <p:nvPr>
            <p:ph type="pic" sz="quarter" idx="20"/>
          </p:nvPr>
        </p:nvSpPr>
        <p:spPr>
          <a:xfrm>
            <a:off x="8163308" y="1359877"/>
            <a:ext cx="4023360" cy="5234354"/>
          </a:xfrm>
        </p:spPr>
        <p:txBody>
          <a:bodyPr/>
          <a:lstStyle>
            <a:lvl1pPr marL="0" indent="0">
              <a:buNone/>
              <a:defRPr sz="2000"/>
            </a:lvl1pPr>
          </a:lstStyle>
          <a:p>
            <a:r>
              <a:rPr lang="en-US"/>
              <a:t>Click icon to add picture</a:t>
            </a:r>
          </a:p>
        </p:txBody>
      </p:sp>
      <p:sp>
        <p:nvSpPr>
          <p:cNvPr id="24" name="Text Placeholder 9">
            <a:extLst>
              <a:ext uri="{FF2B5EF4-FFF2-40B4-BE49-F238E27FC236}">
                <a16:creationId xmlns:a16="http://schemas.microsoft.com/office/drawing/2014/main" id="{4AE3089D-EE10-487F-82AD-D4293B0DDECC}"/>
              </a:ext>
            </a:extLst>
          </p:cNvPr>
          <p:cNvSpPr>
            <a:spLocks noGrp="1"/>
          </p:cNvSpPr>
          <p:nvPr>
            <p:ph type="body" sz="quarter" idx="21"/>
          </p:nvPr>
        </p:nvSpPr>
        <p:spPr>
          <a:xfrm>
            <a:off x="8163307" y="5679831"/>
            <a:ext cx="4023360" cy="914400"/>
          </a:xfrm>
          <a:solidFill>
            <a:schemeClr val="bg1">
              <a:lumMod val="50000"/>
              <a:alpha val="60000"/>
            </a:schemeClr>
          </a:solidFill>
        </p:spPr>
        <p:txBody>
          <a:bodyPr anchor="ctr" anchorCtr="0">
            <a:noAutofit/>
          </a:bodyPr>
          <a:lstStyle>
            <a:lvl1pPr marL="0" indent="0" algn="ctr">
              <a:buNone/>
              <a:defRPr sz="16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25" name="Picture Placeholder 3">
            <a:extLst>
              <a:ext uri="{FF2B5EF4-FFF2-40B4-BE49-F238E27FC236}">
                <a16:creationId xmlns:a16="http://schemas.microsoft.com/office/drawing/2014/main" id="{8F3B0D13-93DA-4CC3-B927-CBB1E9D54E35}"/>
              </a:ext>
            </a:extLst>
          </p:cNvPr>
          <p:cNvSpPr>
            <a:spLocks noGrp="1"/>
          </p:cNvSpPr>
          <p:nvPr>
            <p:ph type="pic" sz="quarter" idx="22"/>
          </p:nvPr>
        </p:nvSpPr>
        <p:spPr>
          <a:xfrm>
            <a:off x="4081653" y="1359877"/>
            <a:ext cx="4023360" cy="5234354"/>
          </a:xfrm>
        </p:spPr>
        <p:txBody>
          <a:bodyPr/>
          <a:lstStyle>
            <a:lvl1pPr marL="0" indent="0">
              <a:buNone/>
              <a:defRPr sz="2000"/>
            </a:lvl1pPr>
          </a:lstStyle>
          <a:p>
            <a:r>
              <a:rPr lang="en-US"/>
              <a:t>Click icon to add picture</a:t>
            </a:r>
          </a:p>
        </p:txBody>
      </p:sp>
      <p:sp>
        <p:nvSpPr>
          <p:cNvPr id="26" name="Text Placeholder 9">
            <a:extLst>
              <a:ext uri="{FF2B5EF4-FFF2-40B4-BE49-F238E27FC236}">
                <a16:creationId xmlns:a16="http://schemas.microsoft.com/office/drawing/2014/main" id="{E4B703DF-92FF-41D1-B1A3-3B3F3BB90D92}"/>
              </a:ext>
            </a:extLst>
          </p:cNvPr>
          <p:cNvSpPr>
            <a:spLocks noGrp="1"/>
          </p:cNvSpPr>
          <p:nvPr>
            <p:ph type="body" sz="quarter" idx="23"/>
          </p:nvPr>
        </p:nvSpPr>
        <p:spPr>
          <a:xfrm>
            <a:off x="4081652" y="5679831"/>
            <a:ext cx="4023360" cy="914400"/>
          </a:xfrm>
          <a:solidFill>
            <a:schemeClr val="bg1">
              <a:lumMod val="50000"/>
              <a:alpha val="60000"/>
            </a:schemeClr>
          </a:solidFill>
        </p:spPr>
        <p:txBody>
          <a:bodyPr anchor="ctr" anchorCtr="0">
            <a:noAutofit/>
          </a:bodyPr>
          <a:lstStyle>
            <a:lvl1pPr marL="0" indent="0" algn="ctr">
              <a:buNone/>
              <a:defRPr sz="16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11" name="Slide Number Placeholder 5">
            <a:extLst>
              <a:ext uri="{FF2B5EF4-FFF2-40B4-BE49-F238E27FC236}">
                <a16:creationId xmlns:a16="http://schemas.microsoft.com/office/drawing/2014/main" id="{F004E0B8-C1E3-43C5-87B1-C690345FD10E}"/>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2" name="Footer Placeholder 7">
            <a:extLst>
              <a:ext uri="{FF2B5EF4-FFF2-40B4-BE49-F238E27FC236}">
                <a16:creationId xmlns:a16="http://schemas.microsoft.com/office/drawing/2014/main" id="{03C2A849-A6B9-48E1-A953-7B91EB5ACC57}"/>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8034060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 Image Header Sub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58E24-C3DF-44FE-93A2-E10C52B7B9DE}"/>
              </a:ext>
            </a:extLst>
          </p:cNvPr>
          <p:cNvSpPr>
            <a:spLocks noGrp="1"/>
          </p:cNvSpPr>
          <p:nvPr>
            <p:ph type="title"/>
          </p:nvPr>
        </p:nvSpPr>
        <p:spPr/>
        <p:txBody>
          <a:bodyPr/>
          <a:lstStyle/>
          <a:p>
            <a:r>
              <a:rPr lang="en-US"/>
              <a:t>Click to edit Master title style</a:t>
            </a:r>
          </a:p>
        </p:txBody>
      </p:sp>
      <p:sp>
        <p:nvSpPr>
          <p:cNvPr id="19" name="Text Placeholder 15">
            <a:extLst>
              <a:ext uri="{FF2B5EF4-FFF2-40B4-BE49-F238E27FC236}">
                <a16:creationId xmlns:a16="http://schemas.microsoft.com/office/drawing/2014/main" id="{3B4120BE-5840-4C29-AAA1-62962498EE0D}"/>
              </a:ext>
            </a:extLst>
          </p:cNvPr>
          <p:cNvSpPr>
            <a:spLocks noGrp="1"/>
          </p:cNvSpPr>
          <p:nvPr>
            <p:ph type="body" sz="quarter" idx="17"/>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23" name="Picture Placeholder 3">
            <a:extLst>
              <a:ext uri="{FF2B5EF4-FFF2-40B4-BE49-F238E27FC236}">
                <a16:creationId xmlns:a16="http://schemas.microsoft.com/office/drawing/2014/main" id="{8C6670E4-9CFE-49D0-96AF-7047C8BBF938}"/>
              </a:ext>
            </a:extLst>
          </p:cNvPr>
          <p:cNvSpPr>
            <a:spLocks noGrp="1"/>
          </p:cNvSpPr>
          <p:nvPr>
            <p:ph type="pic" sz="quarter" idx="10"/>
          </p:nvPr>
        </p:nvSpPr>
        <p:spPr>
          <a:xfrm>
            <a:off x="1" y="1359877"/>
            <a:ext cx="4023360" cy="5234354"/>
          </a:xfrm>
        </p:spPr>
        <p:txBody>
          <a:bodyPr/>
          <a:lstStyle>
            <a:lvl1pPr marL="0" indent="0">
              <a:buNone/>
              <a:defRPr sz="2000"/>
            </a:lvl1pPr>
          </a:lstStyle>
          <a:p>
            <a:r>
              <a:rPr lang="en-US"/>
              <a:t>Click icon to add picture</a:t>
            </a:r>
          </a:p>
        </p:txBody>
      </p:sp>
      <p:sp>
        <p:nvSpPr>
          <p:cNvPr id="24" name="Text Placeholder 9">
            <a:extLst>
              <a:ext uri="{FF2B5EF4-FFF2-40B4-BE49-F238E27FC236}">
                <a16:creationId xmlns:a16="http://schemas.microsoft.com/office/drawing/2014/main" id="{75010C01-145A-44D6-B8D0-8B6F8142A356}"/>
              </a:ext>
            </a:extLst>
          </p:cNvPr>
          <p:cNvSpPr>
            <a:spLocks noGrp="1"/>
          </p:cNvSpPr>
          <p:nvPr>
            <p:ph type="body" sz="quarter" idx="12"/>
          </p:nvPr>
        </p:nvSpPr>
        <p:spPr>
          <a:xfrm>
            <a:off x="0" y="5679831"/>
            <a:ext cx="4023360" cy="914400"/>
          </a:xfrm>
          <a:solidFill>
            <a:schemeClr val="bg1">
              <a:lumMod val="50000"/>
              <a:alpha val="60000"/>
            </a:schemeClr>
          </a:solidFill>
        </p:spPr>
        <p:txBody>
          <a:bodyPr anchor="ctr" anchorCtr="0">
            <a:noAutofit/>
          </a:bodyPr>
          <a:lstStyle>
            <a:lvl1pPr marL="0" indent="0" algn="ctr">
              <a:buNone/>
              <a:defRPr sz="16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25" name="Picture Placeholder 3">
            <a:extLst>
              <a:ext uri="{FF2B5EF4-FFF2-40B4-BE49-F238E27FC236}">
                <a16:creationId xmlns:a16="http://schemas.microsoft.com/office/drawing/2014/main" id="{16812CA9-C38B-4053-9A8A-34B359CB14D2}"/>
              </a:ext>
            </a:extLst>
          </p:cNvPr>
          <p:cNvSpPr>
            <a:spLocks noGrp="1"/>
          </p:cNvSpPr>
          <p:nvPr>
            <p:ph type="pic" sz="quarter" idx="20"/>
          </p:nvPr>
        </p:nvSpPr>
        <p:spPr>
          <a:xfrm>
            <a:off x="8163308" y="1359877"/>
            <a:ext cx="4023360" cy="5234354"/>
          </a:xfrm>
        </p:spPr>
        <p:txBody>
          <a:bodyPr/>
          <a:lstStyle>
            <a:lvl1pPr marL="0" indent="0">
              <a:buNone/>
              <a:defRPr sz="2000"/>
            </a:lvl1pPr>
          </a:lstStyle>
          <a:p>
            <a:r>
              <a:rPr lang="en-US"/>
              <a:t>Click icon to add picture</a:t>
            </a:r>
          </a:p>
        </p:txBody>
      </p:sp>
      <p:sp>
        <p:nvSpPr>
          <p:cNvPr id="26" name="Text Placeholder 9">
            <a:extLst>
              <a:ext uri="{FF2B5EF4-FFF2-40B4-BE49-F238E27FC236}">
                <a16:creationId xmlns:a16="http://schemas.microsoft.com/office/drawing/2014/main" id="{314D48F1-05C3-48EF-977A-81B7972A56A6}"/>
              </a:ext>
            </a:extLst>
          </p:cNvPr>
          <p:cNvSpPr>
            <a:spLocks noGrp="1"/>
          </p:cNvSpPr>
          <p:nvPr>
            <p:ph type="body" sz="quarter" idx="21"/>
          </p:nvPr>
        </p:nvSpPr>
        <p:spPr>
          <a:xfrm>
            <a:off x="8163307" y="5679831"/>
            <a:ext cx="4023360" cy="914400"/>
          </a:xfrm>
          <a:solidFill>
            <a:schemeClr val="bg1">
              <a:lumMod val="50000"/>
              <a:alpha val="60000"/>
            </a:schemeClr>
          </a:solidFill>
        </p:spPr>
        <p:txBody>
          <a:bodyPr anchor="ctr" anchorCtr="0">
            <a:noAutofit/>
          </a:bodyPr>
          <a:lstStyle>
            <a:lvl1pPr marL="0" indent="0" algn="ctr">
              <a:buNone/>
              <a:defRPr sz="16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27" name="Picture Placeholder 3">
            <a:extLst>
              <a:ext uri="{FF2B5EF4-FFF2-40B4-BE49-F238E27FC236}">
                <a16:creationId xmlns:a16="http://schemas.microsoft.com/office/drawing/2014/main" id="{4F717BCD-F117-4C53-A6EF-B6C0A732F399}"/>
              </a:ext>
            </a:extLst>
          </p:cNvPr>
          <p:cNvSpPr>
            <a:spLocks noGrp="1"/>
          </p:cNvSpPr>
          <p:nvPr>
            <p:ph type="pic" sz="quarter" idx="22"/>
          </p:nvPr>
        </p:nvSpPr>
        <p:spPr>
          <a:xfrm>
            <a:off x="4081653" y="1359877"/>
            <a:ext cx="4023360" cy="5234354"/>
          </a:xfrm>
        </p:spPr>
        <p:txBody>
          <a:bodyPr/>
          <a:lstStyle>
            <a:lvl1pPr marL="0" indent="0">
              <a:buNone/>
              <a:defRPr sz="2000"/>
            </a:lvl1pPr>
          </a:lstStyle>
          <a:p>
            <a:r>
              <a:rPr lang="en-US"/>
              <a:t>Click icon to add picture</a:t>
            </a:r>
          </a:p>
        </p:txBody>
      </p:sp>
      <p:sp>
        <p:nvSpPr>
          <p:cNvPr id="28" name="Text Placeholder 9">
            <a:extLst>
              <a:ext uri="{FF2B5EF4-FFF2-40B4-BE49-F238E27FC236}">
                <a16:creationId xmlns:a16="http://schemas.microsoft.com/office/drawing/2014/main" id="{231C43D8-8FAF-4379-9268-38A1A1F86EFF}"/>
              </a:ext>
            </a:extLst>
          </p:cNvPr>
          <p:cNvSpPr>
            <a:spLocks noGrp="1"/>
          </p:cNvSpPr>
          <p:nvPr>
            <p:ph type="body" sz="quarter" idx="23"/>
          </p:nvPr>
        </p:nvSpPr>
        <p:spPr>
          <a:xfrm>
            <a:off x="4081652" y="5679831"/>
            <a:ext cx="4023360" cy="914400"/>
          </a:xfrm>
          <a:solidFill>
            <a:schemeClr val="bg1">
              <a:lumMod val="50000"/>
              <a:alpha val="60000"/>
            </a:schemeClr>
          </a:solidFill>
        </p:spPr>
        <p:txBody>
          <a:bodyPr anchor="ctr" anchorCtr="0">
            <a:noAutofit/>
          </a:bodyPr>
          <a:lstStyle>
            <a:lvl1pPr marL="0" indent="0" algn="ctr">
              <a:buNone/>
              <a:defRPr sz="16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12" name="Slide Number Placeholder 5">
            <a:extLst>
              <a:ext uri="{FF2B5EF4-FFF2-40B4-BE49-F238E27FC236}">
                <a16:creationId xmlns:a16="http://schemas.microsoft.com/office/drawing/2014/main" id="{D84FCF5A-202F-440A-B155-2EC1FB15A357}"/>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3" name="Footer Placeholder 7">
            <a:extLst>
              <a:ext uri="{FF2B5EF4-FFF2-40B4-BE49-F238E27FC236}">
                <a16:creationId xmlns:a16="http://schemas.microsoft.com/office/drawing/2014/main" id="{B02C96FA-A9F6-4BB8-A4D5-7098A4BD5F9E}"/>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194402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194950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4 Image Single Header">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116F0CC-4EA2-4A33-84E4-FA1621F2C4E1}"/>
              </a:ext>
            </a:extLst>
          </p:cNvPr>
          <p:cNvSpPr>
            <a:spLocks noGrp="1"/>
          </p:cNvSpPr>
          <p:nvPr>
            <p:ph type="pic" sz="quarter" idx="10"/>
          </p:nvPr>
        </p:nvSpPr>
        <p:spPr>
          <a:xfrm>
            <a:off x="-1" y="1371599"/>
            <a:ext cx="6071616" cy="2583055"/>
          </a:xfrm>
        </p:spPr>
        <p:txBody>
          <a:bodyPr/>
          <a:lstStyle>
            <a:lvl1pPr marL="0" indent="0">
              <a:buNone/>
              <a:defRPr/>
            </a:lvl1pPr>
          </a:lstStyle>
          <a:p>
            <a:r>
              <a:rPr lang="en-US"/>
              <a:t>Click icon to add picture</a:t>
            </a:r>
          </a:p>
        </p:txBody>
      </p:sp>
      <p:sp>
        <p:nvSpPr>
          <p:cNvPr id="14" name="Picture Placeholder 3">
            <a:extLst>
              <a:ext uri="{FF2B5EF4-FFF2-40B4-BE49-F238E27FC236}">
                <a16:creationId xmlns:a16="http://schemas.microsoft.com/office/drawing/2014/main" id="{A5FCF036-D0A2-47CC-90B0-33D54F8768F5}"/>
              </a:ext>
            </a:extLst>
          </p:cNvPr>
          <p:cNvSpPr>
            <a:spLocks noGrp="1"/>
          </p:cNvSpPr>
          <p:nvPr>
            <p:ph type="pic" sz="quarter" idx="11"/>
          </p:nvPr>
        </p:nvSpPr>
        <p:spPr>
          <a:xfrm>
            <a:off x="6124073" y="1371599"/>
            <a:ext cx="6071616" cy="2583055"/>
          </a:xfrm>
        </p:spPr>
        <p:txBody>
          <a:bodyPr/>
          <a:lstStyle>
            <a:lvl1pPr marL="0" indent="0">
              <a:buNone/>
              <a:defRPr/>
            </a:lvl1pPr>
          </a:lstStyle>
          <a:p>
            <a:r>
              <a:rPr lang="en-US"/>
              <a:t>Click icon to add picture</a:t>
            </a:r>
          </a:p>
        </p:txBody>
      </p:sp>
      <p:sp>
        <p:nvSpPr>
          <p:cNvPr id="17" name="Picture Placeholder 3">
            <a:extLst>
              <a:ext uri="{FF2B5EF4-FFF2-40B4-BE49-F238E27FC236}">
                <a16:creationId xmlns:a16="http://schemas.microsoft.com/office/drawing/2014/main" id="{292B821B-9E9F-47CE-A1F2-DE4E700C6F29}"/>
              </a:ext>
            </a:extLst>
          </p:cNvPr>
          <p:cNvSpPr>
            <a:spLocks noGrp="1"/>
          </p:cNvSpPr>
          <p:nvPr>
            <p:ph type="pic" sz="quarter" idx="14"/>
          </p:nvPr>
        </p:nvSpPr>
        <p:spPr>
          <a:xfrm>
            <a:off x="-1" y="3999451"/>
            <a:ext cx="6071616" cy="2583055"/>
          </a:xfrm>
        </p:spPr>
        <p:txBody>
          <a:bodyPr/>
          <a:lstStyle>
            <a:lvl1pPr marL="0" indent="0">
              <a:buNone/>
              <a:defRPr/>
            </a:lvl1pPr>
          </a:lstStyle>
          <a:p>
            <a:r>
              <a:rPr lang="en-US"/>
              <a:t>Click icon to add picture</a:t>
            </a:r>
          </a:p>
        </p:txBody>
      </p:sp>
      <p:sp>
        <p:nvSpPr>
          <p:cNvPr id="18" name="Picture Placeholder 3">
            <a:extLst>
              <a:ext uri="{FF2B5EF4-FFF2-40B4-BE49-F238E27FC236}">
                <a16:creationId xmlns:a16="http://schemas.microsoft.com/office/drawing/2014/main" id="{A012A4CE-3F22-46FB-8296-62F77F0E7169}"/>
              </a:ext>
            </a:extLst>
          </p:cNvPr>
          <p:cNvSpPr>
            <a:spLocks noGrp="1"/>
          </p:cNvSpPr>
          <p:nvPr>
            <p:ph type="pic" sz="quarter" idx="15"/>
          </p:nvPr>
        </p:nvSpPr>
        <p:spPr>
          <a:xfrm>
            <a:off x="6124073" y="3999451"/>
            <a:ext cx="6071616" cy="2583055"/>
          </a:xfrm>
        </p:spPr>
        <p:txBody>
          <a:bodyPr/>
          <a:lstStyle>
            <a:lvl1pPr marL="0" indent="0">
              <a:buNone/>
              <a:defRPr/>
            </a:lvl1pPr>
          </a:lstStyle>
          <a:p>
            <a:r>
              <a:rPr lang="en-US"/>
              <a:t>Click icon to add picture</a:t>
            </a:r>
          </a:p>
        </p:txBody>
      </p:sp>
      <p:sp>
        <p:nvSpPr>
          <p:cNvPr id="19" name="Text Placeholder 9">
            <a:extLst>
              <a:ext uri="{FF2B5EF4-FFF2-40B4-BE49-F238E27FC236}">
                <a16:creationId xmlns:a16="http://schemas.microsoft.com/office/drawing/2014/main" id="{6A28CB72-B78A-4B35-9177-E9983C151A7A}"/>
              </a:ext>
            </a:extLst>
          </p:cNvPr>
          <p:cNvSpPr>
            <a:spLocks noGrp="1"/>
          </p:cNvSpPr>
          <p:nvPr>
            <p:ph type="body" sz="quarter" idx="16"/>
          </p:nvPr>
        </p:nvSpPr>
        <p:spPr>
          <a:xfrm>
            <a:off x="1" y="5972908"/>
            <a:ext cx="6071614" cy="609600"/>
          </a:xfrm>
          <a:solidFill>
            <a:schemeClr val="bg1">
              <a:lumMod val="50000"/>
              <a:alpha val="60000"/>
            </a:schemeClr>
          </a:solidFill>
        </p:spPr>
        <p:txBody>
          <a:bodyPr anchor="ctr" anchorCtr="0">
            <a:noAutofit/>
          </a:bodyPr>
          <a:lstStyle>
            <a:lvl1pPr marL="0" indent="0" algn="ctr">
              <a:buNone/>
              <a:defRPr sz="16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20" name="Text Placeholder 9">
            <a:extLst>
              <a:ext uri="{FF2B5EF4-FFF2-40B4-BE49-F238E27FC236}">
                <a16:creationId xmlns:a16="http://schemas.microsoft.com/office/drawing/2014/main" id="{9720EE94-EE4A-43BD-B8C6-1DD90EEE42E2}"/>
              </a:ext>
            </a:extLst>
          </p:cNvPr>
          <p:cNvSpPr>
            <a:spLocks noGrp="1"/>
          </p:cNvSpPr>
          <p:nvPr>
            <p:ph type="body" sz="quarter" idx="17"/>
          </p:nvPr>
        </p:nvSpPr>
        <p:spPr>
          <a:xfrm>
            <a:off x="6124072" y="5972908"/>
            <a:ext cx="6067929" cy="609600"/>
          </a:xfrm>
          <a:solidFill>
            <a:schemeClr val="bg1">
              <a:lumMod val="50000"/>
              <a:alpha val="60000"/>
            </a:schemeClr>
          </a:solidFill>
        </p:spPr>
        <p:txBody>
          <a:bodyPr anchor="ctr" anchorCtr="0">
            <a:noAutofit/>
          </a:bodyPr>
          <a:lstStyle>
            <a:lvl1pPr marL="0" indent="0" algn="ctr">
              <a:buNone/>
              <a:defRPr sz="16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2" name="Title 1">
            <a:extLst>
              <a:ext uri="{FF2B5EF4-FFF2-40B4-BE49-F238E27FC236}">
                <a16:creationId xmlns:a16="http://schemas.microsoft.com/office/drawing/2014/main" id="{26E9444B-7D9E-4B13-8AA8-A3EA87AAFA13}"/>
              </a:ext>
            </a:extLst>
          </p:cNvPr>
          <p:cNvSpPr>
            <a:spLocks noGrp="1"/>
          </p:cNvSpPr>
          <p:nvPr>
            <p:ph type="title"/>
          </p:nvPr>
        </p:nvSpPr>
        <p:spPr/>
        <p:txBody>
          <a:bodyPr/>
          <a:lstStyle/>
          <a:p>
            <a:r>
              <a:rPr lang="en-US"/>
              <a:t>Click to edit Master title style</a:t>
            </a:r>
          </a:p>
        </p:txBody>
      </p:sp>
      <p:sp>
        <p:nvSpPr>
          <p:cNvPr id="24" name="Text Placeholder 9">
            <a:extLst>
              <a:ext uri="{FF2B5EF4-FFF2-40B4-BE49-F238E27FC236}">
                <a16:creationId xmlns:a16="http://schemas.microsoft.com/office/drawing/2014/main" id="{8F013142-4CA7-4295-B78B-289F3A2AA2C8}"/>
              </a:ext>
            </a:extLst>
          </p:cNvPr>
          <p:cNvSpPr>
            <a:spLocks noGrp="1"/>
          </p:cNvSpPr>
          <p:nvPr>
            <p:ph type="body" sz="quarter" idx="18"/>
          </p:nvPr>
        </p:nvSpPr>
        <p:spPr>
          <a:xfrm>
            <a:off x="1" y="3353638"/>
            <a:ext cx="6071614" cy="609600"/>
          </a:xfrm>
          <a:solidFill>
            <a:schemeClr val="bg1">
              <a:lumMod val="50000"/>
              <a:alpha val="60000"/>
            </a:schemeClr>
          </a:solidFill>
        </p:spPr>
        <p:txBody>
          <a:bodyPr anchor="ctr" anchorCtr="0">
            <a:noAutofit/>
          </a:bodyPr>
          <a:lstStyle>
            <a:lvl1pPr marL="0" indent="0" algn="ctr">
              <a:buNone/>
              <a:defRPr sz="16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25" name="Text Placeholder 9">
            <a:extLst>
              <a:ext uri="{FF2B5EF4-FFF2-40B4-BE49-F238E27FC236}">
                <a16:creationId xmlns:a16="http://schemas.microsoft.com/office/drawing/2014/main" id="{9705D70D-3527-41B9-953A-02EE27A3D0E7}"/>
              </a:ext>
            </a:extLst>
          </p:cNvPr>
          <p:cNvSpPr>
            <a:spLocks noGrp="1"/>
          </p:cNvSpPr>
          <p:nvPr>
            <p:ph type="body" sz="quarter" idx="19"/>
          </p:nvPr>
        </p:nvSpPr>
        <p:spPr>
          <a:xfrm>
            <a:off x="6124072" y="3353638"/>
            <a:ext cx="6067929" cy="609600"/>
          </a:xfrm>
          <a:solidFill>
            <a:schemeClr val="bg1">
              <a:lumMod val="50000"/>
              <a:alpha val="60000"/>
            </a:schemeClr>
          </a:solidFill>
        </p:spPr>
        <p:txBody>
          <a:bodyPr anchor="ctr" anchorCtr="0">
            <a:noAutofit/>
          </a:bodyPr>
          <a:lstStyle>
            <a:lvl1pPr marL="0" indent="0" algn="ctr">
              <a:buNone/>
              <a:defRPr sz="16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15" name="Slide Number Placeholder 5">
            <a:extLst>
              <a:ext uri="{FF2B5EF4-FFF2-40B4-BE49-F238E27FC236}">
                <a16:creationId xmlns:a16="http://schemas.microsoft.com/office/drawing/2014/main" id="{01EA0A5F-525F-4B7B-A00A-FDEEB03D82E3}"/>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6" name="Footer Placeholder 7">
            <a:extLst>
              <a:ext uri="{FF2B5EF4-FFF2-40B4-BE49-F238E27FC236}">
                <a16:creationId xmlns:a16="http://schemas.microsoft.com/office/drawing/2014/main" id="{94704368-4B40-4244-B835-59AD3B2DC4ED}"/>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26773406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4 Image Header Sub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0CF9B-2234-4653-A99F-5D2F9B5F2BC0}"/>
              </a:ext>
            </a:extLst>
          </p:cNvPr>
          <p:cNvSpPr>
            <a:spLocks noGrp="1"/>
          </p:cNvSpPr>
          <p:nvPr>
            <p:ph type="title"/>
          </p:nvPr>
        </p:nvSpPr>
        <p:spPr/>
        <p:txBody>
          <a:bodyPr/>
          <a:lstStyle/>
          <a:p>
            <a:r>
              <a:rPr lang="en-US"/>
              <a:t>Click to edit Master title style</a:t>
            </a:r>
          </a:p>
        </p:txBody>
      </p:sp>
      <p:sp>
        <p:nvSpPr>
          <p:cNvPr id="23" name="Text Placeholder 15">
            <a:extLst>
              <a:ext uri="{FF2B5EF4-FFF2-40B4-BE49-F238E27FC236}">
                <a16:creationId xmlns:a16="http://schemas.microsoft.com/office/drawing/2014/main" id="{B5D08A3C-C3B8-466B-B156-2B7603BE9D48}"/>
              </a:ext>
            </a:extLst>
          </p:cNvPr>
          <p:cNvSpPr>
            <a:spLocks noGrp="1"/>
          </p:cNvSpPr>
          <p:nvPr>
            <p:ph type="body" sz="quarter" idx="21"/>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22" name="Picture Placeholder 3">
            <a:extLst>
              <a:ext uri="{FF2B5EF4-FFF2-40B4-BE49-F238E27FC236}">
                <a16:creationId xmlns:a16="http://schemas.microsoft.com/office/drawing/2014/main" id="{EB0B9677-99AC-4044-AB84-E9D305067E92}"/>
              </a:ext>
            </a:extLst>
          </p:cNvPr>
          <p:cNvSpPr>
            <a:spLocks noGrp="1"/>
          </p:cNvSpPr>
          <p:nvPr>
            <p:ph type="pic" sz="quarter" idx="10"/>
          </p:nvPr>
        </p:nvSpPr>
        <p:spPr>
          <a:xfrm>
            <a:off x="-1" y="1371599"/>
            <a:ext cx="6071616" cy="2583055"/>
          </a:xfrm>
        </p:spPr>
        <p:txBody>
          <a:bodyPr/>
          <a:lstStyle>
            <a:lvl1pPr marL="0" indent="0">
              <a:buNone/>
              <a:defRPr/>
            </a:lvl1pPr>
          </a:lstStyle>
          <a:p>
            <a:r>
              <a:rPr lang="en-US"/>
              <a:t>Click icon to add picture</a:t>
            </a:r>
          </a:p>
        </p:txBody>
      </p:sp>
      <p:sp>
        <p:nvSpPr>
          <p:cNvPr id="24" name="Picture Placeholder 3">
            <a:extLst>
              <a:ext uri="{FF2B5EF4-FFF2-40B4-BE49-F238E27FC236}">
                <a16:creationId xmlns:a16="http://schemas.microsoft.com/office/drawing/2014/main" id="{203B347E-BFCA-4BD8-A7E2-954594AA914C}"/>
              </a:ext>
            </a:extLst>
          </p:cNvPr>
          <p:cNvSpPr>
            <a:spLocks noGrp="1"/>
          </p:cNvSpPr>
          <p:nvPr>
            <p:ph type="pic" sz="quarter" idx="11"/>
          </p:nvPr>
        </p:nvSpPr>
        <p:spPr>
          <a:xfrm>
            <a:off x="6124073" y="1371599"/>
            <a:ext cx="6071616" cy="2583055"/>
          </a:xfrm>
        </p:spPr>
        <p:txBody>
          <a:bodyPr/>
          <a:lstStyle>
            <a:lvl1pPr marL="0" indent="0">
              <a:buNone/>
              <a:defRPr/>
            </a:lvl1pPr>
          </a:lstStyle>
          <a:p>
            <a:r>
              <a:rPr lang="en-US"/>
              <a:t>Click icon to add picture</a:t>
            </a:r>
          </a:p>
        </p:txBody>
      </p:sp>
      <p:sp>
        <p:nvSpPr>
          <p:cNvPr id="25" name="Picture Placeholder 3">
            <a:extLst>
              <a:ext uri="{FF2B5EF4-FFF2-40B4-BE49-F238E27FC236}">
                <a16:creationId xmlns:a16="http://schemas.microsoft.com/office/drawing/2014/main" id="{1C8BECDA-89A4-4FBF-85D8-D4BB5A0F2A72}"/>
              </a:ext>
            </a:extLst>
          </p:cNvPr>
          <p:cNvSpPr>
            <a:spLocks noGrp="1"/>
          </p:cNvSpPr>
          <p:nvPr>
            <p:ph type="pic" sz="quarter" idx="14"/>
          </p:nvPr>
        </p:nvSpPr>
        <p:spPr>
          <a:xfrm>
            <a:off x="-1" y="3999451"/>
            <a:ext cx="6071616" cy="2583055"/>
          </a:xfrm>
        </p:spPr>
        <p:txBody>
          <a:bodyPr/>
          <a:lstStyle>
            <a:lvl1pPr marL="0" indent="0">
              <a:buNone/>
              <a:defRPr/>
            </a:lvl1pPr>
          </a:lstStyle>
          <a:p>
            <a:r>
              <a:rPr lang="en-US"/>
              <a:t>Click icon to add picture</a:t>
            </a:r>
          </a:p>
        </p:txBody>
      </p:sp>
      <p:sp>
        <p:nvSpPr>
          <p:cNvPr id="26" name="Picture Placeholder 3">
            <a:extLst>
              <a:ext uri="{FF2B5EF4-FFF2-40B4-BE49-F238E27FC236}">
                <a16:creationId xmlns:a16="http://schemas.microsoft.com/office/drawing/2014/main" id="{DE9BD444-265F-445A-8094-9F6DF62497E1}"/>
              </a:ext>
            </a:extLst>
          </p:cNvPr>
          <p:cNvSpPr>
            <a:spLocks noGrp="1"/>
          </p:cNvSpPr>
          <p:nvPr>
            <p:ph type="pic" sz="quarter" idx="15"/>
          </p:nvPr>
        </p:nvSpPr>
        <p:spPr>
          <a:xfrm>
            <a:off x="6124073" y="3999451"/>
            <a:ext cx="6071616" cy="2583055"/>
          </a:xfrm>
        </p:spPr>
        <p:txBody>
          <a:bodyPr/>
          <a:lstStyle>
            <a:lvl1pPr marL="0" indent="0">
              <a:buNone/>
              <a:defRPr/>
            </a:lvl1pPr>
          </a:lstStyle>
          <a:p>
            <a:r>
              <a:rPr lang="en-US"/>
              <a:t>Click icon to add picture</a:t>
            </a:r>
          </a:p>
        </p:txBody>
      </p:sp>
      <p:sp>
        <p:nvSpPr>
          <p:cNvPr id="27" name="Text Placeholder 9">
            <a:extLst>
              <a:ext uri="{FF2B5EF4-FFF2-40B4-BE49-F238E27FC236}">
                <a16:creationId xmlns:a16="http://schemas.microsoft.com/office/drawing/2014/main" id="{8CDA5F37-963D-4B70-8B1F-1F65D1B0FFD0}"/>
              </a:ext>
            </a:extLst>
          </p:cNvPr>
          <p:cNvSpPr>
            <a:spLocks noGrp="1"/>
          </p:cNvSpPr>
          <p:nvPr>
            <p:ph type="body" sz="quarter" idx="16"/>
          </p:nvPr>
        </p:nvSpPr>
        <p:spPr>
          <a:xfrm>
            <a:off x="1" y="5972908"/>
            <a:ext cx="6071614" cy="609600"/>
          </a:xfrm>
          <a:solidFill>
            <a:schemeClr val="bg1">
              <a:lumMod val="50000"/>
              <a:alpha val="60000"/>
            </a:schemeClr>
          </a:solidFill>
        </p:spPr>
        <p:txBody>
          <a:bodyPr anchor="ctr" anchorCtr="0">
            <a:noAutofit/>
          </a:bodyPr>
          <a:lstStyle>
            <a:lvl1pPr marL="0" indent="0" algn="ctr">
              <a:buNone/>
              <a:defRPr sz="16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28" name="Text Placeholder 9">
            <a:extLst>
              <a:ext uri="{FF2B5EF4-FFF2-40B4-BE49-F238E27FC236}">
                <a16:creationId xmlns:a16="http://schemas.microsoft.com/office/drawing/2014/main" id="{237B8DBE-95B6-4DE3-B1ED-237B75CF3E7D}"/>
              </a:ext>
            </a:extLst>
          </p:cNvPr>
          <p:cNvSpPr>
            <a:spLocks noGrp="1"/>
          </p:cNvSpPr>
          <p:nvPr>
            <p:ph type="body" sz="quarter" idx="17"/>
          </p:nvPr>
        </p:nvSpPr>
        <p:spPr>
          <a:xfrm>
            <a:off x="6124072" y="5972908"/>
            <a:ext cx="6067929" cy="609600"/>
          </a:xfrm>
          <a:solidFill>
            <a:schemeClr val="bg1">
              <a:lumMod val="50000"/>
              <a:alpha val="60000"/>
            </a:schemeClr>
          </a:solidFill>
        </p:spPr>
        <p:txBody>
          <a:bodyPr anchor="ctr" anchorCtr="0">
            <a:noAutofit/>
          </a:bodyPr>
          <a:lstStyle>
            <a:lvl1pPr marL="0" indent="0" algn="ctr">
              <a:buNone/>
              <a:defRPr sz="16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29" name="Text Placeholder 9">
            <a:extLst>
              <a:ext uri="{FF2B5EF4-FFF2-40B4-BE49-F238E27FC236}">
                <a16:creationId xmlns:a16="http://schemas.microsoft.com/office/drawing/2014/main" id="{D14EA058-C212-4453-87A8-A942A278B190}"/>
              </a:ext>
            </a:extLst>
          </p:cNvPr>
          <p:cNvSpPr>
            <a:spLocks noGrp="1"/>
          </p:cNvSpPr>
          <p:nvPr>
            <p:ph type="body" sz="quarter" idx="18"/>
          </p:nvPr>
        </p:nvSpPr>
        <p:spPr>
          <a:xfrm>
            <a:off x="1" y="3353638"/>
            <a:ext cx="6071614" cy="609600"/>
          </a:xfrm>
          <a:solidFill>
            <a:schemeClr val="bg1">
              <a:lumMod val="50000"/>
              <a:alpha val="60000"/>
            </a:schemeClr>
          </a:solidFill>
        </p:spPr>
        <p:txBody>
          <a:bodyPr anchor="ctr" anchorCtr="0">
            <a:noAutofit/>
          </a:bodyPr>
          <a:lstStyle>
            <a:lvl1pPr marL="0" indent="0" algn="ctr">
              <a:buNone/>
              <a:defRPr sz="16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30" name="Text Placeholder 9">
            <a:extLst>
              <a:ext uri="{FF2B5EF4-FFF2-40B4-BE49-F238E27FC236}">
                <a16:creationId xmlns:a16="http://schemas.microsoft.com/office/drawing/2014/main" id="{68673089-2D3B-41CE-8B3B-FEB1E2F7CAE7}"/>
              </a:ext>
            </a:extLst>
          </p:cNvPr>
          <p:cNvSpPr>
            <a:spLocks noGrp="1"/>
          </p:cNvSpPr>
          <p:nvPr>
            <p:ph type="body" sz="quarter" idx="19"/>
          </p:nvPr>
        </p:nvSpPr>
        <p:spPr>
          <a:xfrm>
            <a:off x="6124072" y="3353638"/>
            <a:ext cx="6067929" cy="609600"/>
          </a:xfrm>
          <a:solidFill>
            <a:schemeClr val="bg1">
              <a:lumMod val="50000"/>
              <a:alpha val="60000"/>
            </a:schemeClr>
          </a:solidFill>
        </p:spPr>
        <p:txBody>
          <a:bodyPr anchor="ctr" anchorCtr="0">
            <a:noAutofit/>
          </a:bodyPr>
          <a:lstStyle>
            <a:lvl1pPr marL="0" indent="0" algn="ctr">
              <a:buNone/>
              <a:defRPr sz="1600" i="1"/>
            </a:lvl1pPr>
            <a:lvl2pPr marL="457182" indent="0">
              <a:buNone/>
              <a:defRPr/>
            </a:lvl2pPr>
            <a:lvl3pPr marL="914363" indent="0">
              <a:buNone/>
              <a:defRPr/>
            </a:lvl3pPr>
            <a:lvl4pPr marL="1371545" indent="0">
              <a:buNone/>
              <a:defRPr/>
            </a:lvl4pPr>
            <a:lvl5pPr marL="1828727" indent="0">
              <a:buNone/>
              <a:defRPr/>
            </a:lvl5pPr>
          </a:lstStyle>
          <a:p>
            <a:pPr lvl="0"/>
            <a:r>
              <a:rPr lang="en-US"/>
              <a:t>Click to edit Master text styles</a:t>
            </a:r>
          </a:p>
        </p:txBody>
      </p:sp>
      <p:sp>
        <p:nvSpPr>
          <p:cNvPr id="14" name="Slide Number Placeholder 5">
            <a:extLst>
              <a:ext uri="{FF2B5EF4-FFF2-40B4-BE49-F238E27FC236}">
                <a16:creationId xmlns:a16="http://schemas.microsoft.com/office/drawing/2014/main" id="{B408F10C-3AC1-45A0-A494-001203912015}"/>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15" name="Footer Placeholder 7">
            <a:extLst>
              <a:ext uri="{FF2B5EF4-FFF2-40B4-BE49-F238E27FC236}">
                <a16:creationId xmlns:a16="http://schemas.microsoft.com/office/drawing/2014/main" id="{8CCE8949-9FE0-4501-9BC5-CBA5E7B5B4D7}"/>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40594928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Video Single Header">
    <p:spTree>
      <p:nvGrpSpPr>
        <p:cNvPr id="1" name=""/>
        <p:cNvGrpSpPr/>
        <p:nvPr/>
      </p:nvGrpSpPr>
      <p:grpSpPr>
        <a:xfrm>
          <a:off x="0" y="0"/>
          <a:ext cx="0" cy="0"/>
          <a:chOff x="0" y="0"/>
          <a:chExt cx="0" cy="0"/>
        </a:xfrm>
      </p:grpSpPr>
      <p:sp>
        <p:nvSpPr>
          <p:cNvPr id="13" name="Media Placeholder 3">
            <a:extLst>
              <a:ext uri="{FF2B5EF4-FFF2-40B4-BE49-F238E27FC236}">
                <a16:creationId xmlns:a16="http://schemas.microsoft.com/office/drawing/2014/main" id="{AF110865-99E7-4F9C-8068-1AE27173E536}"/>
              </a:ext>
            </a:extLst>
          </p:cNvPr>
          <p:cNvSpPr>
            <a:spLocks noGrp="1"/>
          </p:cNvSpPr>
          <p:nvPr>
            <p:ph type="media" sz="quarter" idx="12"/>
          </p:nvPr>
        </p:nvSpPr>
        <p:spPr>
          <a:xfrm>
            <a:off x="0" y="1366576"/>
            <a:ext cx="12192000" cy="5210070"/>
          </a:xfrm>
        </p:spPr>
        <p:txBody>
          <a:bodyPr/>
          <a:lstStyle>
            <a:lvl1pPr marL="0" indent="0">
              <a:buNone/>
              <a:defRPr lang="en-US"/>
            </a:lvl1pPr>
          </a:lstStyle>
          <a:p>
            <a:r>
              <a:rPr lang="en-US"/>
              <a:t>Click icon to add media</a:t>
            </a:r>
          </a:p>
        </p:txBody>
      </p:sp>
      <p:sp>
        <p:nvSpPr>
          <p:cNvPr id="2" name="Title 1">
            <a:extLst>
              <a:ext uri="{FF2B5EF4-FFF2-40B4-BE49-F238E27FC236}">
                <a16:creationId xmlns:a16="http://schemas.microsoft.com/office/drawing/2014/main" id="{BF0FD541-0701-486E-B2FF-74909AD74379}"/>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160FDA6E-514D-471F-862C-B16A3B6E0255}"/>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7" name="Footer Placeholder 7">
            <a:extLst>
              <a:ext uri="{FF2B5EF4-FFF2-40B4-BE49-F238E27FC236}">
                <a16:creationId xmlns:a16="http://schemas.microsoft.com/office/drawing/2014/main" id="{B980F132-4B1D-4D70-8B3B-B290A73C1647}"/>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29774900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Video Header Sub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EE5CE-6675-40C3-BF4B-834130661EF5}"/>
              </a:ext>
            </a:extLst>
          </p:cNvPr>
          <p:cNvSpPr>
            <a:spLocks noGrp="1"/>
          </p:cNvSpPr>
          <p:nvPr>
            <p:ph type="title"/>
          </p:nvPr>
        </p:nvSpPr>
        <p:spPr/>
        <p:txBody>
          <a:bodyPr/>
          <a:lstStyle/>
          <a:p>
            <a:r>
              <a:rPr lang="en-US"/>
              <a:t>Click to edit Master title style</a:t>
            </a:r>
          </a:p>
        </p:txBody>
      </p:sp>
      <p:sp>
        <p:nvSpPr>
          <p:cNvPr id="8" name="Text Placeholder 15">
            <a:extLst>
              <a:ext uri="{FF2B5EF4-FFF2-40B4-BE49-F238E27FC236}">
                <a16:creationId xmlns:a16="http://schemas.microsoft.com/office/drawing/2014/main" id="{3213AE13-6108-4F74-999F-00B955F95527}"/>
              </a:ext>
            </a:extLst>
          </p:cNvPr>
          <p:cNvSpPr>
            <a:spLocks noGrp="1"/>
          </p:cNvSpPr>
          <p:nvPr>
            <p:ph type="body" sz="quarter" idx="17"/>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10" name="Media Placeholder 3">
            <a:extLst>
              <a:ext uri="{FF2B5EF4-FFF2-40B4-BE49-F238E27FC236}">
                <a16:creationId xmlns:a16="http://schemas.microsoft.com/office/drawing/2014/main" id="{F69F91E8-E496-4D02-B5A2-A508731045CB}"/>
              </a:ext>
            </a:extLst>
          </p:cNvPr>
          <p:cNvSpPr>
            <a:spLocks noGrp="1"/>
          </p:cNvSpPr>
          <p:nvPr>
            <p:ph type="media" sz="quarter" idx="12"/>
          </p:nvPr>
        </p:nvSpPr>
        <p:spPr>
          <a:xfrm>
            <a:off x="0" y="1366576"/>
            <a:ext cx="12192000" cy="5210070"/>
          </a:xfrm>
        </p:spPr>
        <p:txBody>
          <a:bodyPr/>
          <a:lstStyle>
            <a:lvl1pPr marL="0" indent="0">
              <a:buNone/>
              <a:defRPr lang="en-US"/>
            </a:lvl1pPr>
          </a:lstStyle>
          <a:p>
            <a:r>
              <a:rPr lang="en-US"/>
              <a:t>Click icon to add media</a:t>
            </a:r>
          </a:p>
        </p:txBody>
      </p:sp>
      <p:sp>
        <p:nvSpPr>
          <p:cNvPr id="7" name="Slide Number Placeholder 5">
            <a:extLst>
              <a:ext uri="{FF2B5EF4-FFF2-40B4-BE49-F238E27FC236}">
                <a16:creationId xmlns:a16="http://schemas.microsoft.com/office/drawing/2014/main" id="{22099265-2601-4302-A02A-EE86EB02B5EE}"/>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9" name="Footer Placeholder 7">
            <a:extLst>
              <a:ext uri="{FF2B5EF4-FFF2-40B4-BE49-F238E27FC236}">
                <a16:creationId xmlns:a16="http://schemas.microsoft.com/office/drawing/2014/main" id="{914CCA2E-5A19-4F9F-80EB-F0166F849B35}"/>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28252112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7021B-0E3D-4D2B-B49C-8A19493C5796}"/>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BF3572C7-1E79-43AE-B2BB-AA3C1D8E8DB2}"/>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5CB95D00-0EA4-45C8-A966-1A52745EE61D}" type="slidenum">
              <a:rPr lang="en-US" smtClean="0"/>
              <a:t>‹#›</a:t>
            </a:fld>
            <a:endParaRPr lang="en-US"/>
          </a:p>
        </p:txBody>
      </p:sp>
      <p:sp>
        <p:nvSpPr>
          <p:cNvPr id="7" name="Footer Placeholder 7">
            <a:extLst>
              <a:ext uri="{FF2B5EF4-FFF2-40B4-BE49-F238E27FC236}">
                <a16:creationId xmlns:a16="http://schemas.microsoft.com/office/drawing/2014/main" id="{E0B0D752-72E9-4E42-90E4-C97003E003E7}"/>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endParaRPr lang="en-US"/>
          </a:p>
        </p:txBody>
      </p:sp>
    </p:spTree>
    <p:extLst>
      <p:ext uri="{BB962C8B-B14F-4D97-AF65-F5344CB8AC3E}">
        <p14:creationId xmlns:p14="http://schemas.microsoft.com/office/powerpoint/2010/main" val="12174270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Only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02855-253E-40B0-A3FD-721D6BE7608F}"/>
              </a:ext>
            </a:extLst>
          </p:cNvPr>
          <p:cNvSpPr>
            <a:spLocks noGrp="1"/>
          </p:cNvSpPr>
          <p:nvPr>
            <p:ph type="title"/>
          </p:nvPr>
        </p:nvSpPr>
        <p:spPr/>
        <p:txBody>
          <a:bodyPr/>
          <a:lstStyle/>
          <a:p>
            <a:r>
              <a:rPr lang="en-US"/>
              <a:t>Click to edit Master title style</a:t>
            </a:r>
          </a:p>
        </p:txBody>
      </p:sp>
      <p:sp>
        <p:nvSpPr>
          <p:cNvPr id="7" name="Text Placeholder 15">
            <a:extLst>
              <a:ext uri="{FF2B5EF4-FFF2-40B4-BE49-F238E27FC236}">
                <a16:creationId xmlns:a16="http://schemas.microsoft.com/office/drawing/2014/main" id="{9418CBEB-9774-4CC5-B4E3-FD67E28A04D3}"/>
              </a:ext>
            </a:extLst>
          </p:cNvPr>
          <p:cNvSpPr>
            <a:spLocks noGrp="1"/>
          </p:cNvSpPr>
          <p:nvPr>
            <p:ph type="body" sz="quarter" idx="17"/>
          </p:nvPr>
        </p:nvSpPr>
        <p:spPr>
          <a:xfrm>
            <a:off x="1178011" y="760967"/>
            <a:ext cx="9084064" cy="424733"/>
          </a:xfrm>
        </p:spPr>
        <p:txBody>
          <a:bodyPr lIns="0" rIns="0"/>
          <a:lstStyle>
            <a:lvl1pPr marL="0" indent="0">
              <a:lnSpc>
                <a:spcPct val="85000"/>
              </a:lnSpc>
              <a:buNone/>
              <a:defRPr b="1">
                <a:solidFill>
                  <a:schemeClr val="tx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B6F45BEF-C819-44A7-865C-DE6438180E3C}"/>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8" name="Footer Placeholder 7">
            <a:extLst>
              <a:ext uri="{FF2B5EF4-FFF2-40B4-BE49-F238E27FC236}">
                <a16:creationId xmlns:a16="http://schemas.microsoft.com/office/drawing/2014/main" id="{ED3FE512-A915-4020-AD79-063189FD3B43}"/>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35116469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A294CB-5527-4DAE-A9BF-B70C7F65722A}"/>
              </a:ext>
            </a:extLst>
          </p:cNvPr>
          <p:cNvSpPr/>
          <p:nvPr/>
        </p:nvSpPr>
        <p:spPr>
          <a:xfrm>
            <a:off x="0" y="0"/>
            <a:ext cx="1420837" cy="1519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55A78AB-95AF-4886-9B7F-146508975BDF}"/>
              </a:ext>
            </a:extLst>
          </p:cNvPr>
          <p:cNvSpPr/>
          <p:nvPr/>
        </p:nvSpPr>
        <p:spPr>
          <a:xfrm>
            <a:off x="794825" y="1209822"/>
            <a:ext cx="11397175" cy="3094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2AA207D3-3D4F-4F37-9386-7B7EEECB5EF3}"/>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5CB95D00-0EA4-45C8-A966-1A52745EE61D}" type="slidenum">
              <a:rPr lang="en-US" smtClean="0"/>
              <a:t>‹#›</a:t>
            </a:fld>
            <a:endParaRPr lang="en-US"/>
          </a:p>
        </p:txBody>
      </p:sp>
      <p:sp>
        <p:nvSpPr>
          <p:cNvPr id="9" name="Footer Placeholder 7">
            <a:extLst>
              <a:ext uri="{FF2B5EF4-FFF2-40B4-BE49-F238E27FC236}">
                <a16:creationId xmlns:a16="http://schemas.microsoft.com/office/drawing/2014/main" id="{E34BD17D-E556-48C6-91ED-02E975317BB7}"/>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endParaRPr lang="en-US"/>
          </a:p>
        </p:txBody>
      </p:sp>
    </p:spTree>
    <p:extLst>
      <p:ext uri="{BB962C8B-B14F-4D97-AF65-F5344CB8AC3E}">
        <p14:creationId xmlns:p14="http://schemas.microsoft.com/office/powerpoint/2010/main" val="6545327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ubhead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Text Placeholder 2"/>
          <p:cNvSpPr>
            <a:spLocks noGrp="1"/>
          </p:cNvSpPr>
          <p:nvPr>
            <p:ph type="body" idx="1"/>
          </p:nvPr>
        </p:nvSpPr>
        <p:spPr>
          <a:xfrm>
            <a:off x="304800" y="1234966"/>
            <a:ext cx="11480800" cy="639762"/>
          </a:xfrm>
        </p:spPr>
        <p:txBody>
          <a:bodyPr anchor="b">
            <a:noAutofit/>
          </a:bodyPr>
          <a:lstStyle>
            <a:lvl1pPr marL="0" indent="0">
              <a:spcBef>
                <a:spcPts val="0"/>
              </a:spcBef>
              <a:buNone/>
              <a:defRPr sz="2200" b="0" i="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30200" y="1906260"/>
            <a:ext cx="11480800" cy="4373672"/>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70242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 Header Subheader">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82A32D79-E68A-4107-9E16-1BE0337FFBB0}"/>
              </a:ext>
            </a:extLst>
          </p:cNvPr>
          <p:cNvSpPr>
            <a:spLocks noGrp="1"/>
          </p:cNvSpPr>
          <p:nvPr>
            <p:ph type="title"/>
          </p:nvPr>
        </p:nvSpPr>
        <p:spPr>
          <a:xfrm>
            <a:off x="1203530" y="110355"/>
            <a:ext cx="8523877" cy="564096"/>
          </a:xfrm>
          <a:prstGeom prst="rect">
            <a:avLst/>
          </a:prstGeom>
        </p:spPr>
        <p:txBody>
          <a:bodyPr vert="horz" lIns="91440" tIns="45720" rIns="91440" bIns="45720" rtlCol="0" anchor="ctr" anchorCtr="0">
            <a:noAutofit/>
          </a:bodyPr>
          <a:lstStyle>
            <a:lvl1pPr>
              <a:lnSpc>
                <a:spcPct val="85000"/>
              </a:lnSpc>
              <a:defRPr/>
            </a:lvl1pPr>
          </a:lstStyle>
          <a:p>
            <a:r>
              <a:rPr lang="en-US"/>
              <a:t>Click to edit Master title style</a:t>
            </a:r>
          </a:p>
        </p:txBody>
      </p:sp>
      <p:sp>
        <p:nvSpPr>
          <p:cNvPr id="16" name="Text Placeholder 15">
            <a:extLst>
              <a:ext uri="{FF2B5EF4-FFF2-40B4-BE49-F238E27FC236}">
                <a16:creationId xmlns:a16="http://schemas.microsoft.com/office/drawing/2014/main" id="{780EFD03-9E24-482A-B337-0CD165A604D0}"/>
              </a:ext>
            </a:extLst>
          </p:cNvPr>
          <p:cNvSpPr>
            <a:spLocks noGrp="1"/>
          </p:cNvSpPr>
          <p:nvPr>
            <p:ph type="body" sz="quarter" idx="11"/>
          </p:nvPr>
        </p:nvSpPr>
        <p:spPr>
          <a:xfrm>
            <a:off x="1204151" y="674451"/>
            <a:ext cx="8523256" cy="511250"/>
          </a:xfrm>
        </p:spPr>
        <p:txBody>
          <a:bodyPr/>
          <a:lstStyle>
            <a:lvl1pPr marL="0" indent="0">
              <a:lnSpc>
                <a:spcPct val="85000"/>
              </a:lnSpc>
              <a:buNone/>
              <a:defRPr b="1">
                <a:solidFill>
                  <a:schemeClr val="accent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25" name="Content Placeholder 24">
            <a:extLst>
              <a:ext uri="{FF2B5EF4-FFF2-40B4-BE49-F238E27FC236}">
                <a16:creationId xmlns:a16="http://schemas.microsoft.com/office/drawing/2014/main" id="{28585836-B8A6-484B-9C1A-3DCA059F43DF}"/>
              </a:ext>
            </a:extLst>
          </p:cNvPr>
          <p:cNvSpPr>
            <a:spLocks noGrp="1"/>
          </p:cNvSpPr>
          <p:nvPr>
            <p:ph sz="quarter" idx="12"/>
          </p:nvPr>
        </p:nvSpPr>
        <p:spPr>
          <a:xfrm>
            <a:off x="466445" y="1486959"/>
            <a:ext cx="11258021" cy="4833938"/>
          </a:xfrm>
        </p:spPr>
        <p:txBody>
          <a:bodyPr/>
          <a:lstStyle>
            <a:lvl1pPr>
              <a:spcBef>
                <a:spcPts val="1500"/>
              </a:spcBef>
              <a:defRPr/>
            </a:lvl1pPr>
            <a:lvl2pPr marL="685674" indent="-228559">
              <a:spcBef>
                <a:spcPts val="1000"/>
              </a:spcBef>
              <a:buFont typeface="Century Gothic" panose="020B0502020202020204" pitchFamily="34" charset="0"/>
              <a:buChar char="–"/>
              <a:defRPr sz="2000">
                <a:solidFill>
                  <a:schemeClr val="tx2"/>
                </a:solidFill>
              </a:defRPr>
            </a:lvl2pPr>
            <a:lvl3pPr>
              <a:spcBef>
                <a:spcPts val="1000"/>
              </a:spcBef>
              <a:defRPr>
                <a:solidFill>
                  <a:schemeClr val="tx2"/>
                </a:solidFill>
              </a:defRPr>
            </a:lvl3pPr>
            <a:lvl4pPr marL="1599904" indent="-228559">
              <a:spcBef>
                <a:spcPts val="500"/>
              </a:spcBef>
              <a:buFont typeface="Century Gothic" panose="020B0502020202020204" pitchFamily="34" charset="0"/>
              <a:buChar char="–"/>
              <a:defRPr sz="1500">
                <a:solidFill>
                  <a:schemeClr val="tx2"/>
                </a:solidFill>
              </a:defRPr>
            </a:lvl4pPr>
            <a:lvl5pPr>
              <a:spcBef>
                <a:spcPts val="500"/>
              </a:spcBef>
              <a:defRPr sz="1333">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Slide Number Placeholder 5">
            <a:extLst>
              <a:ext uri="{FF2B5EF4-FFF2-40B4-BE49-F238E27FC236}">
                <a16:creationId xmlns:a16="http://schemas.microsoft.com/office/drawing/2014/main" id="{1531545A-9246-44BB-92CD-A3DCB0DC7C60}"/>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27" name="Footer Placeholder 6">
            <a:extLst>
              <a:ext uri="{FF2B5EF4-FFF2-40B4-BE49-F238E27FC236}">
                <a16:creationId xmlns:a16="http://schemas.microsoft.com/office/drawing/2014/main" id="{99EBCE9C-00EE-447F-A8D7-56E30C946F79}"/>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r>
              <a:rPr lang="en-US"/>
              <a:t>March 2022</a:t>
            </a:r>
          </a:p>
        </p:txBody>
      </p:sp>
    </p:spTree>
    <p:extLst>
      <p:ext uri="{BB962C8B-B14F-4D97-AF65-F5344CB8AC3E}">
        <p14:creationId xmlns:p14="http://schemas.microsoft.com/office/powerpoint/2010/main" val="167709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 Single Header">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82A32D79-E68A-4107-9E16-1BE0337FFBB0}"/>
              </a:ext>
            </a:extLst>
          </p:cNvPr>
          <p:cNvSpPr>
            <a:spLocks noGrp="1"/>
          </p:cNvSpPr>
          <p:nvPr>
            <p:ph type="title" hasCustomPrompt="1"/>
          </p:nvPr>
        </p:nvSpPr>
        <p:spPr>
          <a:xfrm>
            <a:off x="1203530" y="158170"/>
            <a:ext cx="8638377" cy="997009"/>
          </a:xfrm>
          <a:prstGeom prst="rect">
            <a:avLst/>
          </a:prstGeom>
        </p:spPr>
        <p:txBody>
          <a:bodyPr vert="horz" lIns="91440" tIns="45720" rIns="91440" bIns="45720" rtlCol="0" anchor="ctr" anchorCtr="0">
            <a:noAutofit/>
          </a:bodyPr>
          <a:lstStyle>
            <a:lvl1pPr>
              <a:lnSpc>
                <a:spcPct val="85000"/>
              </a:lnSpc>
              <a:defRPr/>
            </a:lvl1pPr>
          </a:lstStyle>
          <a:p>
            <a:r>
              <a:rPr lang="en-US"/>
              <a:t>Click to edit </a:t>
            </a:r>
            <a:br>
              <a:rPr lang="en-US"/>
            </a:br>
            <a:r>
              <a:rPr lang="en-US"/>
              <a:t>Master title style</a:t>
            </a:r>
          </a:p>
        </p:txBody>
      </p:sp>
      <p:sp>
        <p:nvSpPr>
          <p:cNvPr id="19" name="Content Placeholder 18">
            <a:extLst>
              <a:ext uri="{FF2B5EF4-FFF2-40B4-BE49-F238E27FC236}">
                <a16:creationId xmlns:a16="http://schemas.microsoft.com/office/drawing/2014/main" id="{32E5CBE5-22D5-4662-A178-5FA63D9E46C8}"/>
              </a:ext>
            </a:extLst>
          </p:cNvPr>
          <p:cNvSpPr>
            <a:spLocks noGrp="1"/>
          </p:cNvSpPr>
          <p:nvPr>
            <p:ph sz="quarter" idx="10"/>
          </p:nvPr>
        </p:nvSpPr>
        <p:spPr>
          <a:xfrm>
            <a:off x="467535" y="1478410"/>
            <a:ext cx="11258021" cy="4842486"/>
          </a:xfrm>
        </p:spPr>
        <p:txBody>
          <a:bodyPr/>
          <a:lstStyle>
            <a:lvl1pPr>
              <a:spcBef>
                <a:spcPts val="1500"/>
              </a:spcBef>
              <a:defRPr/>
            </a:lvl1pPr>
            <a:lvl2pPr marL="685674" indent="-228559">
              <a:spcBef>
                <a:spcPts val="1000"/>
              </a:spcBef>
              <a:buFont typeface="Century Gothic" panose="020B0502020202020204" pitchFamily="34" charset="0"/>
              <a:buChar char="–"/>
              <a:defRPr sz="2000">
                <a:solidFill>
                  <a:schemeClr val="tx2"/>
                </a:solidFill>
              </a:defRPr>
            </a:lvl2pPr>
            <a:lvl3pPr>
              <a:spcBef>
                <a:spcPts val="1000"/>
              </a:spcBef>
              <a:defRPr sz="1667">
                <a:solidFill>
                  <a:schemeClr val="tx2"/>
                </a:solidFill>
              </a:defRPr>
            </a:lvl3pPr>
            <a:lvl4pPr marL="1599904" indent="-228559">
              <a:spcBef>
                <a:spcPts val="500"/>
              </a:spcBef>
              <a:buFont typeface="Century Gothic" panose="020B0502020202020204" pitchFamily="34" charset="0"/>
              <a:buChar char="–"/>
              <a:defRPr sz="1500">
                <a:solidFill>
                  <a:schemeClr val="tx2"/>
                </a:solidFill>
              </a:defRPr>
            </a:lvl4pPr>
            <a:lvl5pPr>
              <a:spcBef>
                <a:spcPts val="500"/>
              </a:spcBef>
              <a:defRPr sz="1333">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5">
            <a:extLst>
              <a:ext uri="{FF2B5EF4-FFF2-40B4-BE49-F238E27FC236}">
                <a16:creationId xmlns:a16="http://schemas.microsoft.com/office/drawing/2014/main" id="{96DAD983-6C35-4D19-A448-F94D7A400273}"/>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23" name="Footer Placeholder 6">
            <a:extLst>
              <a:ext uri="{FF2B5EF4-FFF2-40B4-BE49-F238E27FC236}">
                <a16:creationId xmlns:a16="http://schemas.microsoft.com/office/drawing/2014/main" id="{A50BFBDD-CC9F-4FAD-BFF4-77175ADFD16F}"/>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4258172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ransition Slid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85748" y="1981201"/>
            <a:ext cx="9820507" cy="1295400"/>
          </a:xfrm>
          <a:effectLst>
            <a:outerShdw blurRad="50800" dist="38100" dir="8100000" algn="tr" rotWithShape="0">
              <a:schemeClr val="bg1"/>
            </a:outerShdw>
          </a:effectLst>
        </p:spPr>
        <p:txBody>
          <a:bodyPr>
            <a:normAutofit/>
          </a:bodyPr>
          <a:lstStyle>
            <a:lvl1pPr algn="ctr">
              <a:defRPr sz="3600">
                <a:solidFill>
                  <a:srgbClr val="00467F"/>
                </a:solidFill>
              </a:defRPr>
            </a:lvl1pPr>
          </a:lstStyle>
          <a:p>
            <a:r>
              <a:rPr lang="en-US"/>
              <a:t>Click to edit Transition Slide with background style</a:t>
            </a:r>
          </a:p>
        </p:txBody>
      </p:sp>
      <p:sp>
        <p:nvSpPr>
          <p:cNvPr id="3" name="Subtitle 2"/>
          <p:cNvSpPr>
            <a:spLocks noGrp="1"/>
          </p:cNvSpPr>
          <p:nvPr>
            <p:ph type="subTitle" idx="1" hasCustomPrompt="1"/>
          </p:nvPr>
        </p:nvSpPr>
        <p:spPr>
          <a:xfrm>
            <a:off x="1828800" y="3733800"/>
            <a:ext cx="8534400" cy="685800"/>
          </a:xfrm>
        </p:spPr>
        <p:txBody>
          <a:bodyPr/>
          <a:lstStyle>
            <a:lvl1pPr marL="0" indent="0" algn="ctr">
              <a:buNone/>
              <a:defRPr>
                <a:solidFill>
                  <a:srgbClr val="00467F"/>
                </a:solidFill>
              </a:defRPr>
            </a:lvl1pPr>
            <a:lvl2pPr marL="457206" indent="0" algn="ctr">
              <a:buNone/>
              <a:defRPr>
                <a:solidFill>
                  <a:schemeClr val="tx1">
                    <a:tint val="75000"/>
                  </a:schemeClr>
                </a:solidFill>
              </a:defRPr>
            </a:lvl2pPr>
            <a:lvl3pPr marL="914411" indent="0" algn="ctr">
              <a:buNone/>
              <a:defRPr>
                <a:solidFill>
                  <a:schemeClr val="tx1">
                    <a:tint val="75000"/>
                  </a:schemeClr>
                </a:solidFill>
              </a:defRPr>
            </a:lvl3pPr>
            <a:lvl4pPr marL="1371617" indent="0" algn="ctr">
              <a:buNone/>
              <a:defRPr>
                <a:solidFill>
                  <a:schemeClr val="tx1">
                    <a:tint val="75000"/>
                  </a:schemeClr>
                </a:solidFill>
              </a:defRPr>
            </a:lvl4pPr>
            <a:lvl5pPr marL="1828823" indent="0" algn="ctr">
              <a:buNone/>
              <a:defRPr>
                <a:solidFill>
                  <a:schemeClr val="tx1">
                    <a:tint val="75000"/>
                  </a:schemeClr>
                </a:solidFill>
              </a:defRPr>
            </a:lvl5pPr>
            <a:lvl6pPr marL="2286029" indent="0" algn="ctr">
              <a:buNone/>
              <a:defRPr>
                <a:solidFill>
                  <a:schemeClr val="tx1">
                    <a:tint val="75000"/>
                  </a:schemeClr>
                </a:solidFill>
              </a:defRPr>
            </a:lvl6pPr>
            <a:lvl7pPr marL="2743234" indent="0" algn="ctr">
              <a:buNone/>
              <a:defRPr>
                <a:solidFill>
                  <a:schemeClr val="tx1">
                    <a:tint val="75000"/>
                  </a:schemeClr>
                </a:solidFill>
              </a:defRPr>
            </a:lvl7pPr>
            <a:lvl8pPr marL="3200440" indent="0" algn="ctr">
              <a:buNone/>
              <a:defRPr>
                <a:solidFill>
                  <a:schemeClr val="tx1">
                    <a:tint val="75000"/>
                  </a:schemeClr>
                </a:solidFill>
              </a:defRPr>
            </a:lvl8pPr>
            <a:lvl9pPr marL="3657646" indent="0" algn="ctr">
              <a:buNone/>
              <a:defRPr>
                <a:solidFill>
                  <a:schemeClr val="tx1">
                    <a:tint val="75000"/>
                  </a:schemeClr>
                </a:solidFill>
              </a:defRPr>
            </a:lvl9pPr>
          </a:lstStyle>
          <a:p>
            <a:r>
              <a:rPr lang="en-US"/>
              <a:t>Click to edit Transition subtitle style</a:t>
            </a:r>
          </a:p>
        </p:txBody>
      </p:sp>
    </p:spTree>
    <p:custDataLst>
      <p:tags r:id="rId1"/>
    </p:custDataLst>
    <p:extLst>
      <p:ext uri="{BB962C8B-B14F-4D97-AF65-F5344CB8AC3E}">
        <p14:creationId xmlns:p14="http://schemas.microsoft.com/office/powerpoint/2010/main" val="3047571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ent Header Subheader">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82A32D79-E68A-4107-9E16-1BE0337FFBB0}"/>
              </a:ext>
            </a:extLst>
          </p:cNvPr>
          <p:cNvSpPr>
            <a:spLocks noGrp="1"/>
          </p:cNvSpPr>
          <p:nvPr>
            <p:ph type="title"/>
          </p:nvPr>
        </p:nvSpPr>
        <p:spPr>
          <a:xfrm>
            <a:off x="1203530" y="110355"/>
            <a:ext cx="8523877" cy="564096"/>
          </a:xfrm>
          <a:prstGeom prst="rect">
            <a:avLst/>
          </a:prstGeom>
        </p:spPr>
        <p:txBody>
          <a:bodyPr vert="horz" lIns="91440" tIns="45720" rIns="91440" bIns="45720" rtlCol="0" anchor="ctr" anchorCtr="0">
            <a:noAutofit/>
          </a:bodyPr>
          <a:lstStyle>
            <a:lvl1pPr>
              <a:lnSpc>
                <a:spcPct val="85000"/>
              </a:lnSpc>
              <a:defRPr/>
            </a:lvl1pPr>
          </a:lstStyle>
          <a:p>
            <a:r>
              <a:rPr lang="en-US"/>
              <a:t>Click to edit Master title style</a:t>
            </a:r>
          </a:p>
        </p:txBody>
      </p:sp>
      <p:sp>
        <p:nvSpPr>
          <p:cNvPr id="16" name="Text Placeholder 15">
            <a:extLst>
              <a:ext uri="{FF2B5EF4-FFF2-40B4-BE49-F238E27FC236}">
                <a16:creationId xmlns:a16="http://schemas.microsoft.com/office/drawing/2014/main" id="{780EFD03-9E24-482A-B337-0CD165A604D0}"/>
              </a:ext>
            </a:extLst>
          </p:cNvPr>
          <p:cNvSpPr>
            <a:spLocks noGrp="1"/>
          </p:cNvSpPr>
          <p:nvPr>
            <p:ph type="body" sz="quarter" idx="11"/>
          </p:nvPr>
        </p:nvSpPr>
        <p:spPr>
          <a:xfrm>
            <a:off x="1204151" y="674451"/>
            <a:ext cx="8523256" cy="511250"/>
          </a:xfrm>
        </p:spPr>
        <p:txBody>
          <a:bodyPr/>
          <a:lstStyle>
            <a:lvl1pPr marL="0" indent="0">
              <a:lnSpc>
                <a:spcPct val="85000"/>
              </a:lnSpc>
              <a:buNone/>
              <a:defRPr b="1">
                <a:solidFill>
                  <a:schemeClr val="accent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25" name="Content Placeholder 24">
            <a:extLst>
              <a:ext uri="{FF2B5EF4-FFF2-40B4-BE49-F238E27FC236}">
                <a16:creationId xmlns:a16="http://schemas.microsoft.com/office/drawing/2014/main" id="{28585836-B8A6-484B-9C1A-3DCA059F43DF}"/>
              </a:ext>
            </a:extLst>
          </p:cNvPr>
          <p:cNvSpPr>
            <a:spLocks noGrp="1"/>
          </p:cNvSpPr>
          <p:nvPr>
            <p:ph sz="quarter" idx="12"/>
          </p:nvPr>
        </p:nvSpPr>
        <p:spPr>
          <a:xfrm>
            <a:off x="466445" y="1486959"/>
            <a:ext cx="11258021" cy="4833938"/>
          </a:xfrm>
        </p:spPr>
        <p:txBody>
          <a:bodyPr/>
          <a:lstStyle>
            <a:lvl1pPr>
              <a:spcBef>
                <a:spcPts val="1500"/>
              </a:spcBef>
              <a:defRPr/>
            </a:lvl1pPr>
            <a:lvl2pPr marL="685674" indent="-228559">
              <a:spcBef>
                <a:spcPts val="1000"/>
              </a:spcBef>
              <a:buFont typeface="Century Gothic" panose="020B0502020202020204" pitchFamily="34" charset="0"/>
              <a:buChar char="–"/>
              <a:defRPr sz="2000">
                <a:solidFill>
                  <a:schemeClr val="tx2"/>
                </a:solidFill>
              </a:defRPr>
            </a:lvl2pPr>
            <a:lvl3pPr>
              <a:spcBef>
                <a:spcPts val="1000"/>
              </a:spcBef>
              <a:defRPr>
                <a:solidFill>
                  <a:schemeClr val="tx2"/>
                </a:solidFill>
              </a:defRPr>
            </a:lvl3pPr>
            <a:lvl4pPr marL="1599904" indent="-228559">
              <a:spcBef>
                <a:spcPts val="500"/>
              </a:spcBef>
              <a:buFont typeface="Century Gothic" panose="020B0502020202020204" pitchFamily="34" charset="0"/>
              <a:buChar char="–"/>
              <a:defRPr sz="1500">
                <a:solidFill>
                  <a:schemeClr val="tx2"/>
                </a:solidFill>
              </a:defRPr>
            </a:lvl4pPr>
            <a:lvl5pPr>
              <a:spcBef>
                <a:spcPts val="500"/>
              </a:spcBef>
              <a:defRPr sz="1333">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Slide Number Placeholder 5">
            <a:extLst>
              <a:ext uri="{FF2B5EF4-FFF2-40B4-BE49-F238E27FC236}">
                <a16:creationId xmlns:a16="http://schemas.microsoft.com/office/drawing/2014/main" id="{1531545A-9246-44BB-92CD-A3DCB0DC7C60}"/>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27" name="Footer Placeholder 6">
            <a:extLst>
              <a:ext uri="{FF2B5EF4-FFF2-40B4-BE49-F238E27FC236}">
                <a16:creationId xmlns:a16="http://schemas.microsoft.com/office/drawing/2014/main" id="{99EBCE9C-00EE-447F-A8D7-56E30C946F79}"/>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79021230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5D468CF-7D61-48E9-8B13-2CF6CE9CC52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383" t="26056" b="26056"/>
          <a:stretch/>
        </p:blipFill>
        <p:spPr>
          <a:xfrm>
            <a:off x="-1" y="0"/>
            <a:ext cx="9947277" cy="6865034"/>
          </a:xfrm>
          <a:prstGeom prst="rect">
            <a:avLst/>
          </a:prstGeom>
        </p:spPr>
      </p:pic>
      <p:sp>
        <p:nvSpPr>
          <p:cNvPr id="17" name="Picture Placeholder 16">
            <a:extLst>
              <a:ext uri="{FF2B5EF4-FFF2-40B4-BE49-F238E27FC236}">
                <a16:creationId xmlns:a16="http://schemas.microsoft.com/office/drawing/2014/main" id="{A88CFABB-CA9F-4C05-A6A9-21924F317570}"/>
              </a:ext>
            </a:extLst>
          </p:cNvPr>
          <p:cNvSpPr>
            <a:spLocks noGrp="1"/>
          </p:cNvSpPr>
          <p:nvPr>
            <p:ph type="pic" sz="quarter" idx="14"/>
          </p:nvPr>
        </p:nvSpPr>
        <p:spPr>
          <a:xfrm>
            <a:off x="479898" y="235264"/>
            <a:ext cx="2940402" cy="4097586"/>
          </a:xfrm>
          <a:custGeom>
            <a:avLst/>
            <a:gdLst>
              <a:gd name="connsiteX0" fmla="*/ 335873 w 3302616"/>
              <a:gd name="connsiteY0" fmla="*/ 1241 h 4602348"/>
              <a:gd name="connsiteX1" fmla="*/ 498624 w 3302616"/>
              <a:gd name="connsiteY1" fmla="*/ 67608 h 4602348"/>
              <a:gd name="connsiteX2" fmla="*/ 1941204 w 3302616"/>
              <a:gd name="connsiteY2" fmla="*/ 1218478 h 4602348"/>
              <a:gd name="connsiteX3" fmla="*/ 3302616 w 3302616"/>
              <a:gd name="connsiteY3" fmla="*/ 2304586 h 4602348"/>
              <a:gd name="connsiteX4" fmla="*/ 1941204 w 3302616"/>
              <a:gd name="connsiteY4" fmla="*/ 3390695 h 4602348"/>
              <a:gd name="connsiteX5" fmla="*/ 507190 w 3302616"/>
              <a:gd name="connsiteY5" fmla="*/ 4534740 h 4602348"/>
              <a:gd name="connsiteX6" fmla="*/ 8567 w 3302616"/>
              <a:gd name="connsiteY6" fmla="*/ 4294720 h 4602348"/>
              <a:gd name="connsiteX7" fmla="*/ 8567 w 3302616"/>
              <a:gd name="connsiteY7" fmla="*/ 3846192 h 4602348"/>
              <a:gd name="connsiteX8" fmla="*/ 8567 w 3302616"/>
              <a:gd name="connsiteY8" fmla="*/ 3845176 h 4602348"/>
              <a:gd name="connsiteX9" fmla="*/ 8567 w 3302616"/>
              <a:gd name="connsiteY9" fmla="*/ 2759212 h 4602348"/>
              <a:gd name="connsiteX10" fmla="*/ 579646 w 3302616"/>
              <a:gd name="connsiteY10" fmla="*/ 2303568 h 4602348"/>
              <a:gd name="connsiteX11" fmla="*/ 0 w 3302616"/>
              <a:gd name="connsiteY11" fmla="*/ 1841101 h 4602348"/>
              <a:gd name="connsiteX12" fmla="*/ 0 w 3302616"/>
              <a:gd name="connsiteY12" fmla="*/ 756010 h 4602348"/>
              <a:gd name="connsiteX13" fmla="*/ 0 w 3302616"/>
              <a:gd name="connsiteY13" fmla="*/ 754992 h 4602348"/>
              <a:gd name="connsiteX14" fmla="*/ 0 w 3302616"/>
              <a:gd name="connsiteY14" fmla="*/ 307628 h 4602348"/>
              <a:gd name="connsiteX15" fmla="*/ 335873 w 3302616"/>
              <a:gd name="connsiteY15" fmla="*/ 1241 h 460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02616" h="4602348">
                <a:moveTo>
                  <a:pt x="335873" y="1241"/>
                </a:moveTo>
                <a:cubicBezTo>
                  <a:pt x="392045" y="6360"/>
                  <a:pt x="448348" y="27496"/>
                  <a:pt x="498624" y="67608"/>
                </a:cubicBezTo>
                <a:lnTo>
                  <a:pt x="1941204" y="1218478"/>
                </a:lnTo>
                <a:lnTo>
                  <a:pt x="3302616" y="2304586"/>
                </a:lnTo>
                <a:lnTo>
                  <a:pt x="1941204" y="3390695"/>
                </a:lnTo>
                <a:lnTo>
                  <a:pt x="507190" y="4534740"/>
                </a:lnTo>
                <a:cubicBezTo>
                  <a:pt x="306086" y="4695187"/>
                  <a:pt x="8567" y="4552018"/>
                  <a:pt x="8567" y="4294720"/>
                </a:cubicBezTo>
                <a:lnTo>
                  <a:pt x="8567" y="3846192"/>
                </a:lnTo>
                <a:lnTo>
                  <a:pt x="8567" y="3845176"/>
                </a:lnTo>
                <a:lnTo>
                  <a:pt x="8567" y="2759212"/>
                </a:lnTo>
                <a:lnTo>
                  <a:pt x="579646" y="2303568"/>
                </a:lnTo>
                <a:lnTo>
                  <a:pt x="0" y="1841101"/>
                </a:lnTo>
                <a:lnTo>
                  <a:pt x="0" y="756010"/>
                </a:lnTo>
                <a:lnTo>
                  <a:pt x="0" y="754992"/>
                </a:lnTo>
                <a:lnTo>
                  <a:pt x="0" y="307628"/>
                </a:lnTo>
                <a:cubicBezTo>
                  <a:pt x="0" y="114655"/>
                  <a:pt x="167355" y="-14121"/>
                  <a:pt x="335873" y="1241"/>
                </a:cubicBezTo>
                <a:close/>
              </a:path>
            </a:pathLst>
          </a:custGeom>
          <a:solidFill>
            <a:schemeClr val="tx2"/>
          </a:solidFill>
          <a:ln w="38100">
            <a:solidFill>
              <a:schemeClr val="bg1"/>
            </a:solidFill>
          </a:ln>
        </p:spPr>
        <p:txBody>
          <a:bodyPr wrap="square" tIns="1554480">
            <a:noAutofit/>
          </a:bodyPr>
          <a:lstStyle>
            <a:lvl1pPr marL="0" indent="0">
              <a:buNone/>
              <a:defRPr sz="1333">
                <a:solidFill>
                  <a:schemeClr val="bg1"/>
                </a:solidFill>
              </a:defRPr>
            </a:lvl1pPr>
          </a:lstStyle>
          <a:p>
            <a:r>
              <a:rPr lang="en-US"/>
              <a:t>Click icon to add picture</a:t>
            </a:r>
          </a:p>
        </p:txBody>
      </p:sp>
      <p:sp>
        <p:nvSpPr>
          <p:cNvPr id="2" name="Title 1">
            <a:extLst>
              <a:ext uri="{FF2B5EF4-FFF2-40B4-BE49-F238E27FC236}">
                <a16:creationId xmlns:a16="http://schemas.microsoft.com/office/drawing/2014/main" id="{B8A20490-2288-4E66-8F43-D7022AA15713}"/>
              </a:ext>
            </a:extLst>
          </p:cNvPr>
          <p:cNvSpPr>
            <a:spLocks noGrp="1"/>
          </p:cNvSpPr>
          <p:nvPr>
            <p:ph type="title"/>
          </p:nvPr>
        </p:nvSpPr>
        <p:spPr>
          <a:xfrm>
            <a:off x="2827605" y="5164090"/>
            <a:ext cx="8879659" cy="755828"/>
          </a:xfrm>
          <a:prstGeom prst="rect">
            <a:avLst/>
          </a:prstGeom>
        </p:spPr>
        <p:txBody>
          <a:bodyPr lIns="0" rIns="0" anchor="b" anchorCtr="0"/>
          <a:lstStyle>
            <a:lvl1pPr algn="l">
              <a:defRPr/>
            </a:lvl1pPr>
          </a:lstStyle>
          <a:p>
            <a:r>
              <a:rPr lang="en-US"/>
              <a:t>Click to edit Master title style</a:t>
            </a:r>
          </a:p>
        </p:txBody>
      </p:sp>
      <p:pic>
        <p:nvPicPr>
          <p:cNvPr id="10" name="Graphic 9">
            <a:extLst>
              <a:ext uri="{FF2B5EF4-FFF2-40B4-BE49-F238E27FC236}">
                <a16:creationId xmlns:a16="http://schemas.microsoft.com/office/drawing/2014/main" id="{F1076381-E5A3-4F67-94C9-BF86090123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68424" y="536340"/>
            <a:ext cx="2938841" cy="1276962"/>
          </a:xfrm>
          <a:prstGeom prst="rect">
            <a:avLst/>
          </a:prstGeom>
        </p:spPr>
      </p:pic>
      <p:sp>
        <p:nvSpPr>
          <p:cNvPr id="12" name="Text Placeholder 11">
            <a:extLst>
              <a:ext uri="{FF2B5EF4-FFF2-40B4-BE49-F238E27FC236}">
                <a16:creationId xmlns:a16="http://schemas.microsoft.com/office/drawing/2014/main" id="{1D710D81-C346-4D96-B566-8AB35C14EA59}"/>
              </a:ext>
            </a:extLst>
          </p:cNvPr>
          <p:cNvSpPr>
            <a:spLocks noGrp="1"/>
          </p:cNvSpPr>
          <p:nvPr>
            <p:ph type="body" sz="quarter" idx="10"/>
          </p:nvPr>
        </p:nvSpPr>
        <p:spPr>
          <a:xfrm>
            <a:off x="2827304" y="6019986"/>
            <a:ext cx="8880132" cy="755828"/>
          </a:xfrm>
        </p:spPr>
        <p:txBody>
          <a:bodyPr lIns="0" rIns="0" anchor="t" anchorCtr="0"/>
          <a:lstStyle>
            <a:lvl1pPr marL="0" indent="0" algn="l">
              <a:buNone/>
              <a:defRPr lang="en-US" sz="1800" dirty="0" smtClean="0">
                <a:latin typeface="+mj-lt"/>
                <a:ea typeface="+mj-ea"/>
                <a:cs typeface="+mj-cs"/>
              </a:defRPr>
            </a:lvl1pPr>
          </a:lstStyle>
          <a:p>
            <a:pPr marL="0" lvl="0">
              <a:spcBef>
                <a:spcPct val="0"/>
              </a:spcBef>
            </a:pPr>
            <a:r>
              <a:rPr lang="en-US"/>
              <a:t>Click to edit Master text styles</a:t>
            </a:r>
          </a:p>
        </p:txBody>
      </p:sp>
      <p:sp>
        <p:nvSpPr>
          <p:cNvPr id="15" name="Picture Placeholder 14">
            <a:extLst>
              <a:ext uri="{FF2B5EF4-FFF2-40B4-BE49-F238E27FC236}">
                <a16:creationId xmlns:a16="http://schemas.microsoft.com/office/drawing/2014/main" id="{522799E4-2575-4A5B-B094-20179B5FD4B7}"/>
              </a:ext>
            </a:extLst>
          </p:cNvPr>
          <p:cNvSpPr>
            <a:spLocks noGrp="1"/>
          </p:cNvSpPr>
          <p:nvPr>
            <p:ph type="pic" sz="quarter" idx="12"/>
          </p:nvPr>
        </p:nvSpPr>
        <p:spPr>
          <a:xfrm>
            <a:off x="2485171" y="235264"/>
            <a:ext cx="2940402" cy="4097586"/>
          </a:xfrm>
          <a:custGeom>
            <a:avLst/>
            <a:gdLst>
              <a:gd name="connsiteX0" fmla="*/ 335873 w 3302616"/>
              <a:gd name="connsiteY0" fmla="*/ 1241 h 4602348"/>
              <a:gd name="connsiteX1" fmla="*/ 498624 w 3302616"/>
              <a:gd name="connsiteY1" fmla="*/ 67608 h 4602348"/>
              <a:gd name="connsiteX2" fmla="*/ 1941204 w 3302616"/>
              <a:gd name="connsiteY2" fmla="*/ 1218478 h 4602348"/>
              <a:gd name="connsiteX3" fmla="*/ 3302616 w 3302616"/>
              <a:gd name="connsiteY3" fmla="*/ 2304586 h 4602348"/>
              <a:gd name="connsiteX4" fmla="*/ 1941204 w 3302616"/>
              <a:gd name="connsiteY4" fmla="*/ 3390695 h 4602348"/>
              <a:gd name="connsiteX5" fmla="*/ 507190 w 3302616"/>
              <a:gd name="connsiteY5" fmla="*/ 4534740 h 4602348"/>
              <a:gd name="connsiteX6" fmla="*/ 8567 w 3302616"/>
              <a:gd name="connsiteY6" fmla="*/ 4294720 h 4602348"/>
              <a:gd name="connsiteX7" fmla="*/ 8567 w 3302616"/>
              <a:gd name="connsiteY7" fmla="*/ 3846192 h 4602348"/>
              <a:gd name="connsiteX8" fmla="*/ 8567 w 3302616"/>
              <a:gd name="connsiteY8" fmla="*/ 3845176 h 4602348"/>
              <a:gd name="connsiteX9" fmla="*/ 8567 w 3302616"/>
              <a:gd name="connsiteY9" fmla="*/ 2759212 h 4602348"/>
              <a:gd name="connsiteX10" fmla="*/ 579646 w 3302616"/>
              <a:gd name="connsiteY10" fmla="*/ 2303568 h 4602348"/>
              <a:gd name="connsiteX11" fmla="*/ 0 w 3302616"/>
              <a:gd name="connsiteY11" fmla="*/ 1841101 h 4602348"/>
              <a:gd name="connsiteX12" fmla="*/ 0 w 3302616"/>
              <a:gd name="connsiteY12" fmla="*/ 756010 h 4602348"/>
              <a:gd name="connsiteX13" fmla="*/ 0 w 3302616"/>
              <a:gd name="connsiteY13" fmla="*/ 754992 h 4602348"/>
              <a:gd name="connsiteX14" fmla="*/ 0 w 3302616"/>
              <a:gd name="connsiteY14" fmla="*/ 307628 h 4602348"/>
              <a:gd name="connsiteX15" fmla="*/ 335873 w 3302616"/>
              <a:gd name="connsiteY15" fmla="*/ 1241 h 460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02616" h="4602348">
                <a:moveTo>
                  <a:pt x="335873" y="1241"/>
                </a:moveTo>
                <a:cubicBezTo>
                  <a:pt x="392045" y="6360"/>
                  <a:pt x="448348" y="27496"/>
                  <a:pt x="498624" y="67608"/>
                </a:cubicBezTo>
                <a:lnTo>
                  <a:pt x="1941204" y="1218478"/>
                </a:lnTo>
                <a:lnTo>
                  <a:pt x="3302616" y="2304586"/>
                </a:lnTo>
                <a:lnTo>
                  <a:pt x="1941204" y="3390695"/>
                </a:lnTo>
                <a:lnTo>
                  <a:pt x="507190" y="4534740"/>
                </a:lnTo>
                <a:cubicBezTo>
                  <a:pt x="306086" y="4695187"/>
                  <a:pt x="8567" y="4552018"/>
                  <a:pt x="8567" y="4294720"/>
                </a:cubicBezTo>
                <a:lnTo>
                  <a:pt x="8567" y="3846192"/>
                </a:lnTo>
                <a:lnTo>
                  <a:pt x="8567" y="3845176"/>
                </a:lnTo>
                <a:lnTo>
                  <a:pt x="8567" y="2759212"/>
                </a:lnTo>
                <a:lnTo>
                  <a:pt x="579646" y="2303568"/>
                </a:lnTo>
                <a:lnTo>
                  <a:pt x="0" y="1841101"/>
                </a:lnTo>
                <a:lnTo>
                  <a:pt x="0" y="756010"/>
                </a:lnTo>
                <a:lnTo>
                  <a:pt x="0" y="754992"/>
                </a:lnTo>
                <a:lnTo>
                  <a:pt x="0" y="307628"/>
                </a:lnTo>
                <a:cubicBezTo>
                  <a:pt x="0" y="114655"/>
                  <a:pt x="167355" y="-14121"/>
                  <a:pt x="335873" y="1241"/>
                </a:cubicBezTo>
                <a:close/>
              </a:path>
            </a:pathLst>
          </a:custGeom>
          <a:solidFill>
            <a:schemeClr val="accent1"/>
          </a:solidFill>
          <a:ln w="38100">
            <a:solidFill>
              <a:srgbClr val="F2F2F2"/>
            </a:solidFill>
          </a:ln>
        </p:spPr>
        <p:txBody>
          <a:bodyPr wrap="square" tIns="1554480">
            <a:noAutofit/>
          </a:bodyPr>
          <a:lstStyle>
            <a:lvl1pPr marL="0" indent="0">
              <a:buNone/>
              <a:defRPr sz="1333">
                <a:solidFill>
                  <a:schemeClr val="bg1"/>
                </a:solidFill>
              </a:defRPr>
            </a:lvl1pPr>
          </a:lstStyle>
          <a:p>
            <a:r>
              <a:rPr lang="en-US"/>
              <a:t>Click icon to add picture</a:t>
            </a:r>
          </a:p>
        </p:txBody>
      </p:sp>
      <p:sp>
        <p:nvSpPr>
          <p:cNvPr id="16" name="Picture Placeholder 15">
            <a:extLst>
              <a:ext uri="{FF2B5EF4-FFF2-40B4-BE49-F238E27FC236}">
                <a16:creationId xmlns:a16="http://schemas.microsoft.com/office/drawing/2014/main" id="{0903A371-A73F-432F-8EF6-8152C8B03405}"/>
              </a:ext>
            </a:extLst>
          </p:cNvPr>
          <p:cNvSpPr>
            <a:spLocks noGrp="1"/>
          </p:cNvSpPr>
          <p:nvPr>
            <p:ph type="pic" sz="quarter" idx="13"/>
          </p:nvPr>
        </p:nvSpPr>
        <p:spPr>
          <a:xfrm>
            <a:off x="4490444" y="235264"/>
            <a:ext cx="2940402" cy="4097586"/>
          </a:xfrm>
          <a:custGeom>
            <a:avLst/>
            <a:gdLst>
              <a:gd name="connsiteX0" fmla="*/ 335873 w 3302616"/>
              <a:gd name="connsiteY0" fmla="*/ 1241 h 4602348"/>
              <a:gd name="connsiteX1" fmla="*/ 498624 w 3302616"/>
              <a:gd name="connsiteY1" fmla="*/ 67608 h 4602348"/>
              <a:gd name="connsiteX2" fmla="*/ 1941204 w 3302616"/>
              <a:gd name="connsiteY2" fmla="*/ 1218478 h 4602348"/>
              <a:gd name="connsiteX3" fmla="*/ 3302616 w 3302616"/>
              <a:gd name="connsiteY3" fmla="*/ 2304586 h 4602348"/>
              <a:gd name="connsiteX4" fmla="*/ 1941204 w 3302616"/>
              <a:gd name="connsiteY4" fmla="*/ 3390695 h 4602348"/>
              <a:gd name="connsiteX5" fmla="*/ 507190 w 3302616"/>
              <a:gd name="connsiteY5" fmla="*/ 4534740 h 4602348"/>
              <a:gd name="connsiteX6" fmla="*/ 8567 w 3302616"/>
              <a:gd name="connsiteY6" fmla="*/ 4294720 h 4602348"/>
              <a:gd name="connsiteX7" fmla="*/ 8567 w 3302616"/>
              <a:gd name="connsiteY7" fmla="*/ 3846192 h 4602348"/>
              <a:gd name="connsiteX8" fmla="*/ 8567 w 3302616"/>
              <a:gd name="connsiteY8" fmla="*/ 3845176 h 4602348"/>
              <a:gd name="connsiteX9" fmla="*/ 8567 w 3302616"/>
              <a:gd name="connsiteY9" fmla="*/ 2759212 h 4602348"/>
              <a:gd name="connsiteX10" fmla="*/ 579646 w 3302616"/>
              <a:gd name="connsiteY10" fmla="*/ 2303568 h 4602348"/>
              <a:gd name="connsiteX11" fmla="*/ 0 w 3302616"/>
              <a:gd name="connsiteY11" fmla="*/ 1841101 h 4602348"/>
              <a:gd name="connsiteX12" fmla="*/ 0 w 3302616"/>
              <a:gd name="connsiteY12" fmla="*/ 756010 h 4602348"/>
              <a:gd name="connsiteX13" fmla="*/ 0 w 3302616"/>
              <a:gd name="connsiteY13" fmla="*/ 754992 h 4602348"/>
              <a:gd name="connsiteX14" fmla="*/ 0 w 3302616"/>
              <a:gd name="connsiteY14" fmla="*/ 307628 h 4602348"/>
              <a:gd name="connsiteX15" fmla="*/ 335873 w 3302616"/>
              <a:gd name="connsiteY15" fmla="*/ 1241 h 460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02616" h="4602348">
                <a:moveTo>
                  <a:pt x="335873" y="1241"/>
                </a:moveTo>
                <a:cubicBezTo>
                  <a:pt x="392045" y="6360"/>
                  <a:pt x="448348" y="27496"/>
                  <a:pt x="498624" y="67608"/>
                </a:cubicBezTo>
                <a:lnTo>
                  <a:pt x="1941204" y="1218478"/>
                </a:lnTo>
                <a:lnTo>
                  <a:pt x="3302616" y="2304586"/>
                </a:lnTo>
                <a:lnTo>
                  <a:pt x="1941204" y="3390695"/>
                </a:lnTo>
                <a:lnTo>
                  <a:pt x="507190" y="4534740"/>
                </a:lnTo>
                <a:cubicBezTo>
                  <a:pt x="306086" y="4695187"/>
                  <a:pt x="8567" y="4552018"/>
                  <a:pt x="8567" y="4294720"/>
                </a:cubicBezTo>
                <a:lnTo>
                  <a:pt x="8567" y="3846192"/>
                </a:lnTo>
                <a:lnTo>
                  <a:pt x="8567" y="3845176"/>
                </a:lnTo>
                <a:lnTo>
                  <a:pt x="8567" y="2759212"/>
                </a:lnTo>
                <a:lnTo>
                  <a:pt x="579646" y="2303568"/>
                </a:lnTo>
                <a:lnTo>
                  <a:pt x="0" y="1841101"/>
                </a:lnTo>
                <a:lnTo>
                  <a:pt x="0" y="756010"/>
                </a:lnTo>
                <a:lnTo>
                  <a:pt x="0" y="754992"/>
                </a:lnTo>
                <a:lnTo>
                  <a:pt x="0" y="307628"/>
                </a:lnTo>
                <a:cubicBezTo>
                  <a:pt x="0" y="114655"/>
                  <a:pt x="167355" y="-14121"/>
                  <a:pt x="335873" y="1241"/>
                </a:cubicBezTo>
                <a:close/>
              </a:path>
            </a:pathLst>
          </a:custGeom>
          <a:solidFill>
            <a:schemeClr val="accent5"/>
          </a:solidFill>
          <a:ln w="38100">
            <a:solidFill>
              <a:srgbClr val="F2F2F2"/>
            </a:solidFill>
          </a:ln>
        </p:spPr>
        <p:txBody>
          <a:bodyPr wrap="square" tIns="1554480">
            <a:noAutofit/>
          </a:bodyPr>
          <a:lstStyle>
            <a:lvl1pPr marL="0" indent="0">
              <a:buNone/>
              <a:defRPr sz="1333">
                <a:solidFill>
                  <a:schemeClr val="bg1"/>
                </a:solidFill>
              </a:defRPr>
            </a:lvl1pPr>
          </a:lstStyle>
          <a:p>
            <a:r>
              <a:rPr lang="en-US"/>
              <a:t>Click icon to add picture</a:t>
            </a:r>
          </a:p>
        </p:txBody>
      </p:sp>
      <p:pic>
        <p:nvPicPr>
          <p:cNvPr id="21" name="Graphic 20">
            <a:extLst>
              <a:ext uri="{FF2B5EF4-FFF2-40B4-BE49-F238E27FC236}">
                <a16:creationId xmlns:a16="http://schemas.microsoft.com/office/drawing/2014/main" id="{7FFB6F7B-0854-4FB9-8EAA-A105571B0DEF}"/>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895127" y="5306013"/>
            <a:ext cx="1349597" cy="1012197"/>
          </a:xfrm>
          <a:prstGeom prst="rect">
            <a:avLst/>
          </a:prstGeom>
          <a:effectLst/>
        </p:spPr>
      </p:pic>
      <p:cxnSp>
        <p:nvCxnSpPr>
          <p:cNvPr id="22" name="Straight Connector 21">
            <a:extLst>
              <a:ext uri="{FF2B5EF4-FFF2-40B4-BE49-F238E27FC236}">
                <a16:creationId xmlns:a16="http://schemas.microsoft.com/office/drawing/2014/main" id="{9574E222-6370-4D0F-A74E-D1E5B47380ED}"/>
              </a:ext>
            </a:extLst>
          </p:cNvPr>
          <p:cNvCxnSpPr>
            <a:cxnSpLocks/>
          </p:cNvCxnSpPr>
          <p:nvPr userDrawn="1"/>
        </p:nvCxnSpPr>
        <p:spPr>
          <a:xfrm>
            <a:off x="2480915" y="5296664"/>
            <a:ext cx="0" cy="1030896"/>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75474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Slide Transition Option 1">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284AA69-673B-4218-B132-9E9BF484807A}"/>
              </a:ext>
            </a:extLst>
          </p:cNvPr>
          <p:cNvSpPr>
            <a:spLocks noGrp="1"/>
          </p:cNvSpPr>
          <p:nvPr>
            <p:ph type="sldNum" sz="quarter" idx="11"/>
          </p:nvPr>
        </p:nvSpPr>
        <p:spPr/>
        <p:txBody>
          <a:bodyPr/>
          <a:lstStyle/>
          <a:p>
            <a:fld id="{06527D8E-D30F-8741-AC46-BD282B720A9A}" type="slidenum">
              <a:rPr lang="en-US" smtClean="0"/>
              <a:pPr/>
              <a:t>‹#›</a:t>
            </a:fld>
            <a:endParaRPr lang="en-US"/>
          </a:p>
        </p:txBody>
      </p:sp>
      <p:sp>
        <p:nvSpPr>
          <p:cNvPr id="7" name="Title 6">
            <a:extLst>
              <a:ext uri="{FF2B5EF4-FFF2-40B4-BE49-F238E27FC236}">
                <a16:creationId xmlns:a16="http://schemas.microsoft.com/office/drawing/2014/main" id="{28D63BE9-FAB4-43CE-910A-7E323EA9E781}"/>
              </a:ext>
            </a:extLst>
          </p:cNvPr>
          <p:cNvSpPr>
            <a:spLocks noGrp="1"/>
          </p:cNvSpPr>
          <p:nvPr>
            <p:ph type="title" hasCustomPrompt="1"/>
          </p:nvPr>
        </p:nvSpPr>
        <p:spPr>
          <a:xfrm>
            <a:off x="6718151" y="2029338"/>
            <a:ext cx="5153382" cy="2799037"/>
          </a:xfrm>
          <a:prstGeom prst="rect">
            <a:avLst/>
          </a:prstGeom>
        </p:spPr>
        <p:txBody>
          <a:bodyPr/>
          <a:lstStyle>
            <a:lvl1pPr>
              <a:defRPr/>
            </a:lvl1pPr>
          </a:lstStyle>
          <a:p>
            <a:r>
              <a:rPr lang="en-US"/>
              <a:t>Slide Transition Title</a:t>
            </a:r>
            <a:br>
              <a:rPr lang="en-US"/>
            </a:br>
            <a:r>
              <a:rPr lang="en-US"/>
              <a:t>Option 1</a:t>
            </a:r>
          </a:p>
        </p:txBody>
      </p:sp>
      <p:pic>
        <p:nvPicPr>
          <p:cNvPr id="8" name="Picture 7">
            <a:extLst>
              <a:ext uri="{FF2B5EF4-FFF2-40B4-BE49-F238E27FC236}">
                <a16:creationId xmlns:a16="http://schemas.microsoft.com/office/drawing/2014/main" id="{15921292-9315-4046-AC3C-2581603C153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34230" y="3181640"/>
            <a:ext cx="659243" cy="494432"/>
          </a:xfrm>
          <a:prstGeom prst="rect">
            <a:avLst/>
          </a:prstGeom>
          <a:ln>
            <a:noFill/>
          </a:ln>
        </p:spPr>
      </p:pic>
      <p:sp>
        <p:nvSpPr>
          <p:cNvPr id="13" name="Picture Placeholder 12">
            <a:extLst>
              <a:ext uri="{FF2B5EF4-FFF2-40B4-BE49-F238E27FC236}">
                <a16:creationId xmlns:a16="http://schemas.microsoft.com/office/drawing/2014/main" id="{6E527A4F-8153-4EA3-989D-6DE5DC9EF1F7}"/>
              </a:ext>
            </a:extLst>
          </p:cNvPr>
          <p:cNvSpPr>
            <a:spLocks noGrp="1"/>
          </p:cNvSpPr>
          <p:nvPr>
            <p:ph type="pic" sz="quarter" idx="12"/>
          </p:nvPr>
        </p:nvSpPr>
        <p:spPr>
          <a:xfrm>
            <a:off x="-16918" y="-1"/>
            <a:ext cx="6377960" cy="6857713"/>
          </a:xfrm>
          <a:custGeom>
            <a:avLst/>
            <a:gdLst>
              <a:gd name="connsiteX0" fmla="*/ 0 w 7653552"/>
              <a:gd name="connsiteY0" fmla="*/ 0 h 8229256"/>
              <a:gd name="connsiteX1" fmla="*/ 2486064 w 7653552"/>
              <a:gd name="connsiteY1" fmla="*/ 0 h 8229256"/>
              <a:gd name="connsiteX2" fmla="*/ 4498586 w 7653552"/>
              <a:gd name="connsiteY2" fmla="*/ 1605562 h 8229256"/>
              <a:gd name="connsiteX3" fmla="*/ 7653552 w 7653552"/>
              <a:gd name="connsiteY3" fmla="*/ 4122535 h 8229256"/>
              <a:gd name="connsiteX4" fmla="*/ 4498586 w 7653552"/>
              <a:gd name="connsiteY4" fmla="*/ 6639508 h 8229256"/>
              <a:gd name="connsiteX5" fmla="*/ 2505902 w 7653552"/>
              <a:gd name="connsiteY5" fmla="*/ 8229256 h 8229256"/>
              <a:gd name="connsiteX6" fmla="*/ 19854 w 7653552"/>
              <a:gd name="connsiteY6" fmla="*/ 8229256 h 8229256"/>
              <a:gd name="connsiteX7" fmla="*/ 19854 w 7653552"/>
              <a:gd name="connsiteY7" fmla="*/ 7695087 h 8229256"/>
              <a:gd name="connsiteX8" fmla="*/ 19854 w 7653552"/>
              <a:gd name="connsiteY8" fmla="*/ 7692731 h 8229256"/>
              <a:gd name="connsiteX9" fmla="*/ 19854 w 7653552"/>
              <a:gd name="connsiteY9" fmla="*/ 5176094 h 8229256"/>
              <a:gd name="connsiteX10" fmla="*/ 1343284 w 7653552"/>
              <a:gd name="connsiteY10" fmla="*/ 4120175 h 8229256"/>
              <a:gd name="connsiteX11" fmla="*/ 0 w 7653552"/>
              <a:gd name="connsiteY11" fmla="*/ 3048444 h 8229256"/>
              <a:gd name="connsiteX12" fmla="*/ 0 w 7653552"/>
              <a:gd name="connsiteY12" fmla="*/ 533831 h 8229256"/>
              <a:gd name="connsiteX13" fmla="*/ 0 w 7653552"/>
              <a:gd name="connsiteY13" fmla="*/ 531471 h 8229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53552" h="8229256">
                <a:moveTo>
                  <a:pt x="0" y="0"/>
                </a:moveTo>
                <a:lnTo>
                  <a:pt x="2486064" y="0"/>
                </a:lnTo>
                <a:lnTo>
                  <a:pt x="4498586" y="1605562"/>
                </a:lnTo>
                <a:lnTo>
                  <a:pt x="7653552" y="4122535"/>
                </a:lnTo>
                <a:lnTo>
                  <a:pt x="4498586" y="6639508"/>
                </a:lnTo>
                <a:lnTo>
                  <a:pt x="2505902" y="8229256"/>
                </a:lnTo>
                <a:lnTo>
                  <a:pt x="19854" y="8229256"/>
                </a:lnTo>
                <a:lnTo>
                  <a:pt x="19854" y="7695087"/>
                </a:lnTo>
                <a:lnTo>
                  <a:pt x="19854" y="7692731"/>
                </a:lnTo>
                <a:lnTo>
                  <a:pt x="19854" y="5176094"/>
                </a:lnTo>
                <a:lnTo>
                  <a:pt x="1343284" y="4120175"/>
                </a:lnTo>
                <a:lnTo>
                  <a:pt x="0" y="3048444"/>
                </a:lnTo>
                <a:lnTo>
                  <a:pt x="0" y="533831"/>
                </a:lnTo>
                <a:lnTo>
                  <a:pt x="0" y="531471"/>
                </a:lnTo>
                <a:close/>
              </a:path>
            </a:pathLst>
          </a:custGeom>
          <a:solidFill>
            <a:schemeClr val="bg1">
              <a:lumMod val="95000"/>
            </a:schemeClr>
          </a:solidFill>
          <a:effectLst>
            <a:outerShdw blurRad="88900" dist="38100" algn="l" rotWithShape="0">
              <a:schemeClr val="bg1">
                <a:lumMod val="50000"/>
                <a:alpha val="60000"/>
              </a:schemeClr>
            </a:outerShdw>
          </a:effectLst>
        </p:spPr>
        <p:txBody>
          <a:bodyPr wrap="square" lIns="548640" tIns="914400">
            <a:noAutofit/>
          </a:bodyPr>
          <a:lstStyle>
            <a:lvl1pPr marL="0" indent="0">
              <a:buNone/>
              <a:defRPr sz="1667"/>
            </a:lvl1pPr>
          </a:lstStyle>
          <a:p>
            <a:r>
              <a:rPr lang="en-US"/>
              <a:t>Click icon to add picture</a:t>
            </a:r>
          </a:p>
        </p:txBody>
      </p:sp>
      <p:pic>
        <p:nvPicPr>
          <p:cNvPr id="6" name="Graphic 5">
            <a:extLst>
              <a:ext uri="{FF2B5EF4-FFF2-40B4-BE49-F238E27FC236}">
                <a16:creationId xmlns:a16="http://schemas.microsoft.com/office/drawing/2014/main" id="{40AE5122-DA7E-41DD-8910-1F892F78A803}"/>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501878" y="355929"/>
            <a:ext cx="1356484" cy="461921"/>
          </a:xfrm>
          <a:prstGeom prst="rect">
            <a:avLst/>
          </a:prstGeom>
        </p:spPr>
      </p:pic>
    </p:spTree>
    <p:extLst>
      <p:ext uri="{BB962C8B-B14F-4D97-AF65-F5344CB8AC3E}">
        <p14:creationId xmlns:p14="http://schemas.microsoft.com/office/powerpoint/2010/main" val="13310940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Slide Transition Option 2">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75FDD52B-6D8F-4EF9-81B0-06D80B48ACB0}"/>
              </a:ext>
            </a:extLst>
          </p:cNvPr>
          <p:cNvSpPr/>
          <p:nvPr userDrawn="1"/>
        </p:nvSpPr>
        <p:spPr>
          <a:xfrm>
            <a:off x="-20097" y="0"/>
            <a:ext cx="6380703" cy="6865412"/>
          </a:xfrm>
          <a:custGeom>
            <a:avLst/>
            <a:gdLst>
              <a:gd name="connsiteX0" fmla="*/ 0 w 7648257"/>
              <a:gd name="connsiteY0" fmla="*/ 0 h 8229256"/>
              <a:gd name="connsiteX1" fmla="*/ 2486064 w 7648257"/>
              <a:gd name="connsiteY1" fmla="*/ 0 h 8229256"/>
              <a:gd name="connsiteX2" fmla="*/ 4498586 w 7648257"/>
              <a:gd name="connsiteY2" fmla="*/ 1605562 h 8229256"/>
              <a:gd name="connsiteX3" fmla="*/ 7648257 w 7648257"/>
              <a:gd name="connsiteY3" fmla="*/ 4118311 h 8229256"/>
              <a:gd name="connsiteX4" fmla="*/ 7648257 w 7648257"/>
              <a:gd name="connsiteY4" fmla="*/ 4126759 h 8229256"/>
              <a:gd name="connsiteX5" fmla="*/ 4498586 w 7648257"/>
              <a:gd name="connsiteY5" fmla="*/ 6639508 h 8229256"/>
              <a:gd name="connsiteX6" fmla="*/ 2505902 w 7648257"/>
              <a:gd name="connsiteY6" fmla="*/ 8229256 h 8229256"/>
              <a:gd name="connsiteX7" fmla="*/ 19854 w 7648257"/>
              <a:gd name="connsiteY7" fmla="*/ 8229256 h 8229256"/>
              <a:gd name="connsiteX8" fmla="*/ 19854 w 7648257"/>
              <a:gd name="connsiteY8" fmla="*/ 7695087 h 8229256"/>
              <a:gd name="connsiteX9" fmla="*/ 19854 w 7648257"/>
              <a:gd name="connsiteY9" fmla="*/ 7692731 h 8229256"/>
              <a:gd name="connsiteX10" fmla="*/ 19854 w 7648257"/>
              <a:gd name="connsiteY10" fmla="*/ 5176094 h 8229256"/>
              <a:gd name="connsiteX11" fmla="*/ 1343284 w 7648257"/>
              <a:gd name="connsiteY11" fmla="*/ 4120175 h 8229256"/>
              <a:gd name="connsiteX12" fmla="*/ 0 w 7648257"/>
              <a:gd name="connsiteY12" fmla="*/ 3048444 h 8229256"/>
              <a:gd name="connsiteX13" fmla="*/ 0 w 7648257"/>
              <a:gd name="connsiteY13" fmla="*/ 533831 h 8229256"/>
              <a:gd name="connsiteX14" fmla="*/ 0 w 7648257"/>
              <a:gd name="connsiteY14" fmla="*/ 531471 h 8229256"/>
              <a:gd name="connsiteX15" fmla="*/ 0 w 7648257"/>
              <a:gd name="connsiteY15" fmla="*/ 0 h 8229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648257" h="8229256">
                <a:moveTo>
                  <a:pt x="0" y="0"/>
                </a:moveTo>
                <a:lnTo>
                  <a:pt x="2486064" y="0"/>
                </a:lnTo>
                <a:lnTo>
                  <a:pt x="4498586" y="1605562"/>
                </a:lnTo>
                <a:lnTo>
                  <a:pt x="7648257" y="4118311"/>
                </a:lnTo>
                <a:lnTo>
                  <a:pt x="7648257" y="4126759"/>
                </a:lnTo>
                <a:lnTo>
                  <a:pt x="4498586" y="6639508"/>
                </a:lnTo>
                <a:lnTo>
                  <a:pt x="2505902" y="8229256"/>
                </a:lnTo>
                <a:lnTo>
                  <a:pt x="19854" y="8229256"/>
                </a:lnTo>
                <a:lnTo>
                  <a:pt x="19854" y="7695087"/>
                </a:lnTo>
                <a:lnTo>
                  <a:pt x="19854" y="7692731"/>
                </a:lnTo>
                <a:lnTo>
                  <a:pt x="19854" y="5176094"/>
                </a:lnTo>
                <a:lnTo>
                  <a:pt x="1343284" y="4120175"/>
                </a:lnTo>
                <a:lnTo>
                  <a:pt x="0" y="3048444"/>
                </a:lnTo>
                <a:lnTo>
                  <a:pt x="0" y="533831"/>
                </a:lnTo>
                <a:lnTo>
                  <a:pt x="0" y="531471"/>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500"/>
          </a:p>
        </p:txBody>
      </p:sp>
      <p:sp>
        <p:nvSpPr>
          <p:cNvPr id="4" name="Slide Number Placeholder 3">
            <a:extLst>
              <a:ext uri="{FF2B5EF4-FFF2-40B4-BE49-F238E27FC236}">
                <a16:creationId xmlns:a16="http://schemas.microsoft.com/office/drawing/2014/main" id="{0284AA69-673B-4218-B132-9E9BF484807A}"/>
              </a:ext>
            </a:extLst>
          </p:cNvPr>
          <p:cNvSpPr>
            <a:spLocks noGrp="1"/>
          </p:cNvSpPr>
          <p:nvPr>
            <p:ph type="sldNum" sz="quarter" idx="11"/>
          </p:nvPr>
        </p:nvSpPr>
        <p:spPr/>
        <p:txBody>
          <a:bodyPr/>
          <a:lstStyle/>
          <a:p>
            <a:fld id="{06527D8E-D30F-8741-AC46-BD282B720A9A}" type="slidenum">
              <a:rPr lang="en-US" smtClean="0"/>
              <a:pPr/>
              <a:t>‹#›</a:t>
            </a:fld>
            <a:endParaRPr lang="en-US"/>
          </a:p>
        </p:txBody>
      </p:sp>
      <p:sp>
        <p:nvSpPr>
          <p:cNvPr id="7" name="Title 6">
            <a:extLst>
              <a:ext uri="{FF2B5EF4-FFF2-40B4-BE49-F238E27FC236}">
                <a16:creationId xmlns:a16="http://schemas.microsoft.com/office/drawing/2014/main" id="{28D63BE9-FAB4-43CE-910A-7E323EA9E781}"/>
              </a:ext>
            </a:extLst>
          </p:cNvPr>
          <p:cNvSpPr>
            <a:spLocks noGrp="1"/>
          </p:cNvSpPr>
          <p:nvPr>
            <p:ph type="title" hasCustomPrompt="1"/>
          </p:nvPr>
        </p:nvSpPr>
        <p:spPr>
          <a:xfrm>
            <a:off x="6718151" y="2029338"/>
            <a:ext cx="5153382" cy="2799037"/>
          </a:xfrm>
          <a:prstGeom prst="rect">
            <a:avLst/>
          </a:prstGeom>
        </p:spPr>
        <p:txBody>
          <a:bodyPr/>
          <a:lstStyle>
            <a:lvl1pPr>
              <a:defRPr/>
            </a:lvl1pPr>
          </a:lstStyle>
          <a:p>
            <a:r>
              <a:rPr lang="en-US"/>
              <a:t>Slide Transition Title Option 2</a:t>
            </a:r>
          </a:p>
        </p:txBody>
      </p:sp>
      <p:pic>
        <p:nvPicPr>
          <p:cNvPr id="9" name="Graphic 8">
            <a:extLst>
              <a:ext uri="{FF2B5EF4-FFF2-40B4-BE49-F238E27FC236}">
                <a16:creationId xmlns:a16="http://schemas.microsoft.com/office/drawing/2014/main" id="{9AA278DF-3870-4BBB-AC3C-FEC6CC5F2C4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01878" y="355929"/>
            <a:ext cx="1356484" cy="461921"/>
          </a:xfrm>
          <a:prstGeom prst="rect">
            <a:avLst/>
          </a:prstGeom>
        </p:spPr>
      </p:pic>
      <p:pic>
        <p:nvPicPr>
          <p:cNvPr id="10" name="Picture 7">
            <a:extLst>
              <a:ext uri="{FF2B5EF4-FFF2-40B4-BE49-F238E27FC236}">
                <a16:creationId xmlns:a16="http://schemas.microsoft.com/office/drawing/2014/main" id="{C3212124-D8E4-4ED8-9D3E-C57F56F1C1E2}"/>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46504" y="3212324"/>
            <a:ext cx="659243" cy="494432"/>
          </a:xfrm>
          <a:prstGeom prst="rect">
            <a:avLst/>
          </a:prstGeom>
          <a:ln>
            <a:noFill/>
          </a:ln>
        </p:spPr>
      </p:pic>
    </p:spTree>
    <p:extLst>
      <p:ext uri="{BB962C8B-B14F-4D97-AF65-F5344CB8AC3E}">
        <p14:creationId xmlns:p14="http://schemas.microsoft.com/office/powerpoint/2010/main" val="276963025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lide Transition Option 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C743ADC-6617-446C-85B6-62261EED7804}"/>
              </a:ext>
            </a:extLst>
          </p:cNvPr>
          <p:cNvSpPr>
            <a:spLocks noGrp="1"/>
          </p:cNvSpPr>
          <p:nvPr>
            <p:ph type="pic" sz="quarter" idx="12"/>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0 h 6858000"/>
              <a:gd name="connsiteX3" fmla="*/ 12192000 w 12192000"/>
              <a:gd name="connsiteY3" fmla="*/ 6858000 h 6858000"/>
              <a:gd name="connsiteX4" fmla="*/ 12192000 w 12192000"/>
              <a:gd name="connsiteY4" fmla="*/ 6858000 h 6858000"/>
              <a:gd name="connsiteX5" fmla="*/ 0 w 12192000"/>
              <a:gd name="connsiteY5" fmla="*/ 6858000 h 6858000"/>
              <a:gd name="connsiteX6" fmla="*/ 0 w 12192000"/>
              <a:gd name="connsiteY6" fmla="*/ 6858000 h 6858000"/>
              <a:gd name="connsiteX7" fmla="*/ 0 w 12192000"/>
              <a:gd name="connsiteY7" fmla="*/ 0 h 6858000"/>
              <a:gd name="connsiteX0" fmla="*/ 0 w 12192000"/>
              <a:gd name="connsiteY0" fmla="*/ 0 h 6858000"/>
              <a:gd name="connsiteX1" fmla="*/ 12192000 w 12192000"/>
              <a:gd name="connsiteY1" fmla="*/ 0 h 6858000"/>
              <a:gd name="connsiteX2" fmla="*/ 12192000 w 12192000"/>
              <a:gd name="connsiteY2" fmla="*/ 0 h 6858000"/>
              <a:gd name="connsiteX3" fmla="*/ 12192000 w 12192000"/>
              <a:gd name="connsiteY3" fmla="*/ 6858000 h 6858000"/>
              <a:gd name="connsiteX4" fmla="*/ 12192000 w 12192000"/>
              <a:gd name="connsiteY4" fmla="*/ 6858000 h 6858000"/>
              <a:gd name="connsiteX5" fmla="*/ 0 w 12192000"/>
              <a:gd name="connsiteY5" fmla="*/ 6858000 h 6858000"/>
              <a:gd name="connsiteX6" fmla="*/ 0 w 12192000"/>
              <a:gd name="connsiteY6" fmla="*/ 6858000 h 6858000"/>
              <a:gd name="connsiteX7" fmla="*/ 0 w 12192000"/>
              <a:gd name="connsiteY7" fmla="*/ 2559093 h 6858000"/>
              <a:gd name="connsiteX8" fmla="*/ 0 w 12192000"/>
              <a:gd name="connsiteY8" fmla="*/ 0 h 6858000"/>
              <a:gd name="connsiteX0" fmla="*/ 0 w 12192000"/>
              <a:gd name="connsiteY0" fmla="*/ 0 h 6858000"/>
              <a:gd name="connsiteX1" fmla="*/ 12192000 w 12192000"/>
              <a:gd name="connsiteY1" fmla="*/ 0 h 6858000"/>
              <a:gd name="connsiteX2" fmla="*/ 12192000 w 12192000"/>
              <a:gd name="connsiteY2" fmla="*/ 0 h 6858000"/>
              <a:gd name="connsiteX3" fmla="*/ 12192000 w 12192000"/>
              <a:gd name="connsiteY3" fmla="*/ 6858000 h 6858000"/>
              <a:gd name="connsiteX4" fmla="*/ 12192000 w 12192000"/>
              <a:gd name="connsiteY4" fmla="*/ 6858000 h 6858000"/>
              <a:gd name="connsiteX5" fmla="*/ 0 w 12192000"/>
              <a:gd name="connsiteY5" fmla="*/ 6858000 h 6858000"/>
              <a:gd name="connsiteX6" fmla="*/ 0 w 12192000"/>
              <a:gd name="connsiteY6" fmla="*/ 6858000 h 6858000"/>
              <a:gd name="connsiteX7" fmla="*/ 0 w 12192000"/>
              <a:gd name="connsiteY7" fmla="*/ 4344934 h 6858000"/>
              <a:gd name="connsiteX8" fmla="*/ 0 w 12192000"/>
              <a:gd name="connsiteY8" fmla="*/ 2559093 h 6858000"/>
              <a:gd name="connsiteX9" fmla="*/ 0 w 12192000"/>
              <a:gd name="connsiteY9" fmla="*/ 0 h 6858000"/>
              <a:gd name="connsiteX0" fmla="*/ 12274 w 12204274"/>
              <a:gd name="connsiteY0" fmla="*/ 0 h 6858000"/>
              <a:gd name="connsiteX1" fmla="*/ 12204274 w 12204274"/>
              <a:gd name="connsiteY1" fmla="*/ 0 h 6858000"/>
              <a:gd name="connsiteX2" fmla="*/ 12204274 w 12204274"/>
              <a:gd name="connsiteY2" fmla="*/ 0 h 6858000"/>
              <a:gd name="connsiteX3" fmla="*/ 12204274 w 12204274"/>
              <a:gd name="connsiteY3" fmla="*/ 6858000 h 6858000"/>
              <a:gd name="connsiteX4" fmla="*/ 12204274 w 12204274"/>
              <a:gd name="connsiteY4" fmla="*/ 6858000 h 6858000"/>
              <a:gd name="connsiteX5" fmla="*/ 12274 w 12204274"/>
              <a:gd name="connsiteY5" fmla="*/ 6858000 h 6858000"/>
              <a:gd name="connsiteX6" fmla="*/ 12274 w 12204274"/>
              <a:gd name="connsiteY6" fmla="*/ 6858000 h 6858000"/>
              <a:gd name="connsiteX7" fmla="*/ 12274 w 12204274"/>
              <a:gd name="connsiteY7" fmla="*/ 4344934 h 6858000"/>
              <a:gd name="connsiteX8" fmla="*/ 0 w 12204274"/>
              <a:gd name="connsiteY8" fmla="*/ 3430534 h 6858000"/>
              <a:gd name="connsiteX9" fmla="*/ 12274 w 12204274"/>
              <a:gd name="connsiteY9" fmla="*/ 2559093 h 6858000"/>
              <a:gd name="connsiteX10" fmla="*/ 12274 w 12204274"/>
              <a:gd name="connsiteY10" fmla="*/ 0 h 6858000"/>
              <a:gd name="connsiteX0" fmla="*/ 0 w 12192000"/>
              <a:gd name="connsiteY0" fmla="*/ 0 h 6858000"/>
              <a:gd name="connsiteX1" fmla="*/ 12192000 w 12192000"/>
              <a:gd name="connsiteY1" fmla="*/ 0 h 6858000"/>
              <a:gd name="connsiteX2" fmla="*/ 12192000 w 12192000"/>
              <a:gd name="connsiteY2" fmla="*/ 0 h 6858000"/>
              <a:gd name="connsiteX3" fmla="*/ 12192000 w 12192000"/>
              <a:gd name="connsiteY3" fmla="*/ 6858000 h 6858000"/>
              <a:gd name="connsiteX4" fmla="*/ 12192000 w 12192000"/>
              <a:gd name="connsiteY4" fmla="*/ 6858000 h 6858000"/>
              <a:gd name="connsiteX5" fmla="*/ 0 w 12192000"/>
              <a:gd name="connsiteY5" fmla="*/ 6858000 h 6858000"/>
              <a:gd name="connsiteX6" fmla="*/ 0 w 12192000"/>
              <a:gd name="connsiteY6" fmla="*/ 6858000 h 6858000"/>
              <a:gd name="connsiteX7" fmla="*/ 0 w 12192000"/>
              <a:gd name="connsiteY7" fmla="*/ 4344934 h 6858000"/>
              <a:gd name="connsiteX8" fmla="*/ 1135329 w 12192000"/>
              <a:gd name="connsiteY8" fmla="*/ 3448945 h 6858000"/>
              <a:gd name="connsiteX9" fmla="*/ 0 w 12192000"/>
              <a:gd name="connsiteY9" fmla="*/ 2559093 h 6858000"/>
              <a:gd name="connsiteX10" fmla="*/ 0 w 12192000"/>
              <a:gd name="connsiteY10" fmla="*/ 0 h 6858000"/>
              <a:gd name="connsiteX0" fmla="*/ 0 w 12192000"/>
              <a:gd name="connsiteY0" fmla="*/ 0 h 6858000"/>
              <a:gd name="connsiteX1" fmla="*/ 12192000 w 12192000"/>
              <a:gd name="connsiteY1" fmla="*/ 0 h 6858000"/>
              <a:gd name="connsiteX2" fmla="*/ 12192000 w 12192000"/>
              <a:gd name="connsiteY2" fmla="*/ 0 h 6858000"/>
              <a:gd name="connsiteX3" fmla="*/ 12192000 w 12192000"/>
              <a:gd name="connsiteY3" fmla="*/ 6858000 h 6858000"/>
              <a:gd name="connsiteX4" fmla="*/ 12192000 w 12192000"/>
              <a:gd name="connsiteY4" fmla="*/ 6858000 h 6858000"/>
              <a:gd name="connsiteX5" fmla="*/ 0 w 12192000"/>
              <a:gd name="connsiteY5" fmla="*/ 6858000 h 6858000"/>
              <a:gd name="connsiteX6" fmla="*/ 0 w 12192000"/>
              <a:gd name="connsiteY6" fmla="*/ 6858000 h 6858000"/>
              <a:gd name="connsiteX7" fmla="*/ 0 w 12192000"/>
              <a:gd name="connsiteY7" fmla="*/ 4338797 h 6858000"/>
              <a:gd name="connsiteX8" fmla="*/ 1135329 w 12192000"/>
              <a:gd name="connsiteY8" fmla="*/ 3448945 h 6858000"/>
              <a:gd name="connsiteX9" fmla="*/ 0 w 12192000"/>
              <a:gd name="connsiteY9" fmla="*/ 2559093 h 6858000"/>
              <a:gd name="connsiteX10" fmla="*/ 0 w 12192000"/>
              <a:gd name="connsiteY10" fmla="*/ 0 h 6858000"/>
              <a:gd name="connsiteX0" fmla="*/ 0 w 12192000"/>
              <a:gd name="connsiteY0" fmla="*/ 0 h 6858000"/>
              <a:gd name="connsiteX1" fmla="*/ 12192000 w 12192000"/>
              <a:gd name="connsiteY1" fmla="*/ 0 h 6858000"/>
              <a:gd name="connsiteX2" fmla="*/ 12192000 w 12192000"/>
              <a:gd name="connsiteY2" fmla="*/ 0 h 6858000"/>
              <a:gd name="connsiteX3" fmla="*/ 12192000 w 12192000"/>
              <a:gd name="connsiteY3" fmla="*/ 6858000 h 6858000"/>
              <a:gd name="connsiteX4" fmla="*/ 12192000 w 12192000"/>
              <a:gd name="connsiteY4" fmla="*/ 6858000 h 6858000"/>
              <a:gd name="connsiteX5" fmla="*/ 0 w 12192000"/>
              <a:gd name="connsiteY5" fmla="*/ 6858000 h 6858000"/>
              <a:gd name="connsiteX6" fmla="*/ 0 w 12192000"/>
              <a:gd name="connsiteY6" fmla="*/ 6858000 h 6858000"/>
              <a:gd name="connsiteX7" fmla="*/ 0 w 12192000"/>
              <a:gd name="connsiteY7" fmla="*/ 4326524 h 6858000"/>
              <a:gd name="connsiteX8" fmla="*/ 1135329 w 12192000"/>
              <a:gd name="connsiteY8" fmla="*/ 3448945 h 6858000"/>
              <a:gd name="connsiteX9" fmla="*/ 0 w 12192000"/>
              <a:gd name="connsiteY9" fmla="*/ 2559093 h 6858000"/>
              <a:gd name="connsiteX10" fmla="*/ 0 w 12192000"/>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858000">
                <a:moveTo>
                  <a:pt x="0" y="0"/>
                </a:moveTo>
                <a:lnTo>
                  <a:pt x="12192000" y="0"/>
                </a:lnTo>
                <a:lnTo>
                  <a:pt x="12192000" y="0"/>
                </a:lnTo>
                <a:lnTo>
                  <a:pt x="12192000" y="6858000"/>
                </a:lnTo>
                <a:lnTo>
                  <a:pt x="12192000" y="6858000"/>
                </a:lnTo>
                <a:lnTo>
                  <a:pt x="0" y="6858000"/>
                </a:lnTo>
                <a:lnTo>
                  <a:pt x="0" y="6858000"/>
                </a:lnTo>
                <a:lnTo>
                  <a:pt x="0" y="4326524"/>
                </a:lnTo>
                <a:lnTo>
                  <a:pt x="1135329" y="3448945"/>
                </a:lnTo>
                <a:lnTo>
                  <a:pt x="0" y="2559093"/>
                </a:lnTo>
                <a:lnTo>
                  <a:pt x="0" y="0"/>
                </a:lnTo>
                <a:close/>
              </a:path>
            </a:pathLst>
          </a:custGeom>
          <a:solidFill>
            <a:schemeClr val="bg1">
              <a:lumMod val="65000"/>
            </a:schemeClr>
          </a:solidFill>
          <a:effectLst>
            <a:outerShdw blurRad="88900" algn="ctr" rotWithShape="0">
              <a:prstClr val="black">
                <a:alpha val="50000"/>
              </a:prstClr>
            </a:outerShdw>
          </a:effectLst>
        </p:spPr>
        <p:txBody>
          <a:bodyPr/>
          <a:lstStyle>
            <a:lvl1pPr marL="0" indent="0">
              <a:buNone/>
              <a:defRPr>
                <a:solidFill>
                  <a:schemeClr val="bg1"/>
                </a:solidFill>
              </a:defRPr>
            </a:lvl1pPr>
          </a:lstStyle>
          <a:p>
            <a:r>
              <a:rPr lang="en-US"/>
              <a:t>Click icon to add picture</a:t>
            </a:r>
          </a:p>
        </p:txBody>
      </p:sp>
      <p:sp>
        <p:nvSpPr>
          <p:cNvPr id="7" name="Title 6">
            <a:extLst>
              <a:ext uri="{FF2B5EF4-FFF2-40B4-BE49-F238E27FC236}">
                <a16:creationId xmlns:a16="http://schemas.microsoft.com/office/drawing/2014/main" id="{28D63BE9-FAB4-43CE-910A-7E323EA9E781}"/>
              </a:ext>
            </a:extLst>
          </p:cNvPr>
          <p:cNvSpPr>
            <a:spLocks noGrp="1"/>
          </p:cNvSpPr>
          <p:nvPr>
            <p:ph type="title" hasCustomPrompt="1"/>
          </p:nvPr>
        </p:nvSpPr>
        <p:spPr>
          <a:xfrm>
            <a:off x="6578770" y="2029338"/>
            <a:ext cx="5613229" cy="2799037"/>
          </a:xfrm>
          <a:prstGeom prst="rect">
            <a:avLst/>
          </a:prstGeom>
          <a:solidFill>
            <a:schemeClr val="accent4">
              <a:lumMod val="50000"/>
              <a:alpha val="39000"/>
            </a:schemeClr>
          </a:solidFill>
        </p:spPr>
        <p:txBody>
          <a:bodyPr vert="horz" lIns="91440" tIns="45720" rIns="91440" bIns="45720" rtlCol="0" anchor="ctr" anchorCtr="0">
            <a:noAutofit/>
          </a:bodyPr>
          <a:lstStyle>
            <a:lvl1pPr>
              <a:defRPr lang="en-US" dirty="0">
                <a:solidFill>
                  <a:schemeClr val="bg1"/>
                </a:solidFill>
              </a:defRPr>
            </a:lvl1pPr>
          </a:lstStyle>
          <a:p>
            <a:pPr marL="0" lvl="0"/>
            <a:r>
              <a:rPr lang="en-US"/>
              <a:t>Slide Transition Title</a:t>
            </a:r>
            <a:br>
              <a:rPr lang="en-US"/>
            </a:br>
            <a:r>
              <a:rPr lang="en-US"/>
              <a:t>Option 3</a:t>
            </a:r>
          </a:p>
        </p:txBody>
      </p:sp>
      <p:pic>
        <p:nvPicPr>
          <p:cNvPr id="8" name="Picture 7">
            <a:extLst>
              <a:ext uri="{FF2B5EF4-FFF2-40B4-BE49-F238E27FC236}">
                <a16:creationId xmlns:a16="http://schemas.microsoft.com/office/drawing/2014/main" id="{15921292-9315-4046-AC3C-2581603C153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46504" y="3212324"/>
            <a:ext cx="659243" cy="494432"/>
          </a:xfrm>
          <a:prstGeom prst="rect">
            <a:avLst/>
          </a:prstGeom>
          <a:ln>
            <a:noFill/>
          </a:ln>
        </p:spPr>
      </p:pic>
      <p:pic>
        <p:nvPicPr>
          <p:cNvPr id="9" name="Graphic 8">
            <a:extLst>
              <a:ext uri="{FF2B5EF4-FFF2-40B4-BE49-F238E27FC236}">
                <a16:creationId xmlns:a16="http://schemas.microsoft.com/office/drawing/2014/main" id="{33D9D309-899B-4BC0-9A32-7080DC44FBF2}"/>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501878" y="355929"/>
            <a:ext cx="1356484" cy="461921"/>
          </a:xfrm>
          <a:prstGeom prst="rect">
            <a:avLst/>
          </a:prstGeom>
        </p:spPr>
      </p:pic>
      <p:sp>
        <p:nvSpPr>
          <p:cNvPr id="14" name="Slide Number Placeholder 5">
            <a:extLst>
              <a:ext uri="{FF2B5EF4-FFF2-40B4-BE49-F238E27FC236}">
                <a16:creationId xmlns:a16="http://schemas.microsoft.com/office/drawing/2014/main" id="{D6F67093-4963-4C15-9E3D-A42D0B3DD010}"/>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bg1"/>
                </a:solidFill>
              </a:defRPr>
            </a:lvl1pPr>
          </a:lstStyle>
          <a:p>
            <a:fld id="{06527D8E-D30F-8741-AC46-BD282B720A9A}" type="slidenum">
              <a:rPr lang="en-US" smtClean="0"/>
              <a:pPr/>
              <a:t>‹#›</a:t>
            </a:fld>
            <a:endParaRPr lang="en-US"/>
          </a:p>
        </p:txBody>
      </p:sp>
      <p:sp>
        <p:nvSpPr>
          <p:cNvPr id="15" name="Footer Placeholder 6">
            <a:extLst>
              <a:ext uri="{FF2B5EF4-FFF2-40B4-BE49-F238E27FC236}">
                <a16:creationId xmlns:a16="http://schemas.microsoft.com/office/drawing/2014/main" id="{A4F938D8-0FF9-4C2F-BA17-FAACA5EBF2E8}"/>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bg1"/>
                </a:solidFill>
              </a:defRPr>
            </a:lvl1pPr>
          </a:lstStyle>
          <a:p>
            <a:pPr>
              <a:spcBef>
                <a:spcPts val="900"/>
              </a:spcBef>
            </a:pPr>
            <a:endParaRPr lang="en-US"/>
          </a:p>
        </p:txBody>
      </p:sp>
    </p:spTree>
    <p:extLst>
      <p:ext uri="{BB962C8B-B14F-4D97-AF65-F5344CB8AC3E}">
        <p14:creationId xmlns:p14="http://schemas.microsoft.com/office/powerpoint/2010/main" val="42621942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 2 Content Single Header">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82A32D79-E68A-4107-9E16-1BE0337FFBB0}"/>
              </a:ext>
            </a:extLst>
          </p:cNvPr>
          <p:cNvSpPr>
            <a:spLocks noGrp="1"/>
          </p:cNvSpPr>
          <p:nvPr>
            <p:ph type="title" hasCustomPrompt="1"/>
          </p:nvPr>
        </p:nvSpPr>
        <p:spPr>
          <a:xfrm>
            <a:off x="1203530" y="158170"/>
            <a:ext cx="8638377" cy="997009"/>
          </a:xfrm>
          <a:prstGeom prst="rect">
            <a:avLst/>
          </a:prstGeom>
        </p:spPr>
        <p:txBody>
          <a:bodyPr vert="horz" lIns="91440" tIns="45720" rIns="91440" bIns="45720" rtlCol="0" anchor="ctr" anchorCtr="0">
            <a:noAutofit/>
          </a:bodyPr>
          <a:lstStyle>
            <a:lvl1pPr>
              <a:lnSpc>
                <a:spcPct val="85000"/>
              </a:lnSpc>
              <a:defRPr/>
            </a:lvl1pPr>
          </a:lstStyle>
          <a:p>
            <a:r>
              <a:rPr lang="en-US"/>
              <a:t>Click to edit </a:t>
            </a:r>
            <a:br>
              <a:rPr lang="en-US"/>
            </a:br>
            <a:r>
              <a:rPr lang="en-US"/>
              <a:t>Master title style</a:t>
            </a:r>
          </a:p>
        </p:txBody>
      </p:sp>
      <p:sp>
        <p:nvSpPr>
          <p:cNvPr id="17" name="Content Placeholder 24">
            <a:extLst>
              <a:ext uri="{FF2B5EF4-FFF2-40B4-BE49-F238E27FC236}">
                <a16:creationId xmlns:a16="http://schemas.microsoft.com/office/drawing/2014/main" id="{2B05147F-9485-404E-B6F9-E69F6164F480}"/>
              </a:ext>
            </a:extLst>
          </p:cNvPr>
          <p:cNvSpPr>
            <a:spLocks noGrp="1"/>
          </p:cNvSpPr>
          <p:nvPr>
            <p:ph sz="quarter" idx="12"/>
          </p:nvPr>
        </p:nvSpPr>
        <p:spPr>
          <a:xfrm>
            <a:off x="313677" y="1493049"/>
            <a:ext cx="5657934" cy="4833938"/>
          </a:xfrm>
        </p:spPr>
        <p:txBody>
          <a:bodyPr>
            <a:normAutofit/>
          </a:bodyPr>
          <a:lstStyle>
            <a:lvl1pPr>
              <a:spcBef>
                <a:spcPts val="1500"/>
              </a:spcBef>
              <a:defRPr sz="2000"/>
            </a:lvl1pPr>
            <a:lvl2pPr marL="685674" indent="-228559">
              <a:spcBef>
                <a:spcPts val="1000"/>
              </a:spcBef>
              <a:buFont typeface="Century Gothic" panose="020B0502020202020204" pitchFamily="34" charset="0"/>
              <a:buChar char="–"/>
              <a:defRPr sz="1667">
                <a:solidFill>
                  <a:schemeClr val="tx2"/>
                </a:solidFill>
              </a:defRPr>
            </a:lvl2pPr>
            <a:lvl3pPr>
              <a:spcBef>
                <a:spcPts val="1000"/>
              </a:spcBef>
              <a:defRPr sz="1500">
                <a:solidFill>
                  <a:schemeClr val="tx2"/>
                </a:solidFill>
              </a:defRPr>
            </a:lvl3pPr>
            <a:lvl4pPr marL="1599904" indent="-228559">
              <a:spcBef>
                <a:spcPts val="500"/>
              </a:spcBef>
              <a:buFont typeface="Century Gothic" panose="020B0502020202020204" pitchFamily="34" charset="0"/>
              <a:buChar char="–"/>
              <a:defRPr sz="1333">
                <a:solidFill>
                  <a:schemeClr val="tx2"/>
                </a:solidFill>
              </a:defRPr>
            </a:lvl4pPr>
            <a:lvl5pPr>
              <a:spcBef>
                <a:spcPts val="500"/>
              </a:spcBef>
              <a:defRPr sz="1167">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24">
            <a:extLst>
              <a:ext uri="{FF2B5EF4-FFF2-40B4-BE49-F238E27FC236}">
                <a16:creationId xmlns:a16="http://schemas.microsoft.com/office/drawing/2014/main" id="{B5B31CC0-A593-4D02-B4A7-9FF896F02B88}"/>
              </a:ext>
            </a:extLst>
          </p:cNvPr>
          <p:cNvSpPr>
            <a:spLocks noGrp="1"/>
          </p:cNvSpPr>
          <p:nvPr>
            <p:ph sz="quarter" idx="13"/>
          </p:nvPr>
        </p:nvSpPr>
        <p:spPr>
          <a:xfrm>
            <a:off x="6222772" y="1493049"/>
            <a:ext cx="5657934" cy="4833938"/>
          </a:xfrm>
        </p:spPr>
        <p:txBody>
          <a:bodyPr>
            <a:normAutofit/>
          </a:bodyPr>
          <a:lstStyle>
            <a:lvl1pPr>
              <a:spcBef>
                <a:spcPts val="1500"/>
              </a:spcBef>
              <a:defRPr sz="2000"/>
            </a:lvl1pPr>
            <a:lvl2pPr marL="685674" indent="-228559">
              <a:spcBef>
                <a:spcPts val="1000"/>
              </a:spcBef>
              <a:buFont typeface="Century Gothic" panose="020B0502020202020204" pitchFamily="34" charset="0"/>
              <a:buChar char="–"/>
              <a:defRPr sz="1667">
                <a:solidFill>
                  <a:schemeClr val="tx2"/>
                </a:solidFill>
              </a:defRPr>
            </a:lvl2pPr>
            <a:lvl3pPr>
              <a:spcBef>
                <a:spcPts val="1000"/>
              </a:spcBef>
              <a:defRPr sz="1500">
                <a:solidFill>
                  <a:schemeClr val="tx2"/>
                </a:solidFill>
              </a:defRPr>
            </a:lvl3pPr>
            <a:lvl4pPr marL="1599904" indent="-228559">
              <a:spcBef>
                <a:spcPts val="500"/>
              </a:spcBef>
              <a:buFont typeface="Century Gothic" panose="020B0502020202020204" pitchFamily="34" charset="0"/>
              <a:buChar char="–"/>
              <a:defRPr sz="1333">
                <a:solidFill>
                  <a:schemeClr val="tx2"/>
                </a:solidFill>
              </a:defRPr>
            </a:lvl4pPr>
            <a:lvl5pPr>
              <a:spcBef>
                <a:spcPts val="500"/>
              </a:spcBef>
              <a:defRPr sz="1167">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Slide Number Placeholder 5">
            <a:extLst>
              <a:ext uri="{FF2B5EF4-FFF2-40B4-BE49-F238E27FC236}">
                <a16:creationId xmlns:a16="http://schemas.microsoft.com/office/drawing/2014/main" id="{A6C5DE44-7728-48DE-AC52-C3AFBCEB7DED}"/>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21" name="Footer Placeholder 6">
            <a:extLst>
              <a:ext uri="{FF2B5EF4-FFF2-40B4-BE49-F238E27FC236}">
                <a16:creationId xmlns:a16="http://schemas.microsoft.com/office/drawing/2014/main" id="{DFFC1757-06D3-4937-9A7D-0DDF7D7F7979}"/>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8240524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 Content Header Subheader">
    <p:spTree>
      <p:nvGrpSpPr>
        <p:cNvPr id="1" name=""/>
        <p:cNvGrpSpPr/>
        <p:nvPr/>
      </p:nvGrpSpPr>
      <p:grpSpPr>
        <a:xfrm>
          <a:off x="0" y="0"/>
          <a:ext cx="0" cy="0"/>
          <a:chOff x="0" y="0"/>
          <a:chExt cx="0" cy="0"/>
        </a:xfrm>
      </p:grpSpPr>
      <p:sp>
        <p:nvSpPr>
          <p:cNvPr id="20" name="Title Placeholder 1">
            <a:extLst>
              <a:ext uri="{FF2B5EF4-FFF2-40B4-BE49-F238E27FC236}">
                <a16:creationId xmlns:a16="http://schemas.microsoft.com/office/drawing/2014/main" id="{D9EB4408-D2BB-4E0E-AD19-CA74285DDD34}"/>
              </a:ext>
            </a:extLst>
          </p:cNvPr>
          <p:cNvSpPr>
            <a:spLocks noGrp="1"/>
          </p:cNvSpPr>
          <p:nvPr>
            <p:ph type="title"/>
          </p:nvPr>
        </p:nvSpPr>
        <p:spPr>
          <a:xfrm>
            <a:off x="1203530" y="110355"/>
            <a:ext cx="8523877" cy="564096"/>
          </a:xfrm>
          <a:prstGeom prst="rect">
            <a:avLst/>
          </a:prstGeom>
        </p:spPr>
        <p:txBody>
          <a:bodyPr vert="horz" lIns="91440" tIns="45720" rIns="91440" bIns="45720" rtlCol="0" anchor="ctr" anchorCtr="0">
            <a:noAutofit/>
          </a:bodyPr>
          <a:lstStyle>
            <a:lvl1pPr>
              <a:lnSpc>
                <a:spcPct val="85000"/>
              </a:lnSpc>
              <a:defRPr/>
            </a:lvl1pPr>
          </a:lstStyle>
          <a:p>
            <a:r>
              <a:rPr lang="en-US"/>
              <a:t>Click to edit Master title style</a:t>
            </a:r>
          </a:p>
        </p:txBody>
      </p:sp>
      <p:sp>
        <p:nvSpPr>
          <p:cNvPr id="24" name="Text Placeholder 15">
            <a:extLst>
              <a:ext uri="{FF2B5EF4-FFF2-40B4-BE49-F238E27FC236}">
                <a16:creationId xmlns:a16="http://schemas.microsoft.com/office/drawing/2014/main" id="{796CF910-2B71-4D09-8328-99446069F32B}"/>
              </a:ext>
            </a:extLst>
          </p:cNvPr>
          <p:cNvSpPr>
            <a:spLocks noGrp="1"/>
          </p:cNvSpPr>
          <p:nvPr>
            <p:ph type="body" sz="quarter" idx="12"/>
          </p:nvPr>
        </p:nvSpPr>
        <p:spPr>
          <a:xfrm>
            <a:off x="1204151" y="674451"/>
            <a:ext cx="8523256" cy="511250"/>
          </a:xfrm>
        </p:spPr>
        <p:txBody>
          <a:bodyPr/>
          <a:lstStyle>
            <a:lvl1pPr marL="0" indent="0">
              <a:lnSpc>
                <a:spcPct val="85000"/>
              </a:lnSpc>
              <a:buNone/>
              <a:defRPr b="1">
                <a:solidFill>
                  <a:schemeClr val="accent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17" name="Content Placeholder 24">
            <a:extLst>
              <a:ext uri="{FF2B5EF4-FFF2-40B4-BE49-F238E27FC236}">
                <a16:creationId xmlns:a16="http://schemas.microsoft.com/office/drawing/2014/main" id="{6A99301B-7543-4C8A-A14C-DE3EFAF9DB24}"/>
              </a:ext>
            </a:extLst>
          </p:cNvPr>
          <p:cNvSpPr>
            <a:spLocks noGrp="1"/>
          </p:cNvSpPr>
          <p:nvPr>
            <p:ph sz="quarter" idx="13"/>
          </p:nvPr>
        </p:nvSpPr>
        <p:spPr>
          <a:xfrm>
            <a:off x="313677" y="1493049"/>
            <a:ext cx="5657934" cy="4833938"/>
          </a:xfrm>
        </p:spPr>
        <p:txBody>
          <a:bodyPr>
            <a:normAutofit/>
          </a:bodyPr>
          <a:lstStyle>
            <a:lvl1pPr>
              <a:spcBef>
                <a:spcPts val="1500"/>
              </a:spcBef>
              <a:defRPr sz="2000"/>
            </a:lvl1pPr>
            <a:lvl2pPr marL="685674" indent="-228559">
              <a:spcBef>
                <a:spcPts val="1000"/>
              </a:spcBef>
              <a:buFont typeface="Century Gothic" panose="020B0502020202020204" pitchFamily="34" charset="0"/>
              <a:buChar char="–"/>
              <a:defRPr sz="1667">
                <a:solidFill>
                  <a:schemeClr val="tx2"/>
                </a:solidFill>
              </a:defRPr>
            </a:lvl2pPr>
            <a:lvl3pPr>
              <a:spcBef>
                <a:spcPts val="1000"/>
              </a:spcBef>
              <a:defRPr sz="1500">
                <a:solidFill>
                  <a:schemeClr val="tx2"/>
                </a:solidFill>
              </a:defRPr>
            </a:lvl3pPr>
            <a:lvl4pPr marL="1599904" indent="-228559">
              <a:spcBef>
                <a:spcPts val="500"/>
              </a:spcBef>
              <a:buFont typeface="Century Gothic" panose="020B0502020202020204" pitchFamily="34" charset="0"/>
              <a:buChar char="–"/>
              <a:defRPr sz="1333">
                <a:solidFill>
                  <a:schemeClr val="tx2"/>
                </a:solidFill>
              </a:defRPr>
            </a:lvl4pPr>
            <a:lvl5pPr>
              <a:spcBef>
                <a:spcPts val="500"/>
              </a:spcBef>
              <a:defRPr sz="1167">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Content Placeholder 24">
            <a:extLst>
              <a:ext uri="{FF2B5EF4-FFF2-40B4-BE49-F238E27FC236}">
                <a16:creationId xmlns:a16="http://schemas.microsoft.com/office/drawing/2014/main" id="{80833D55-6A56-464A-A6C7-826B940138C9}"/>
              </a:ext>
            </a:extLst>
          </p:cNvPr>
          <p:cNvSpPr>
            <a:spLocks noGrp="1"/>
          </p:cNvSpPr>
          <p:nvPr>
            <p:ph sz="quarter" idx="14"/>
          </p:nvPr>
        </p:nvSpPr>
        <p:spPr>
          <a:xfrm>
            <a:off x="6222772" y="1493049"/>
            <a:ext cx="5657934" cy="4833938"/>
          </a:xfrm>
        </p:spPr>
        <p:txBody>
          <a:bodyPr>
            <a:normAutofit/>
          </a:bodyPr>
          <a:lstStyle>
            <a:lvl1pPr>
              <a:spcBef>
                <a:spcPts val="1500"/>
              </a:spcBef>
              <a:defRPr sz="2000"/>
            </a:lvl1pPr>
            <a:lvl2pPr marL="685674" indent="-228559">
              <a:spcBef>
                <a:spcPts val="1000"/>
              </a:spcBef>
              <a:buFont typeface="Century Gothic" panose="020B0502020202020204" pitchFamily="34" charset="0"/>
              <a:buChar char="–"/>
              <a:defRPr sz="1667">
                <a:solidFill>
                  <a:schemeClr val="tx2"/>
                </a:solidFill>
              </a:defRPr>
            </a:lvl2pPr>
            <a:lvl3pPr>
              <a:spcBef>
                <a:spcPts val="1000"/>
              </a:spcBef>
              <a:defRPr sz="1500">
                <a:solidFill>
                  <a:schemeClr val="tx2"/>
                </a:solidFill>
              </a:defRPr>
            </a:lvl3pPr>
            <a:lvl4pPr marL="1599904" indent="-228559">
              <a:spcBef>
                <a:spcPts val="500"/>
              </a:spcBef>
              <a:buFont typeface="Century Gothic" panose="020B0502020202020204" pitchFamily="34" charset="0"/>
              <a:buChar char="–"/>
              <a:defRPr sz="1333">
                <a:solidFill>
                  <a:schemeClr val="tx2"/>
                </a:solidFill>
              </a:defRPr>
            </a:lvl4pPr>
            <a:lvl5pPr>
              <a:spcBef>
                <a:spcPts val="500"/>
              </a:spcBef>
              <a:defRPr sz="1167">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lide Number Placeholder 5">
            <a:extLst>
              <a:ext uri="{FF2B5EF4-FFF2-40B4-BE49-F238E27FC236}">
                <a16:creationId xmlns:a16="http://schemas.microsoft.com/office/drawing/2014/main" id="{1905369C-306B-4EED-ADFF-8822B1A3C4FE}"/>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31" name="Footer Placeholder 6">
            <a:extLst>
              <a:ext uri="{FF2B5EF4-FFF2-40B4-BE49-F238E27FC236}">
                <a16:creationId xmlns:a16="http://schemas.microsoft.com/office/drawing/2014/main" id="{170A61B5-BD02-49F0-8871-A16789410085}"/>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48225219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 Content Single Header">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82A32D79-E68A-4107-9E16-1BE0337FFBB0}"/>
              </a:ext>
            </a:extLst>
          </p:cNvPr>
          <p:cNvSpPr>
            <a:spLocks noGrp="1"/>
          </p:cNvSpPr>
          <p:nvPr>
            <p:ph type="title" hasCustomPrompt="1"/>
          </p:nvPr>
        </p:nvSpPr>
        <p:spPr>
          <a:xfrm>
            <a:off x="1203530" y="158170"/>
            <a:ext cx="8638377" cy="997009"/>
          </a:xfrm>
          <a:prstGeom prst="rect">
            <a:avLst/>
          </a:prstGeom>
        </p:spPr>
        <p:txBody>
          <a:bodyPr vert="horz" lIns="91440" tIns="45720" rIns="91440" bIns="45720" rtlCol="0" anchor="ctr" anchorCtr="0">
            <a:noAutofit/>
          </a:bodyPr>
          <a:lstStyle>
            <a:lvl1pPr>
              <a:lnSpc>
                <a:spcPct val="85000"/>
              </a:lnSpc>
              <a:defRPr/>
            </a:lvl1pPr>
          </a:lstStyle>
          <a:p>
            <a:r>
              <a:rPr lang="en-US"/>
              <a:t>Click to edit </a:t>
            </a:r>
            <a:br>
              <a:rPr lang="en-US"/>
            </a:br>
            <a:r>
              <a:rPr lang="en-US"/>
              <a:t>Master title style</a:t>
            </a:r>
          </a:p>
        </p:txBody>
      </p:sp>
      <p:sp>
        <p:nvSpPr>
          <p:cNvPr id="16" name="Content Placeholder 24">
            <a:extLst>
              <a:ext uri="{FF2B5EF4-FFF2-40B4-BE49-F238E27FC236}">
                <a16:creationId xmlns:a16="http://schemas.microsoft.com/office/drawing/2014/main" id="{A34FD180-0491-4B8F-B0AD-C854E76B70E0}"/>
              </a:ext>
            </a:extLst>
          </p:cNvPr>
          <p:cNvSpPr>
            <a:spLocks noGrp="1"/>
          </p:cNvSpPr>
          <p:nvPr>
            <p:ph sz="quarter" idx="13"/>
          </p:nvPr>
        </p:nvSpPr>
        <p:spPr>
          <a:xfrm>
            <a:off x="224577" y="1500734"/>
            <a:ext cx="3757536" cy="4833938"/>
          </a:xfrm>
        </p:spPr>
        <p:txBody>
          <a:bodyPr>
            <a:normAutofit/>
          </a:bodyPr>
          <a:lstStyle>
            <a:lvl1pPr>
              <a:spcBef>
                <a:spcPts val="1500"/>
              </a:spcBef>
              <a:defRPr sz="1667"/>
            </a:lvl1pPr>
            <a:lvl2pPr marL="685674" indent="-228559">
              <a:spcBef>
                <a:spcPts val="1000"/>
              </a:spcBef>
              <a:buFont typeface="Century Gothic" panose="020B0502020202020204" pitchFamily="34" charset="0"/>
              <a:buChar char="–"/>
              <a:defRPr sz="1500">
                <a:solidFill>
                  <a:schemeClr val="tx2"/>
                </a:solidFill>
              </a:defRPr>
            </a:lvl2pPr>
            <a:lvl3pPr>
              <a:spcBef>
                <a:spcPts val="1000"/>
              </a:spcBef>
              <a:defRPr sz="1333">
                <a:solidFill>
                  <a:schemeClr val="tx2"/>
                </a:solidFill>
              </a:defRPr>
            </a:lvl3pPr>
            <a:lvl4pPr marL="1599904" indent="-228559">
              <a:spcBef>
                <a:spcPts val="500"/>
              </a:spcBef>
              <a:buFont typeface="Century Gothic" panose="020B0502020202020204" pitchFamily="34" charset="0"/>
              <a:buChar char="–"/>
              <a:defRPr sz="1167">
                <a:solidFill>
                  <a:schemeClr val="tx2"/>
                </a:solidFill>
              </a:defRPr>
            </a:lvl4pPr>
            <a:lvl5pPr>
              <a:spcBef>
                <a:spcPts val="500"/>
              </a:spcBef>
              <a:defRPr sz="1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4">
            <a:extLst>
              <a:ext uri="{FF2B5EF4-FFF2-40B4-BE49-F238E27FC236}">
                <a16:creationId xmlns:a16="http://schemas.microsoft.com/office/drawing/2014/main" id="{DA9532B8-4EC8-4820-9656-FF889CC14AA0}"/>
              </a:ext>
            </a:extLst>
          </p:cNvPr>
          <p:cNvSpPr>
            <a:spLocks noGrp="1"/>
          </p:cNvSpPr>
          <p:nvPr>
            <p:ph sz="quarter" idx="14"/>
          </p:nvPr>
        </p:nvSpPr>
        <p:spPr>
          <a:xfrm>
            <a:off x="8209888" y="1500734"/>
            <a:ext cx="3757536" cy="4833938"/>
          </a:xfrm>
        </p:spPr>
        <p:txBody>
          <a:bodyPr>
            <a:normAutofit/>
          </a:bodyPr>
          <a:lstStyle>
            <a:lvl1pPr>
              <a:spcBef>
                <a:spcPts val="1500"/>
              </a:spcBef>
              <a:defRPr sz="1667"/>
            </a:lvl1pPr>
            <a:lvl2pPr marL="685674" indent="-228559">
              <a:spcBef>
                <a:spcPts val="1000"/>
              </a:spcBef>
              <a:buFont typeface="Century Gothic" panose="020B0502020202020204" pitchFamily="34" charset="0"/>
              <a:buChar char="–"/>
              <a:defRPr sz="1500">
                <a:solidFill>
                  <a:schemeClr val="tx2"/>
                </a:solidFill>
              </a:defRPr>
            </a:lvl2pPr>
            <a:lvl3pPr>
              <a:spcBef>
                <a:spcPts val="1000"/>
              </a:spcBef>
              <a:defRPr sz="1333">
                <a:solidFill>
                  <a:schemeClr val="tx2"/>
                </a:solidFill>
              </a:defRPr>
            </a:lvl3pPr>
            <a:lvl4pPr marL="1599904" indent="-228559">
              <a:spcBef>
                <a:spcPts val="500"/>
              </a:spcBef>
              <a:buFont typeface="Century Gothic" panose="020B0502020202020204" pitchFamily="34" charset="0"/>
              <a:buChar char="–"/>
              <a:defRPr sz="1167">
                <a:solidFill>
                  <a:schemeClr val="tx2"/>
                </a:solidFill>
              </a:defRPr>
            </a:lvl4pPr>
            <a:lvl5pPr>
              <a:spcBef>
                <a:spcPts val="500"/>
              </a:spcBef>
              <a:defRPr sz="1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4">
            <a:extLst>
              <a:ext uri="{FF2B5EF4-FFF2-40B4-BE49-F238E27FC236}">
                <a16:creationId xmlns:a16="http://schemas.microsoft.com/office/drawing/2014/main" id="{8E7F1DA4-358A-4B5D-B860-8B8812E81EFB}"/>
              </a:ext>
            </a:extLst>
          </p:cNvPr>
          <p:cNvSpPr>
            <a:spLocks noGrp="1"/>
          </p:cNvSpPr>
          <p:nvPr>
            <p:ph sz="quarter" idx="15"/>
          </p:nvPr>
        </p:nvSpPr>
        <p:spPr>
          <a:xfrm>
            <a:off x="4217232" y="1500734"/>
            <a:ext cx="3757536" cy="4833938"/>
          </a:xfrm>
        </p:spPr>
        <p:txBody>
          <a:bodyPr>
            <a:normAutofit/>
          </a:bodyPr>
          <a:lstStyle>
            <a:lvl1pPr>
              <a:spcBef>
                <a:spcPts val="1500"/>
              </a:spcBef>
              <a:defRPr sz="1667"/>
            </a:lvl1pPr>
            <a:lvl2pPr marL="685674" indent="-228559">
              <a:spcBef>
                <a:spcPts val="1000"/>
              </a:spcBef>
              <a:buFont typeface="Century Gothic" panose="020B0502020202020204" pitchFamily="34" charset="0"/>
              <a:buChar char="–"/>
              <a:defRPr sz="1500">
                <a:solidFill>
                  <a:schemeClr val="tx2"/>
                </a:solidFill>
              </a:defRPr>
            </a:lvl2pPr>
            <a:lvl3pPr>
              <a:spcBef>
                <a:spcPts val="1000"/>
              </a:spcBef>
              <a:defRPr sz="1333">
                <a:solidFill>
                  <a:schemeClr val="tx2"/>
                </a:solidFill>
              </a:defRPr>
            </a:lvl3pPr>
            <a:lvl4pPr marL="1599904" indent="-228559">
              <a:spcBef>
                <a:spcPts val="500"/>
              </a:spcBef>
              <a:buFont typeface="Century Gothic" panose="020B0502020202020204" pitchFamily="34" charset="0"/>
              <a:buChar char="–"/>
              <a:defRPr sz="1167">
                <a:solidFill>
                  <a:schemeClr val="tx2"/>
                </a:solidFill>
              </a:defRPr>
            </a:lvl4pPr>
            <a:lvl5pPr>
              <a:spcBef>
                <a:spcPts val="500"/>
              </a:spcBef>
              <a:defRPr sz="1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Slide Number Placeholder 5">
            <a:extLst>
              <a:ext uri="{FF2B5EF4-FFF2-40B4-BE49-F238E27FC236}">
                <a16:creationId xmlns:a16="http://schemas.microsoft.com/office/drawing/2014/main" id="{82005775-B32E-4453-BA1F-AFF0E11741BF}"/>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21" name="Footer Placeholder 6">
            <a:extLst>
              <a:ext uri="{FF2B5EF4-FFF2-40B4-BE49-F238E27FC236}">
                <a16:creationId xmlns:a16="http://schemas.microsoft.com/office/drawing/2014/main" id="{D15F6D74-2F61-4F9D-AC46-E11AF2EF3703}"/>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262741527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 Content Header Subheader">
    <p:spTree>
      <p:nvGrpSpPr>
        <p:cNvPr id="1" name=""/>
        <p:cNvGrpSpPr/>
        <p:nvPr/>
      </p:nvGrpSpPr>
      <p:grpSpPr>
        <a:xfrm>
          <a:off x="0" y="0"/>
          <a:ext cx="0" cy="0"/>
          <a:chOff x="0" y="0"/>
          <a:chExt cx="0" cy="0"/>
        </a:xfrm>
      </p:grpSpPr>
      <p:sp>
        <p:nvSpPr>
          <p:cNvPr id="18" name="Title Placeholder 1">
            <a:extLst>
              <a:ext uri="{FF2B5EF4-FFF2-40B4-BE49-F238E27FC236}">
                <a16:creationId xmlns:a16="http://schemas.microsoft.com/office/drawing/2014/main" id="{6B82057B-ECF8-49C2-8C49-49F4476991D1}"/>
              </a:ext>
            </a:extLst>
          </p:cNvPr>
          <p:cNvSpPr>
            <a:spLocks noGrp="1"/>
          </p:cNvSpPr>
          <p:nvPr>
            <p:ph type="title"/>
          </p:nvPr>
        </p:nvSpPr>
        <p:spPr>
          <a:xfrm>
            <a:off x="1203530" y="110355"/>
            <a:ext cx="8523877" cy="564096"/>
          </a:xfrm>
          <a:prstGeom prst="rect">
            <a:avLst/>
          </a:prstGeom>
        </p:spPr>
        <p:txBody>
          <a:bodyPr vert="horz" lIns="91440" tIns="45720" rIns="91440" bIns="45720" rtlCol="0" anchor="ctr" anchorCtr="0">
            <a:noAutofit/>
          </a:bodyPr>
          <a:lstStyle>
            <a:lvl1pPr>
              <a:lnSpc>
                <a:spcPct val="85000"/>
              </a:lnSpc>
              <a:defRPr/>
            </a:lvl1pPr>
          </a:lstStyle>
          <a:p>
            <a:r>
              <a:rPr lang="en-US"/>
              <a:t>Click to edit Master title style</a:t>
            </a:r>
          </a:p>
        </p:txBody>
      </p:sp>
      <p:sp>
        <p:nvSpPr>
          <p:cNvPr id="25" name="Text Placeholder 15">
            <a:extLst>
              <a:ext uri="{FF2B5EF4-FFF2-40B4-BE49-F238E27FC236}">
                <a16:creationId xmlns:a16="http://schemas.microsoft.com/office/drawing/2014/main" id="{4C28B251-9E9D-4286-AD9E-A596533B4E5C}"/>
              </a:ext>
            </a:extLst>
          </p:cNvPr>
          <p:cNvSpPr>
            <a:spLocks noGrp="1"/>
          </p:cNvSpPr>
          <p:nvPr>
            <p:ph type="body" sz="quarter" idx="13"/>
          </p:nvPr>
        </p:nvSpPr>
        <p:spPr>
          <a:xfrm>
            <a:off x="1204151" y="674451"/>
            <a:ext cx="8523256" cy="511250"/>
          </a:xfrm>
        </p:spPr>
        <p:txBody>
          <a:bodyPr/>
          <a:lstStyle>
            <a:lvl1pPr marL="0" indent="0">
              <a:lnSpc>
                <a:spcPct val="85000"/>
              </a:lnSpc>
              <a:buNone/>
              <a:defRPr b="1">
                <a:solidFill>
                  <a:schemeClr val="accent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30" name="Content Placeholder 24">
            <a:extLst>
              <a:ext uri="{FF2B5EF4-FFF2-40B4-BE49-F238E27FC236}">
                <a16:creationId xmlns:a16="http://schemas.microsoft.com/office/drawing/2014/main" id="{CCB28310-005E-411B-A543-B78CA2CAABF2}"/>
              </a:ext>
            </a:extLst>
          </p:cNvPr>
          <p:cNvSpPr>
            <a:spLocks noGrp="1"/>
          </p:cNvSpPr>
          <p:nvPr>
            <p:ph sz="quarter" idx="14"/>
          </p:nvPr>
        </p:nvSpPr>
        <p:spPr>
          <a:xfrm>
            <a:off x="224577" y="1500734"/>
            <a:ext cx="3757536" cy="4833938"/>
          </a:xfrm>
        </p:spPr>
        <p:txBody>
          <a:bodyPr>
            <a:normAutofit/>
          </a:bodyPr>
          <a:lstStyle>
            <a:lvl1pPr>
              <a:spcBef>
                <a:spcPts val="1500"/>
              </a:spcBef>
              <a:defRPr sz="1667"/>
            </a:lvl1pPr>
            <a:lvl2pPr marL="685674" indent="-228559">
              <a:spcBef>
                <a:spcPts val="1000"/>
              </a:spcBef>
              <a:buFont typeface="Century Gothic" panose="020B0502020202020204" pitchFamily="34" charset="0"/>
              <a:buChar char="–"/>
              <a:defRPr sz="1500">
                <a:solidFill>
                  <a:schemeClr val="tx2"/>
                </a:solidFill>
              </a:defRPr>
            </a:lvl2pPr>
            <a:lvl3pPr>
              <a:spcBef>
                <a:spcPts val="1000"/>
              </a:spcBef>
              <a:defRPr sz="1333">
                <a:solidFill>
                  <a:schemeClr val="tx2"/>
                </a:solidFill>
              </a:defRPr>
            </a:lvl3pPr>
            <a:lvl4pPr marL="1599904" indent="-228559">
              <a:spcBef>
                <a:spcPts val="500"/>
              </a:spcBef>
              <a:buFont typeface="Century Gothic" panose="020B0502020202020204" pitchFamily="34" charset="0"/>
              <a:buChar char="–"/>
              <a:defRPr sz="1167">
                <a:solidFill>
                  <a:schemeClr val="tx2"/>
                </a:solidFill>
              </a:defRPr>
            </a:lvl4pPr>
            <a:lvl5pPr>
              <a:spcBef>
                <a:spcPts val="500"/>
              </a:spcBef>
              <a:defRPr sz="1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Content Placeholder 24">
            <a:extLst>
              <a:ext uri="{FF2B5EF4-FFF2-40B4-BE49-F238E27FC236}">
                <a16:creationId xmlns:a16="http://schemas.microsoft.com/office/drawing/2014/main" id="{EDDA53B2-0502-472F-906E-51DF915B60D8}"/>
              </a:ext>
            </a:extLst>
          </p:cNvPr>
          <p:cNvSpPr>
            <a:spLocks noGrp="1"/>
          </p:cNvSpPr>
          <p:nvPr>
            <p:ph sz="quarter" idx="15"/>
          </p:nvPr>
        </p:nvSpPr>
        <p:spPr>
          <a:xfrm>
            <a:off x="8209888" y="1500734"/>
            <a:ext cx="3757536" cy="4833938"/>
          </a:xfrm>
        </p:spPr>
        <p:txBody>
          <a:bodyPr>
            <a:normAutofit/>
          </a:bodyPr>
          <a:lstStyle>
            <a:lvl1pPr>
              <a:spcBef>
                <a:spcPts val="1500"/>
              </a:spcBef>
              <a:defRPr sz="1667"/>
            </a:lvl1pPr>
            <a:lvl2pPr marL="685674" indent="-228559">
              <a:spcBef>
                <a:spcPts val="1000"/>
              </a:spcBef>
              <a:buFont typeface="Century Gothic" panose="020B0502020202020204" pitchFamily="34" charset="0"/>
              <a:buChar char="–"/>
              <a:defRPr sz="1500">
                <a:solidFill>
                  <a:schemeClr val="tx2"/>
                </a:solidFill>
              </a:defRPr>
            </a:lvl2pPr>
            <a:lvl3pPr>
              <a:spcBef>
                <a:spcPts val="1000"/>
              </a:spcBef>
              <a:defRPr sz="1333">
                <a:solidFill>
                  <a:schemeClr val="tx2"/>
                </a:solidFill>
              </a:defRPr>
            </a:lvl3pPr>
            <a:lvl4pPr marL="1599904" indent="-228559">
              <a:spcBef>
                <a:spcPts val="500"/>
              </a:spcBef>
              <a:buFont typeface="Century Gothic" panose="020B0502020202020204" pitchFamily="34" charset="0"/>
              <a:buChar char="–"/>
              <a:defRPr sz="1167">
                <a:solidFill>
                  <a:schemeClr val="tx2"/>
                </a:solidFill>
              </a:defRPr>
            </a:lvl4pPr>
            <a:lvl5pPr>
              <a:spcBef>
                <a:spcPts val="500"/>
              </a:spcBef>
              <a:defRPr sz="1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 name="Content Placeholder 24">
            <a:extLst>
              <a:ext uri="{FF2B5EF4-FFF2-40B4-BE49-F238E27FC236}">
                <a16:creationId xmlns:a16="http://schemas.microsoft.com/office/drawing/2014/main" id="{AD64EB56-CA5F-41DE-9533-DFED8B8F03BD}"/>
              </a:ext>
            </a:extLst>
          </p:cNvPr>
          <p:cNvSpPr>
            <a:spLocks noGrp="1"/>
          </p:cNvSpPr>
          <p:nvPr>
            <p:ph sz="quarter" idx="16"/>
          </p:nvPr>
        </p:nvSpPr>
        <p:spPr>
          <a:xfrm>
            <a:off x="4217232" y="1500734"/>
            <a:ext cx="3757536" cy="4833938"/>
          </a:xfrm>
        </p:spPr>
        <p:txBody>
          <a:bodyPr>
            <a:normAutofit/>
          </a:bodyPr>
          <a:lstStyle>
            <a:lvl1pPr>
              <a:spcBef>
                <a:spcPts val="1500"/>
              </a:spcBef>
              <a:defRPr sz="1667"/>
            </a:lvl1pPr>
            <a:lvl2pPr marL="685674" indent="-228559">
              <a:spcBef>
                <a:spcPts val="1000"/>
              </a:spcBef>
              <a:buFont typeface="Century Gothic" panose="020B0502020202020204" pitchFamily="34" charset="0"/>
              <a:buChar char="–"/>
              <a:defRPr sz="1500">
                <a:solidFill>
                  <a:schemeClr val="tx2"/>
                </a:solidFill>
              </a:defRPr>
            </a:lvl2pPr>
            <a:lvl3pPr>
              <a:spcBef>
                <a:spcPts val="1000"/>
              </a:spcBef>
              <a:defRPr sz="1333">
                <a:solidFill>
                  <a:schemeClr val="tx2"/>
                </a:solidFill>
              </a:defRPr>
            </a:lvl3pPr>
            <a:lvl4pPr marL="1599904" indent="-228559">
              <a:spcBef>
                <a:spcPts val="500"/>
              </a:spcBef>
              <a:buFont typeface="Century Gothic" panose="020B0502020202020204" pitchFamily="34" charset="0"/>
              <a:buChar char="–"/>
              <a:defRPr sz="1167">
                <a:solidFill>
                  <a:schemeClr val="tx2"/>
                </a:solidFill>
              </a:defRPr>
            </a:lvl4pPr>
            <a:lvl5pPr>
              <a:spcBef>
                <a:spcPts val="500"/>
              </a:spcBef>
              <a:defRPr sz="1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Slide Number Placeholder 5">
            <a:extLst>
              <a:ext uri="{FF2B5EF4-FFF2-40B4-BE49-F238E27FC236}">
                <a16:creationId xmlns:a16="http://schemas.microsoft.com/office/drawing/2014/main" id="{C614F578-E6AB-4BC4-8A65-791C269514AB}"/>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23" name="Footer Placeholder 6">
            <a:extLst>
              <a:ext uri="{FF2B5EF4-FFF2-40B4-BE49-F238E27FC236}">
                <a16:creationId xmlns:a16="http://schemas.microsoft.com/office/drawing/2014/main" id="{CA49AA38-98F6-4893-8505-7BF0ACB39C30}"/>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312900746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 Content Single Header">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938C7B3-B44E-4281-AEFF-C9595981936F}"/>
              </a:ext>
            </a:extLst>
          </p:cNvPr>
          <p:cNvSpPr>
            <a:spLocks noGrp="1"/>
          </p:cNvSpPr>
          <p:nvPr>
            <p:ph type="title" hasCustomPrompt="1"/>
          </p:nvPr>
        </p:nvSpPr>
        <p:spPr>
          <a:xfrm>
            <a:off x="1203530" y="158170"/>
            <a:ext cx="8638377" cy="997009"/>
          </a:xfrm>
          <a:prstGeom prst="rect">
            <a:avLst/>
          </a:prstGeom>
        </p:spPr>
        <p:txBody>
          <a:bodyPr vert="horz" lIns="91440" tIns="45720" rIns="91440" bIns="45720" rtlCol="0" anchor="ctr" anchorCtr="0">
            <a:noAutofit/>
          </a:bodyPr>
          <a:lstStyle>
            <a:lvl1pPr>
              <a:lnSpc>
                <a:spcPct val="85000"/>
              </a:lnSpc>
              <a:defRPr/>
            </a:lvl1pPr>
          </a:lstStyle>
          <a:p>
            <a:r>
              <a:rPr lang="en-US"/>
              <a:t>Click to edit </a:t>
            </a:r>
            <a:br>
              <a:rPr lang="en-US"/>
            </a:br>
            <a:r>
              <a:rPr lang="en-US"/>
              <a:t>Master title style</a:t>
            </a:r>
          </a:p>
        </p:txBody>
      </p:sp>
      <p:sp>
        <p:nvSpPr>
          <p:cNvPr id="17" name="Content Placeholder 24">
            <a:extLst>
              <a:ext uri="{FF2B5EF4-FFF2-40B4-BE49-F238E27FC236}">
                <a16:creationId xmlns:a16="http://schemas.microsoft.com/office/drawing/2014/main" id="{94575D3E-5B4E-4B4C-99B3-59D8E6CC3148}"/>
              </a:ext>
            </a:extLst>
          </p:cNvPr>
          <p:cNvSpPr>
            <a:spLocks noGrp="1"/>
          </p:cNvSpPr>
          <p:nvPr>
            <p:ph sz="quarter" idx="14"/>
          </p:nvPr>
        </p:nvSpPr>
        <p:spPr>
          <a:xfrm>
            <a:off x="245788" y="1500734"/>
            <a:ext cx="2755320" cy="4833938"/>
          </a:xfrm>
        </p:spPr>
        <p:txBody>
          <a:bodyPr>
            <a:normAutofit/>
          </a:bodyPr>
          <a:lstStyle>
            <a:lvl1pPr>
              <a:spcBef>
                <a:spcPts val="1500"/>
              </a:spcBef>
              <a:defRPr sz="1667"/>
            </a:lvl1pPr>
            <a:lvl2pPr marL="685674" indent="-228559">
              <a:spcBef>
                <a:spcPts val="1000"/>
              </a:spcBef>
              <a:buFont typeface="Century Gothic" panose="020B0502020202020204" pitchFamily="34" charset="0"/>
              <a:buChar char="–"/>
              <a:defRPr sz="1500">
                <a:solidFill>
                  <a:schemeClr val="tx2"/>
                </a:solidFill>
              </a:defRPr>
            </a:lvl2pPr>
            <a:lvl3pPr marL="1090040" indent="-175941">
              <a:spcBef>
                <a:spcPts val="1000"/>
              </a:spcBef>
              <a:defRPr sz="1333">
                <a:solidFill>
                  <a:schemeClr val="tx2"/>
                </a:solidFill>
              </a:defRPr>
            </a:lvl3pPr>
            <a:lvl4pPr marL="1599904" indent="-228559">
              <a:spcBef>
                <a:spcPts val="500"/>
              </a:spcBef>
              <a:buFont typeface="Century Gothic" panose="020B0502020202020204" pitchFamily="34" charset="0"/>
              <a:buChar char="–"/>
              <a:defRPr sz="1167">
                <a:solidFill>
                  <a:schemeClr val="tx2"/>
                </a:solidFill>
              </a:defRPr>
            </a:lvl4pPr>
            <a:lvl5pPr>
              <a:spcBef>
                <a:spcPts val="500"/>
              </a:spcBef>
              <a:defRPr sz="1000">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2" name="Content Placeholder 24">
            <a:extLst>
              <a:ext uri="{FF2B5EF4-FFF2-40B4-BE49-F238E27FC236}">
                <a16:creationId xmlns:a16="http://schemas.microsoft.com/office/drawing/2014/main" id="{F77D58B3-5017-4681-B285-E2F0EB952B5E}"/>
              </a:ext>
            </a:extLst>
          </p:cNvPr>
          <p:cNvSpPr>
            <a:spLocks noGrp="1"/>
          </p:cNvSpPr>
          <p:nvPr>
            <p:ph sz="quarter" idx="15"/>
          </p:nvPr>
        </p:nvSpPr>
        <p:spPr>
          <a:xfrm>
            <a:off x="3227489" y="1500734"/>
            <a:ext cx="2755320" cy="4833938"/>
          </a:xfrm>
        </p:spPr>
        <p:txBody>
          <a:bodyPr>
            <a:normAutofit/>
          </a:bodyPr>
          <a:lstStyle>
            <a:lvl1pPr>
              <a:spcBef>
                <a:spcPts val="1500"/>
              </a:spcBef>
              <a:defRPr sz="1667"/>
            </a:lvl1pPr>
            <a:lvl2pPr marL="685674" indent="-228559">
              <a:spcBef>
                <a:spcPts val="1000"/>
              </a:spcBef>
              <a:buFont typeface="Century Gothic" panose="020B0502020202020204" pitchFamily="34" charset="0"/>
              <a:buChar char="–"/>
              <a:defRPr sz="1500">
                <a:solidFill>
                  <a:schemeClr val="tx2"/>
                </a:solidFill>
              </a:defRPr>
            </a:lvl2pPr>
            <a:lvl3pPr marL="1090040" indent="-175941">
              <a:spcBef>
                <a:spcPts val="1000"/>
              </a:spcBef>
              <a:defRPr sz="1333">
                <a:solidFill>
                  <a:schemeClr val="tx2"/>
                </a:solidFill>
              </a:defRPr>
            </a:lvl3pPr>
            <a:lvl4pPr marL="1599904" indent="-228559">
              <a:spcBef>
                <a:spcPts val="500"/>
              </a:spcBef>
              <a:buFont typeface="Century Gothic" panose="020B0502020202020204" pitchFamily="34" charset="0"/>
              <a:buChar char="–"/>
              <a:defRPr sz="1167">
                <a:solidFill>
                  <a:schemeClr val="tx2"/>
                </a:solidFill>
              </a:defRPr>
            </a:lvl4pPr>
            <a:lvl5pPr>
              <a:spcBef>
                <a:spcPts val="500"/>
              </a:spcBef>
              <a:defRPr sz="1000">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3" name="Content Placeholder 24">
            <a:extLst>
              <a:ext uri="{FF2B5EF4-FFF2-40B4-BE49-F238E27FC236}">
                <a16:creationId xmlns:a16="http://schemas.microsoft.com/office/drawing/2014/main" id="{452A23A0-7BC4-463D-B5D1-9CA4B38B81EF}"/>
              </a:ext>
            </a:extLst>
          </p:cNvPr>
          <p:cNvSpPr>
            <a:spLocks noGrp="1"/>
          </p:cNvSpPr>
          <p:nvPr>
            <p:ph sz="quarter" idx="16"/>
          </p:nvPr>
        </p:nvSpPr>
        <p:spPr>
          <a:xfrm>
            <a:off x="6209191" y="1500734"/>
            <a:ext cx="2755320" cy="4833938"/>
          </a:xfrm>
        </p:spPr>
        <p:txBody>
          <a:bodyPr>
            <a:normAutofit/>
          </a:bodyPr>
          <a:lstStyle>
            <a:lvl1pPr>
              <a:spcBef>
                <a:spcPts val="1500"/>
              </a:spcBef>
              <a:defRPr sz="1667"/>
            </a:lvl1pPr>
            <a:lvl2pPr marL="685674" indent="-228559">
              <a:spcBef>
                <a:spcPts val="1000"/>
              </a:spcBef>
              <a:buFont typeface="Century Gothic" panose="020B0502020202020204" pitchFamily="34" charset="0"/>
              <a:buChar char="–"/>
              <a:defRPr sz="1500">
                <a:solidFill>
                  <a:schemeClr val="tx2"/>
                </a:solidFill>
              </a:defRPr>
            </a:lvl2pPr>
            <a:lvl3pPr marL="1090040" indent="-175941">
              <a:spcBef>
                <a:spcPts val="1000"/>
              </a:spcBef>
              <a:defRPr sz="1333">
                <a:solidFill>
                  <a:schemeClr val="tx2"/>
                </a:solidFill>
              </a:defRPr>
            </a:lvl3pPr>
            <a:lvl4pPr marL="1599904" indent="-228559">
              <a:spcBef>
                <a:spcPts val="500"/>
              </a:spcBef>
              <a:buFont typeface="Century Gothic" panose="020B0502020202020204" pitchFamily="34" charset="0"/>
              <a:buChar char="–"/>
              <a:defRPr sz="1167">
                <a:solidFill>
                  <a:schemeClr val="tx2"/>
                </a:solidFill>
              </a:defRPr>
            </a:lvl4pPr>
            <a:lvl5pPr>
              <a:spcBef>
                <a:spcPts val="500"/>
              </a:spcBef>
              <a:defRPr sz="1000">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4" name="Content Placeholder 24">
            <a:extLst>
              <a:ext uri="{FF2B5EF4-FFF2-40B4-BE49-F238E27FC236}">
                <a16:creationId xmlns:a16="http://schemas.microsoft.com/office/drawing/2014/main" id="{392359D6-1D20-4693-8CC0-11989C1DE5A7}"/>
              </a:ext>
            </a:extLst>
          </p:cNvPr>
          <p:cNvSpPr>
            <a:spLocks noGrp="1"/>
          </p:cNvSpPr>
          <p:nvPr>
            <p:ph sz="quarter" idx="17"/>
          </p:nvPr>
        </p:nvSpPr>
        <p:spPr>
          <a:xfrm>
            <a:off x="9190893" y="1500734"/>
            <a:ext cx="2755320" cy="4833938"/>
          </a:xfrm>
        </p:spPr>
        <p:txBody>
          <a:bodyPr>
            <a:normAutofit/>
          </a:bodyPr>
          <a:lstStyle>
            <a:lvl1pPr>
              <a:spcBef>
                <a:spcPts val="1500"/>
              </a:spcBef>
              <a:defRPr sz="1667"/>
            </a:lvl1pPr>
            <a:lvl2pPr marL="685674" indent="-228559">
              <a:spcBef>
                <a:spcPts val="1000"/>
              </a:spcBef>
              <a:buFont typeface="Century Gothic" panose="020B0502020202020204" pitchFamily="34" charset="0"/>
              <a:buChar char="–"/>
              <a:defRPr sz="1500">
                <a:solidFill>
                  <a:schemeClr val="tx2"/>
                </a:solidFill>
              </a:defRPr>
            </a:lvl2pPr>
            <a:lvl3pPr marL="1090040" indent="-175941">
              <a:spcBef>
                <a:spcPts val="1000"/>
              </a:spcBef>
              <a:defRPr sz="1333">
                <a:solidFill>
                  <a:schemeClr val="tx2"/>
                </a:solidFill>
              </a:defRPr>
            </a:lvl3pPr>
            <a:lvl4pPr marL="1599904" indent="-228559">
              <a:spcBef>
                <a:spcPts val="500"/>
              </a:spcBef>
              <a:buFont typeface="Century Gothic" panose="020B0502020202020204" pitchFamily="34" charset="0"/>
              <a:buChar char="–"/>
              <a:defRPr sz="1167">
                <a:solidFill>
                  <a:schemeClr val="tx2"/>
                </a:solidFill>
              </a:defRPr>
            </a:lvl4pPr>
            <a:lvl5pPr>
              <a:spcBef>
                <a:spcPts val="500"/>
              </a:spcBef>
              <a:defRPr sz="1000">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9" name="Slide Number Placeholder 5">
            <a:extLst>
              <a:ext uri="{FF2B5EF4-FFF2-40B4-BE49-F238E27FC236}">
                <a16:creationId xmlns:a16="http://schemas.microsoft.com/office/drawing/2014/main" id="{CFDE6893-F3D3-4D92-8CEF-A4D2D5B3B40D}"/>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20" name="Footer Placeholder 6">
            <a:extLst>
              <a:ext uri="{FF2B5EF4-FFF2-40B4-BE49-F238E27FC236}">
                <a16:creationId xmlns:a16="http://schemas.microsoft.com/office/drawing/2014/main" id="{84446F1E-9730-4357-B62B-EDC2BA0950A8}"/>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3365654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Transition Slid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85748" y="1981201"/>
            <a:ext cx="9820507" cy="1295400"/>
          </a:xfrm>
          <a:effectLst>
            <a:outerShdw blurRad="50800" dist="38100" dir="8100000" algn="tr" rotWithShape="0">
              <a:schemeClr val="bg1"/>
            </a:outerShdw>
          </a:effectLst>
        </p:spPr>
        <p:txBody>
          <a:bodyPr>
            <a:normAutofit/>
          </a:bodyPr>
          <a:lstStyle>
            <a:lvl1pPr algn="ctr">
              <a:defRPr sz="3600">
                <a:solidFill>
                  <a:srgbClr val="00467F"/>
                </a:solidFill>
              </a:defRPr>
            </a:lvl1pPr>
          </a:lstStyle>
          <a:p>
            <a:r>
              <a:rPr lang="en-US"/>
              <a:t>Click to edit Transition Slide with background style</a:t>
            </a:r>
          </a:p>
        </p:txBody>
      </p:sp>
      <p:sp>
        <p:nvSpPr>
          <p:cNvPr id="3" name="Subtitle 2"/>
          <p:cNvSpPr>
            <a:spLocks noGrp="1"/>
          </p:cNvSpPr>
          <p:nvPr>
            <p:ph type="subTitle" idx="1" hasCustomPrompt="1"/>
          </p:nvPr>
        </p:nvSpPr>
        <p:spPr>
          <a:xfrm>
            <a:off x="1828800" y="3733800"/>
            <a:ext cx="8534400" cy="685800"/>
          </a:xfrm>
        </p:spPr>
        <p:txBody>
          <a:bodyPr/>
          <a:lstStyle>
            <a:lvl1pPr marL="0" indent="0" algn="ctr">
              <a:buNone/>
              <a:defRPr>
                <a:solidFill>
                  <a:srgbClr val="00467F"/>
                </a:solidFill>
              </a:defRPr>
            </a:lvl1pPr>
            <a:lvl2pPr marL="457206" indent="0" algn="ctr">
              <a:buNone/>
              <a:defRPr>
                <a:solidFill>
                  <a:schemeClr val="tx1">
                    <a:tint val="75000"/>
                  </a:schemeClr>
                </a:solidFill>
              </a:defRPr>
            </a:lvl2pPr>
            <a:lvl3pPr marL="914411" indent="0" algn="ctr">
              <a:buNone/>
              <a:defRPr>
                <a:solidFill>
                  <a:schemeClr val="tx1">
                    <a:tint val="75000"/>
                  </a:schemeClr>
                </a:solidFill>
              </a:defRPr>
            </a:lvl3pPr>
            <a:lvl4pPr marL="1371617" indent="0" algn="ctr">
              <a:buNone/>
              <a:defRPr>
                <a:solidFill>
                  <a:schemeClr val="tx1">
                    <a:tint val="75000"/>
                  </a:schemeClr>
                </a:solidFill>
              </a:defRPr>
            </a:lvl4pPr>
            <a:lvl5pPr marL="1828823" indent="0" algn="ctr">
              <a:buNone/>
              <a:defRPr>
                <a:solidFill>
                  <a:schemeClr val="tx1">
                    <a:tint val="75000"/>
                  </a:schemeClr>
                </a:solidFill>
              </a:defRPr>
            </a:lvl5pPr>
            <a:lvl6pPr marL="2286029" indent="0" algn="ctr">
              <a:buNone/>
              <a:defRPr>
                <a:solidFill>
                  <a:schemeClr val="tx1">
                    <a:tint val="75000"/>
                  </a:schemeClr>
                </a:solidFill>
              </a:defRPr>
            </a:lvl6pPr>
            <a:lvl7pPr marL="2743234" indent="0" algn="ctr">
              <a:buNone/>
              <a:defRPr>
                <a:solidFill>
                  <a:schemeClr val="tx1">
                    <a:tint val="75000"/>
                  </a:schemeClr>
                </a:solidFill>
              </a:defRPr>
            </a:lvl7pPr>
            <a:lvl8pPr marL="3200440" indent="0" algn="ctr">
              <a:buNone/>
              <a:defRPr>
                <a:solidFill>
                  <a:schemeClr val="tx1">
                    <a:tint val="75000"/>
                  </a:schemeClr>
                </a:solidFill>
              </a:defRPr>
            </a:lvl8pPr>
            <a:lvl9pPr marL="3657646" indent="0" algn="ctr">
              <a:buNone/>
              <a:defRPr>
                <a:solidFill>
                  <a:schemeClr val="tx1">
                    <a:tint val="75000"/>
                  </a:schemeClr>
                </a:solidFill>
              </a:defRPr>
            </a:lvl9pPr>
          </a:lstStyle>
          <a:p>
            <a:r>
              <a:rPr lang="en-US"/>
              <a:t>Click to edit Transition subtitle style</a:t>
            </a:r>
          </a:p>
        </p:txBody>
      </p:sp>
    </p:spTree>
    <p:custDataLst>
      <p:tags r:id="rId1"/>
    </p:custDataLst>
    <p:extLst>
      <p:ext uri="{BB962C8B-B14F-4D97-AF65-F5344CB8AC3E}">
        <p14:creationId xmlns:p14="http://schemas.microsoft.com/office/powerpoint/2010/main" val="3930353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4 Content Header Subheader">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A58D3BBB-E7E9-4558-914B-3766FB04A7AC}"/>
              </a:ext>
            </a:extLst>
          </p:cNvPr>
          <p:cNvSpPr>
            <a:spLocks noGrp="1"/>
          </p:cNvSpPr>
          <p:nvPr>
            <p:ph type="title"/>
          </p:nvPr>
        </p:nvSpPr>
        <p:spPr>
          <a:xfrm>
            <a:off x="1203530" y="110355"/>
            <a:ext cx="8523877" cy="564096"/>
          </a:xfrm>
          <a:prstGeom prst="rect">
            <a:avLst/>
          </a:prstGeom>
        </p:spPr>
        <p:txBody>
          <a:bodyPr vert="horz" lIns="91440" tIns="45720" rIns="91440" bIns="45720" rtlCol="0" anchor="ctr" anchorCtr="0">
            <a:noAutofit/>
          </a:bodyPr>
          <a:lstStyle>
            <a:lvl1pPr>
              <a:lnSpc>
                <a:spcPct val="85000"/>
              </a:lnSpc>
              <a:defRPr/>
            </a:lvl1pPr>
          </a:lstStyle>
          <a:p>
            <a:r>
              <a:rPr lang="en-US"/>
              <a:t>Click to edit Master title style</a:t>
            </a:r>
          </a:p>
        </p:txBody>
      </p:sp>
      <p:sp>
        <p:nvSpPr>
          <p:cNvPr id="18" name="Text Placeholder 15">
            <a:extLst>
              <a:ext uri="{FF2B5EF4-FFF2-40B4-BE49-F238E27FC236}">
                <a16:creationId xmlns:a16="http://schemas.microsoft.com/office/drawing/2014/main" id="{95893C16-3704-4D6A-8391-77FFFD6FD316}"/>
              </a:ext>
            </a:extLst>
          </p:cNvPr>
          <p:cNvSpPr>
            <a:spLocks noGrp="1"/>
          </p:cNvSpPr>
          <p:nvPr>
            <p:ph type="body" sz="quarter" idx="12"/>
          </p:nvPr>
        </p:nvSpPr>
        <p:spPr>
          <a:xfrm>
            <a:off x="1204151" y="674451"/>
            <a:ext cx="8523256" cy="511250"/>
          </a:xfrm>
        </p:spPr>
        <p:txBody>
          <a:bodyPr/>
          <a:lstStyle>
            <a:lvl1pPr marL="0" indent="0">
              <a:lnSpc>
                <a:spcPct val="85000"/>
              </a:lnSpc>
              <a:buNone/>
              <a:defRPr b="1">
                <a:solidFill>
                  <a:schemeClr val="accent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24" name="Content Placeholder 24">
            <a:extLst>
              <a:ext uri="{FF2B5EF4-FFF2-40B4-BE49-F238E27FC236}">
                <a16:creationId xmlns:a16="http://schemas.microsoft.com/office/drawing/2014/main" id="{98290358-11F0-43EB-A9AD-D86A667A43F8}"/>
              </a:ext>
            </a:extLst>
          </p:cNvPr>
          <p:cNvSpPr>
            <a:spLocks noGrp="1"/>
          </p:cNvSpPr>
          <p:nvPr>
            <p:ph sz="quarter" idx="14"/>
          </p:nvPr>
        </p:nvSpPr>
        <p:spPr>
          <a:xfrm>
            <a:off x="245788" y="1500734"/>
            <a:ext cx="2755320" cy="4833938"/>
          </a:xfrm>
        </p:spPr>
        <p:txBody>
          <a:bodyPr>
            <a:normAutofit/>
          </a:bodyPr>
          <a:lstStyle>
            <a:lvl1pPr>
              <a:spcBef>
                <a:spcPts val="1500"/>
              </a:spcBef>
              <a:defRPr sz="1667"/>
            </a:lvl1pPr>
            <a:lvl2pPr marL="685674" indent="-228559">
              <a:spcBef>
                <a:spcPts val="1000"/>
              </a:spcBef>
              <a:buFont typeface="Century Gothic" panose="020B0502020202020204" pitchFamily="34" charset="0"/>
              <a:buChar char="–"/>
              <a:defRPr sz="1500">
                <a:solidFill>
                  <a:schemeClr val="tx2"/>
                </a:solidFill>
              </a:defRPr>
            </a:lvl2pPr>
            <a:lvl3pPr marL="1090040" indent="-175941">
              <a:spcBef>
                <a:spcPts val="1000"/>
              </a:spcBef>
              <a:defRPr sz="1333">
                <a:solidFill>
                  <a:schemeClr val="tx2"/>
                </a:solidFill>
              </a:defRPr>
            </a:lvl3pPr>
            <a:lvl4pPr marL="1599904" indent="-228559">
              <a:spcBef>
                <a:spcPts val="500"/>
              </a:spcBef>
              <a:buFont typeface="Century Gothic" panose="020B0502020202020204" pitchFamily="34" charset="0"/>
              <a:buChar char="–"/>
              <a:defRPr sz="1167">
                <a:solidFill>
                  <a:schemeClr val="tx2"/>
                </a:solidFill>
              </a:defRPr>
            </a:lvl4pPr>
            <a:lvl5pPr>
              <a:spcBef>
                <a:spcPts val="500"/>
              </a:spcBef>
              <a:defRPr sz="1000">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5" name="Content Placeholder 24">
            <a:extLst>
              <a:ext uri="{FF2B5EF4-FFF2-40B4-BE49-F238E27FC236}">
                <a16:creationId xmlns:a16="http://schemas.microsoft.com/office/drawing/2014/main" id="{21E5B29B-4CF8-425A-8715-097DDEFCAC64}"/>
              </a:ext>
            </a:extLst>
          </p:cNvPr>
          <p:cNvSpPr>
            <a:spLocks noGrp="1"/>
          </p:cNvSpPr>
          <p:nvPr>
            <p:ph sz="quarter" idx="15"/>
          </p:nvPr>
        </p:nvSpPr>
        <p:spPr>
          <a:xfrm>
            <a:off x="3227489" y="1500734"/>
            <a:ext cx="2755320" cy="4833938"/>
          </a:xfrm>
        </p:spPr>
        <p:txBody>
          <a:bodyPr>
            <a:normAutofit/>
          </a:bodyPr>
          <a:lstStyle>
            <a:lvl1pPr>
              <a:spcBef>
                <a:spcPts val="1500"/>
              </a:spcBef>
              <a:defRPr sz="1667"/>
            </a:lvl1pPr>
            <a:lvl2pPr marL="685674" indent="-228559">
              <a:spcBef>
                <a:spcPts val="1000"/>
              </a:spcBef>
              <a:buFont typeface="Century Gothic" panose="020B0502020202020204" pitchFamily="34" charset="0"/>
              <a:buChar char="–"/>
              <a:defRPr sz="1500">
                <a:solidFill>
                  <a:schemeClr val="tx2"/>
                </a:solidFill>
              </a:defRPr>
            </a:lvl2pPr>
            <a:lvl3pPr marL="1090040" indent="-175941">
              <a:spcBef>
                <a:spcPts val="1000"/>
              </a:spcBef>
              <a:defRPr sz="1333">
                <a:solidFill>
                  <a:schemeClr val="tx2"/>
                </a:solidFill>
              </a:defRPr>
            </a:lvl3pPr>
            <a:lvl4pPr marL="1599904" indent="-228559">
              <a:spcBef>
                <a:spcPts val="500"/>
              </a:spcBef>
              <a:buFont typeface="Century Gothic" panose="020B0502020202020204" pitchFamily="34" charset="0"/>
              <a:buChar char="–"/>
              <a:defRPr sz="1167">
                <a:solidFill>
                  <a:schemeClr val="tx2"/>
                </a:solidFill>
              </a:defRPr>
            </a:lvl4pPr>
            <a:lvl5pPr>
              <a:spcBef>
                <a:spcPts val="500"/>
              </a:spcBef>
              <a:defRPr sz="1000">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6" name="Content Placeholder 24">
            <a:extLst>
              <a:ext uri="{FF2B5EF4-FFF2-40B4-BE49-F238E27FC236}">
                <a16:creationId xmlns:a16="http://schemas.microsoft.com/office/drawing/2014/main" id="{891018EF-2B58-441E-8FB9-A065AAF59069}"/>
              </a:ext>
            </a:extLst>
          </p:cNvPr>
          <p:cNvSpPr>
            <a:spLocks noGrp="1"/>
          </p:cNvSpPr>
          <p:nvPr>
            <p:ph sz="quarter" idx="16"/>
          </p:nvPr>
        </p:nvSpPr>
        <p:spPr>
          <a:xfrm>
            <a:off x="6209191" y="1500734"/>
            <a:ext cx="2755320" cy="4833938"/>
          </a:xfrm>
        </p:spPr>
        <p:txBody>
          <a:bodyPr>
            <a:normAutofit/>
          </a:bodyPr>
          <a:lstStyle>
            <a:lvl1pPr>
              <a:spcBef>
                <a:spcPts val="1500"/>
              </a:spcBef>
              <a:defRPr sz="1667"/>
            </a:lvl1pPr>
            <a:lvl2pPr marL="685674" indent="-228559">
              <a:spcBef>
                <a:spcPts val="1000"/>
              </a:spcBef>
              <a:buFont typeface="Century Gothic" panose="020B0502020202020204" pitchFamily="34" charset="0"/>
              <a:buChar char="–"/>
              <a:defRPr sz="1500">
                <a:solidFill>
                  <a:schemeClr val="tx2"/>
                </a:solidFill>
              </a:defRPr>
            </a:lvl2pPr>
            <a:lvl3pPr marL="1090040" indent="-175941">
              <a:spcBef>
                <a:spcPts val="1000"/>
              </a:spcBef>
              <a:defRPr sz="1333">
                <a:solidFill>
                  <a:schemeClr val="tx2"/>
                </a:solidFill>
              </a:defRPr>
            </a:lvl3pPr>
            <a:lvl4pPr marL="1599904" indent="-228559">
              <a:spcBef>
                <a:spcPts val="500"/>
              </a:spcBef>
              <a:buFont typeface="Century Gothic" panose="020B0502020202020204" pitchFamily="34" charset="0"/>
              <a:buChar char="–"/>
              <a:defRPr sz="1167">
                <a:solidFill>
                  <a:schemeClr val="tx2"/>
                </a:solidFill>
              </a:defRPr>
            </a:lvl4pPr>
            <a:lvl5pPr>
              <a:spcBef>
                <a:spcPts val="500"/>
              </a:spcBef>
              <a:defRPr sz="1000">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7" name="Content Placeholder 24">
            <a:extLst>
              <a:ext uri="{FF2B5EF4-FFF2-40B4-BE49-F238E27FC236}">
                <a16:creationId xmlns:a16="http://schemas.microsoft.com/office/drawing/2014/main" id="{94BA545D-D9F3-47C2-93E2-0E17238ED941}"/>
              </a:ext>
            </a:extLst>
          </p:cNvPr>
          <p:cNvSpPr>
            <a:spLocks noGrp="1"/>
          </p:cNvSpPr>
          <p:nvPr>
            <p:ph sz="quarter" idx="17"/>
          </p:nvPr>
        </p:nvSpPr>
        <p:spPr>
          <a:xfrm>
            <a:off x="9190893" y="1500734"/>
            <a:ext cx="2755320" cy="4833938"/>
          </a:xfrm>
        </p:spPr>
        <p:txBody>
          <a:bodyPr>
            <a:normAutofit/>
          </a:bodyPr>
          <a:lstStyle>
            <a:lvl1pPr>
              <a:spcBef>
                <a:spcPts val="1500"/>
              </a:spcBef>
              <a:defRPr sz="1667"/>
            </a:lvl1pPr>
            <a:lvl2pPr marL="685674" indent="-228559">
              <a:spcBef>
                <a:spcPts val="1000"/>
              </a:spcBef>
              <a:buFont typeface="Century Gothic" panose="020B0502020202020204" pitchFamily="34" charset="0"/>
              <a:buChar char="–"/>
              <a:defRPr sz="1500">
                <a:solidFill>
                  <a:schemeClr val="tx2"/>
                </a:solidFill>
              </a:defRPr>
            </a:lvl2pPr>
            <a:lvl3pPr marL="1090040" indent="-175941">
              <a:spcBef>
                <a:spcPts val="1000"/>
              </a:spcBef>
              <a:defRPr sz="1333">
                <a:solidFill>
                  <a:schemeClr val="tx2"/>
                </a:solidFill>
              </a:defRPr>
            </a:lvl3pPr>
            <a:lvl4pPr marL="1599904" indent="-228559">
              <a:spcBef>
                <a:spcPts val="500"/>
              </a:spcBef>
              <a:buFont typeface="Century Gothic" panose="020B0502020202020204" pitchFamily="34" charset="0"/>
              <a:buChar char="–"/>
              <a:defRPr sz="1167">
                <a:solidFill>
                  <a:schemeClr val="tx2"/>
                </a:solidFill>
              </a:defRPr>
            </a:lvl4pPr>
            <a:lvl5pPr>
              <a:spcBef>
                <a:spcPts val="500"/>
              </a:spcBef>
              <a:defRPr sz="1000">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9" name="Slide Number Placeholder 5">
            <a:extLst>
              <a:ext uri="{FF2B5EF4-FFF2-40B4-BE49-F238E27FC236}">
                <a16:creationId xmlns:a16="http://schemas.microsoft.com/office/drawing/2014/main" id="{896E08EF-D46A-44F8-8331-7D47B2F0E091}"/>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30" name="Footer Placeholder 6">
            <a:extLst>
              <a:ext uri="{FF2B5EF4-FFF2-40B4-BE49-F238E27FC236}">
                <a16:creationId xmlns:a16="http://schemas.microsoft.com/office/drawing/2014/main" id="{23AC2165-8740-4C3E-AFBF-D5ADEBD88FA6}"/>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211527754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hart Single Header">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938C7B3-B44E-4281-AEFF-C9595981936F}"/>
              </a:ext>
            </a:extLst>
          </p:cNvPr>
          <p:cNvSpPr>
            <a:spLocks noGrp="1"/>
          </p:cNvSpPr>
          <p:nvPr>
            <p:ph type="title" hasCustomPrompt="1"/>
          </p:nvPr>
        </p:nvSpPr>
        <p:spPr>
          <a:xfrm>
            <a:off x="1203530" y="158170"/>
            <a:ext cx="8638377" cy="997009"/>
          </a:xfrm>
          <a:prstGeom prst="rect">
            <a:avLst/>
          </a:prstGeom>
        </p:spPr>
        <p:txBody>
          <a:bodyPr vert="horz" lIns="91440" tIns="45720" rIns="91440" bIns="45720" rtlCol="0" anchor="ctr" anchorCtr="0">
            <a:noAutofit/>
          </a:bodyPr>
          <a:lstStyle>
            <a:lvl1pPr>
              <a:lnSpc>
                <a:spcPct val="85000"/>
              </a:lnSpc>
              <a:defRPr/>
            </a:lvl1pPr>
          </a:lstStyle>
          <a:p>
            <a:r>
              <a:rPr lang="en-US"/>
              <a:t>Click to edit </a:t>
            </a:r>
            <a:br>
              <a:rPr lang="en-US"/>
            </a:br>
            <a:r>
              <a:rPr lang="en-US"/>
              <a:t>Master title style</a:t>
            </a:r>
          </a:p>
        </p:txBody>
      </p:sp>
      <p:sp>
        <p:nvSpPr>
          <p:cNvPr id="13" name="Chart Placeholder 3">
            <a:extLst>
              <a:ext uri="{FF2B5EF4-FFF2-40B4-BE49-F238E27FC236}">
                <a16:creationId xmlns:a16="http://schemas.microsoft.com/office/drawing/2014/main" id="{C62BB33E-BD54-4E6F-A9C2-F630D0709221}"/>
              </a:ext>
            </a:extLst>
          </p:cNvPr>
          <p:cNvSpPr>
            <a:spLocks noGrp="1"/>
          </p:cNvSpPr>
          <p:nvPr>
            <p:ph type="chart" sz="quarter" idx="10"/>
          </p:nvPr>
        </p:nvSpPr>
        <p:spPr>
          <a:xfrm>
            <a:off x="381000" y="1600200"/>
            <a:ext cx="11430000" cy="4724400"/>
          </a:xfrm>
        </p:spPr>
        <p:txBody>
          <a:bodyPr/>
          <a:lstStyle>
            <a:lvl1pPr marL="0" indent="0">
              <a:buNone/>
              <a:defRPr/>
            </a:lvl1pPr>
          </a:lstStyle>
          <a:p>
            <a:r>
              <a:rPr lang="en-US"/>
              <a:t>Click icon to add chart</a:t>
            </a:r>
          </a:p>
        </p:txBody>
      </p:sp>
      <p:sp>
        <p:nvSpPr>
          <p:cNvPr id="16" name="Slide Number Placeholder 5">
            <a:extLst>
              <a:ext uri="{FF2B5EF4-FFF2-40B4-BE49-F238E27FC236}">
                <a16:creationId xmlns:a16="http://schemas.microsoft.com/office/drawing/2014/main" id="{2B96B49B-955A-409D-B782-11DC8F057295}"/>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17" name="Footer Placeholder 6">
            <a:extLst>
              <a:ext uri="{FF2B5EF4-FFF2-40B4-BE49-F238E27FC236}">
                <a16:creationId xmlns:a16="http://schemas.microsoft.com/office/drawing/2014/main" id="{FF111A79-8B81-4AFC-B47B-120E3DC43E55}"/>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353693514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hart Header Subheader">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A58D3BBB-E7E9-4558-914B-3766FB04A7AC}"/>
              </a:ext>
            </a:extLst>
          </p:cNvPr>
          <p:cNvSpPr>
            <a:spLocks noGrp="1"/>
          </p:cNvSpPr>
          <p:nvPr>
            <p:ph type="title"/>
          </p:nvPr>
        </p:nvSpPr>
        <p:spPr>
          <a:xfrm>
            <a:off x="1203530" y="110355"/>
            <a:ext cx="8523877" cy="564096"/>
          </a:xfrm>
          <a:prstGeom prst="rect">
            <a:avLst/>
          </a:prstGeom>
        </p:spPr>
        <p:txBody>
          <a:bodyPr vert="horz" lIns="91440" tIns="45720" rIns="91440" bIns="45720" rtlCol="0" anchor="ctr" anchorCtr="0">
            <a:noAutofit/>
          </a:bodyPr>
          <a:lstStyle>
            <a:lvl1pPr>
              <a:lnSpc>
                <a:spcPct val="85000"/>
              </a:lnSpc>
              <a:defRPr/>
            </a:lvl1pPr>
          </a:lstStyle>
          <a:p>
            <a:r>
              <a:rPr lang="en-US"/>
              <a:t>Click to edit Master title style</a:t>
            </a:r>
          </a:p>
        </p:txBody>
      </p:sp>
      <p:sp>
        <p:nvSpPr>
          <p:cNvPr id="18" name="Text Placeholder 15">
            <a:extLst>
              <a:ext uri="{FF2B5EF4-FFF2-40B4-BE49-F238E27FC236}">
                <a16:creationId xmlns:a16="http://schemas.microsoft.com/office/drawing/2014/main" id="{95893C16-3704-4D6A-8391-77FFFD6FD316}"/>
              </a:ext>
            </a:extLst>
          </p:cNvPr>
          <p:cNvSpPr>
            <a:spLocks noGrp="1"/>
          </p:cNvSpPr>
          <p:nvPr>
            <p:ph type="body" sz="quarter" idx="12"/>
          </p:nvPr>
        </p:nvSpPr>
        <p:spPr>
          <a:xfrm>
            <a:off x="1204151" y="674451"/>
            <a:ext cx="8523256" cy="511250"/>
          </a:xfrm>
        </p:spPr>
        <p:txBody>
          <a:bodyPr/>
          <a:lstStyle>
            <a:lvl1pPr marL="0" indent="0">
              <a:lnSpc>
                <a:spcPct val="85000"/>
              </a:lnSpc>
              <a:buNone/>
              <a:defRPr b="1">
                <a:solidFill>
                  <a:schemeClr val="accent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24" name="Chart Placeholder 3">
            <a:extLst>
              <a:ext uri="{FF2B5EF4-FFF2-40B4-BE49-F238E27FC236}">
                <a16:creationId xmlns:a16="http://schemas.microsoft.com/office/drawing/2014/main" id="{FE02737D-3DC6-42AD-9717-DF9D89591D44}"/>
              </a:ext>
            </a:extLst>
          </p:cNvPr>
          <p:cNvSpPr>
            <a:spLocks noGrp="1"/>
          </p:cNvSpPr>
          <p:nvPr>
            <p:ph type="chart" sz="quarter" idx="10"/>
          </p:nvPr>
        </p:nvSpPr>
        <p:spPr>
          <a:xfrm>
            <a:off x="381000" y="1600200"/>
            <a:ext cx="11430000" cy="4724400"/>
          </a:xfrm>
        </p:spPr>
        <p:txBody>
          <a:bodyPr/>
          <a:lstStyle>
            <a:lvl1pPr marL="0" indent="0">
              <a:buNone/>
              <a:defRPr/>
            </a:lvl1pPr>
          </a:lstStyle>
          <a:p>
            <a:r>
              <a:rPr lang="en-US"/>
              <a:t>Click icon to add chart</a:t>
            </a:r>
          </a:p>
        </p:txBody>
      </p:sp>
      <p:sp>
        <p:nvSpPr>
          <p:cNvPr id="26" name="Slide Number Placeholder 5">
            <a:extLst>
              <a:ext uri="{FF2B5EF4-FFF2-40B4-BE49-F238E27FC236}">
                <a16:creationId xmlns:a16="http://schemas.microsoft.com/office/drawing/2014/main" id="{534040D5-99BF-4416-A0D2-506AC0AEC69E}"/>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27" name="Footer Placeholder 6">
            <a:extLst>
              <a:ext uri="{FF2B5EF4-FFF2-40B4-BE49-F238E27FC236}">
                <a16:creationId xmlns:a16="http://schemas.microsoft.com/office/drawing/2014/main" id="{2C446A0D-81BB-455F-B8AD-32CC923549FE}"/>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17999019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 Chart Single Header">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938C7B3-B44E-4281-AEFF-C9595981936F}"/>
              </a:ext>
            </a:extLst>
          </p:cNvPr>
          <p:cNvSpPr>
            <a:spLocks noGrp="1"/>
          </p:cNvSpPr>
          <p:nvPr>
            <p:ph type="title" hasCustomPrompt="1"/>
          </p:nvPr>
        </p:nvSpPr>
        <p:spPr>
          <a:xfrm>
            <a:off x="1203530" y="158170"/>
            <a:ext cx="8638377" cy="997009"/>
          </a:xfrm>
          <a:prstGeom prst="rect">
            <a:avLst/>
          </a:prstGeom>
        </p:spPr>
        <p:txBody>
          <a:bodyPr vert="horz" lIns="91440" tIns="45720" rIns="91440" bIns="45720" rtlCol="0" anchor="ctr" anchorCtr="0">
            <a:noAutofit/>
          </a:bodyPr>
          <a:lstStyle>
            <a:lvl1pPr>
              <a:lnSpc>
                <a:spcPct val="85000"/>
              </a:lnSpc>
              <a:defRPr/>
            </a:lvl1pPr>
          </a:lstStyle>
          <a:p>
            <a:r>
              <a:rPr lang="en-US"/>
              <a:t>Click to edit </a:t>
            </a:r>
            <a:br>
              <a:rPr lang="en-US"/>
            </a:br>
            <a:r>
              <a:rPr lang="en-US"/>
              <a:t>Master title style</a:t>
            </a:r>
          </a:p>
        </p:txBody>
      </p:sp>
      <p:sp>
        <p:nvSpPr>
          <p:cNvPr id="13" name="Chart Placeholder 3">
            <a:extLst>
              <a:ext uri="{FF2B5EF4-FFF2-40B4-BE49-F238E27FC236}">
                <a16:creationId xmlns:a16="http://schemas.microsoft.com/office/drawing/2014/main" id="{21780E33-1EB3-4A1D-8549-B98BE4B2AB08}"/>
              </a:ext>
            </a:extLst>
          </p:cNvPr>
          <p:cNvSpPr>
            <a:spLocks noGrp="1"/>
          </p:cNvSpPr>
          <p:nvPr>
            <p:ph type="chart" sz="quarter" idx="10"/>
          </p:nvPr>
        </p:nvSpPr>
        <p:spPr>
          <a:xfrm>
            <a:off x="381000" y="1600200"/>
            <a:ext cx="5562600" cy="4724400"/>
          </a:xfrm>
        </p:spPr>
        <p:txBody>
          <a:bodyPr/>
          <a:lstStyle>
            <a:lvl1pPr marL="0" indent="0">
              <a:buNone/>
              <a:defRPr/>
            </a:lvl1pPr>
          </a:lstStyle>
          <a:p>
            <a:r>
              <a:rPr lang="en-US"/>
              <a:t>Click icon to add chart</a:t>
            </a:r>
          </a:p>
        </p:txBody>
      </p:sp>
      <p:sp>
        <p:nvSpPr>
          <p:cNvPr id="14" name="Chart Placeholder 3">
            <a:extLst>
              <a:ext uri="{FF2B5EF4-FFF2-40B4-BE49-F238E27FC236}">
                <a16:creationId xmlns:a16="http://schemas.microsoft.com/office/drawing/2014/main" id="{23F64020-1A32-4FE3-8A93-5E77EE17B5DA}"/>
              </a:ext>
            </a:extLst>
          </p:cNvPr>
          <p:cNvSpPr>
            <a:spLocks noGrp="1"/>
          </p:cNvSpPr>
          <p:nvPr>
            <p:ph type="chart" sz="quarter" idx="11"/>
          </p:nvPr>
        </p:nvSpPr>
        <p:spPr>
          <a:xfrm>
            <a:off x="6248400" y="1600200"/>
            <a:ext cx="5562600" cy="4724400"/>
          </a:xfrm>
        </p:spPr>
        <p:txBody>
          <a:bodyPr/>
          <a:lstStyle>
            <a:lvl1pPr marL="0" indent="0">
              <a:buNone/>
              <a:defRPr/>
            </a:lvl1pPr>
          </a:lstStyle>
          <a:p>
            <a:r>
              <a:rPr lang="en-US"/>
              <a:t>Click icon to add chart</a:t>
            </a:r>
          </a:p>
        </p:txBody>
      </p:sp>
      <p:sp>
        <p:nvSpPr>
          <p:cNvPr id="17" name="Slide Number Placeholder 5">
            <a:extLst>
              <a:ext uri="{FF2B5EF4-FFF2-40B4-BE49-F238E27FC236}">
                <a16:creationId xmlns:a16="http://schemas.microsoft.com/office/drawing/2014/main" id="{ED51A84C-6252-4AA1-A240-F1737A65F832}"/>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18" name="Footer Placeholder 6">
            <a:extLst>
              <a:ext uri="{FF2B5EF4-FFF2-40B4-BE49-F238E27FC236}">
                <a16:creationId xmlns:a16="http://schemas.microsoft.com/office/drawing/2014/main" id="{4B20FBD3-7CB7-4DB3-85FF-085C0DDB8D44}"/>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61747001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 Chart Header Subheader">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A58D3BBB-E7E9-4558-914B-3766FB04A7AC}"/>
              </a:ext>
            </a:extLst>
          </p:cNvPr>
          <p:cNvSpPr>
            <a:spLocks noGrp="1"/>
          </p:cNvSpPr>
          <p:nvPr>
            <p:ph type="title"/>
          </p:nvPr>
        </p:nvSpPr>
        <p:spPr>
          <a:xfrm>
            <a:off x="1203530" y="110355"/>
            <a:ext cx="8523877" cy="564096"/>
          </a:xfrm>
          <a:prstGeom prst="rect">
            <a:avLst/>
          </a:prstGeom>
        </p:spPr>
        <p:txBody>
          <a:bodyPr vert="horz" lIns="91440" tIns="45720" rIns="91440" bIns="45720" rtlCol="0" anchor="ctr" anchorCtr="0">
            <a:noAutofit/>
          </a:bodyPr>
          <a:lstStyle>
            <a:lvl1pPr>
              <a:lnSpc>
                <a:spcPct val="85000"/>
              </a:lnSpc>
              <a:defRPr/>
            </a:lvl1pPr>
          </a:lstStyle>
          <a:p>
            <a:r>
              <a:rPr lang="en-US"/>
              <a:t>Click to edit Master title style</a:t>
            </a:r>
          </a:p>
        </p:txBody>
      </p:sp>
      <p:sp>
        <p:nvSpPr>
          <p:cNvPr id="18" name="Text Placeholder 15">
            <a:extLst>
              <a:ext uri="{FF2B5EF4-FFF2-40B4-BE49-F238E27FC236}">
                <a16:creationId xmlns:a16="http://schemas.microsoft.com/office/drawing/2014/main" id="{95893C16-3704-4D6A-8391-77FFFD6FD316}"/>
              </a:ext>
            </a:extLst>
          </p:cNvPr>
          <p:cNvSpPr>
            <a:spLocks noGrp="1"/>
          </p:cNvSpPr>
          <p:nvPr>
            <p:ph type="body" sz="quarter" idx="12"/>
          </p:nvPr>
        </p:nvSpPr>
        <p:spPr>
          <a:xfrm>
            <a:off x="1204151" y="674451"/>
            <a:ext cx="8523256" cy="511250"/>
          </a:xfrm>
        </p:spPr>
        <p:txBody>
          <a:bodyPr/>
          <a:lstStyle>
            <a:lvl1pPr marL="0" indent="0">
              <a:lnSpc>
                <a:spcPct val="85000"/>
              </a:lnSpc>
              <a:buNone/>
              <a:defRPr b="1">
                <a:solidFill>
                  <a:schemeClr val="accent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24" name="Chart Placeholder 3">
            <a:extLst>
              <a:ext uri="{FF2B5EF4-FFF2-40B4-BE49-F238E27FC236}">
                <a16:creationId xmlns:a16="http://schemas.microsoft.com/office/drawing/2014/main" id="{08147322-3C38-46D8-A4FA-0CF4735ACD18}"/>
              </a:ext>
            </a:extLst>
          </p:cNvPr>
          <p:cNvSpPr>
            <a:spLocks noGrp="1"/>
          </p:cNvSpPr>
          <p:nvPr>
            <p:ph type="chart" sz="quarter" idx="10"/>
          </p:nvPr>
        </p:nvSpPr>
        <p:spPr>
          <a:xfrm>
            <a:off x="381000" y="1600200"/>
            <a:ext cx="5562600" cy="4724400"/>
          </a:xfrm>
        </p:spPr>
        <p:txBody>
          <a:bodyPr/>
          <a:lstStyle>
            <a:lvl1pPr marL="0" indent="0">
              <a:buNone/>
              <a:defRPr/>
            </a:lvl1pPr>
          </a:lstStyle>
          <a:p>
            <a:r>
              <a:rPr lang="en-US"/>
              <a:t>Click icon to add chart</a:t>
            </a:r>
          </a:p>
        </p:txBody>
      </p:sp>
      <p:sp>
        <p:nvSpPr>
          <p:cNvPr id="25" name="Chart Placeholder 3">
            <a:extLst>
              <a:ext uri="{FF2B5EF4-FFF2-40B4-BE49-F238E27FC236}">
                <a16:creationId xmlns:a16="http://schemas.microsoft.com/office/drawing/2014/main" id="{8E93CFF8-4D10-4DE1-8158-71A2BBA5236E}"/>
              </a:ext>
            </a:extLst>
          </p:cNvPr>
          <p:cNvSpPr>
            <a:spLocks noGrp="1"/>
          </p:cNvSpPr>
          <p:nvPr>
            <p:ph type="chart" sz="quarter" idx="11"/>
          </p:nvPr>
        </p:nvSpPr>
        <p:spPr>
          <a:xfrm>
            <a:off x="6248400" y="1600200"/>
            <a:ext cx="5562600" cy="4724400"/>
          </a:xfrm>
        </p:spPr>
        <p:txBody>
          <a:bodyPr/>
          <a:lstStyle>
            <a:lvl1pPr marL="0" indent="0">
              <a:buNone/>
              <a:defRPr/>
            </a:lvl1pPr>
          </a:lstStyle>
          <a:p>
            <a:r>
              <a:rPr lang="en-US"/>
              <a:t>Click icon to add chart</a:t>
            </a:r>
          </a:p>
        </p:txBody>
      </p:sp>
      <p:sp>
        <p:nvSpPr>
          <p:cNvPr id="27" name="Slide Number Placeholder 5">
            <a:extLst>
              <a:ext uri="{FF2B5EF4-FFF2-40B4-BE49-F238E27FC236}">
                <a16:creationId xmlns:a16="http://schemas.microsoft.com/office/drawing/2014/main" id="{09A5BAE1-C011-46E2-BC1C-044F6CAAAA4A}"/>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28" name="Footer Placeholder 6">
            <a:extLst>
              <a:ext uri="{FF2B5EF4-FFF2-40B4-BE49-F238E27FC236}">
                <a16:creationId xmlns:a16="http://schemas.microsoft.com/office/drawing/2014/main" id="{0320AD97-3F2C-4DDA-8A0E-5E3BFFBEC655}"/>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386297776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hart &amp; Text Single Header">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938C7B3-B44E-4281-AEFF-C9595981936F}"/>
              </a:ext>
            </a:extLst>
          </p:cNvPr>
          <p:cNvSpPr>
            <a:spLocks noGrp="1"/>
          </p:cNvSpPr>
          <p:nvPr>
            <p:ph type="title" hasCustomPrompt="1"/>
          </p:nvPr>
        </p:nvSpPr>
        <p:spPr>
          <a:xfrm>
            <a:off x="1203530" y="158170"/>
            <a:ext cx="8638377" cy="997009"/>
          </a:xfrm>
          <a:prstGeom prst="rect">
            <a:avLst/>
          </a:prstGeom>
        </p:spPr>
        <p:txBody>
          <a:bodyPr vert="horz" lIns="91440" tIns="45720" rIns="91440" bIns="45720" rtlCol="0" anchor="ctr" anchorCtr="0">
            <a:noAutofit/>
          </a:bodyPr>
          <a:lstStyle>
            <a:lvl1pPr>
              <a:lnSpc>
                <a:spcPct val="85000"/>
              </a:lnSpc>
              <a:defRPr/>
            </a:lvl1pPr>
          </a:lstStyle>
          <a:p>
            <a:r>
              <a:rPr lang="en-US"/>
              <a:t>Click to edit </a:t>
            </a:r>
            <a:br>
              <a:rPr lang="en-US"/>
            </a:br>
            <a:r>
              <a:rPr lang="en-US"/>
              <a:t>Master title style</a:t>
            </a:r>
          </a:p>
        </p:txBody>
      </p:sp>
      <p:sp>
        <p:nvSpPr>
          <p:cNvPr id="13" name="Chart Placeholder 3">
            <a:extLst>
              <a:ext uri="{FF2B5EF4-FFF2-40B4-BE49-F238E27FC236}">
                <a16:creationId xmlns:a16="http://schemas.microsoft.com/office/drawing/2014/main" id="{63C6AB45-0861-44F2-94DD-81C4DEB7F682}"/>
              </a:ext>
            </a:extLst>
          </p:cNvPr>
          <p:cNvSpPr>
            <a:spLocks noGrp="1"/>
          </p:cNvSpPr>
          <p:nvPr>
            <p:ph type="chart" sz="quarter" idx="10"/>
          </p:nvPr>
        </p:nvSpPr>
        <p:spPr>
          <a:xfrm>
            <a:off x="381000" y="1600200"/>
            <a:ext cx="5562600" cy="4724400"/>
          </a:xfrm>
        </p:spPr>
        <p:txBody>
          <a:bodyPr/>
          <a:lstStyle>
            <a:lvl1pPr marL="0" indent="0">
              <a:buNone/>
              <a:defRPr/>
            </a:lvl1pPr>
          </a:lstStyle>
          <a:p>
            <a:r>
              <a:rPr lang="en-US"/>
              <a:t>Click icon to add chart</a:t>
            </a:r>
          </a:p>
        </p:txBody>
      </p:sp>
      <p:sp>
        <p:nvSpPr>
          <p:cNvPr id="14" name="Text Placeholder 5">
            <a:extLst>
              <a:ext uri="{FF2B5EF4-FFF2-40B4-BE49-F238E27FC236}">
                <a16:creationId xmlns:a16="http://schemas.microsoft.com/office/drawing/2014/main" id="{306748BF-D77E-4AD0-AB49-22A07DCF6ACF}"/>
              </a:ext>
            </a:extLst>
          </p:cNvPr>
          <p:cNvSpPr>
            <a:spLocks noGrp="1"/>
          </p:cNvSpPr>
          <p:nvPr>
            <p:ph type="body" sz="quarter" idx="11"/>
          </p:nvPr>
        </p:nvSpPr>
        <p:spPr>
          <a:xfrm>
            <a:off x="6172200" y="1600200"/>
            <a:ext cx="5638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Slide Number Placeholder 5">
            <a:extLst>
              <a:ext uri="{FF2B5EF4-FFF2-40B4-BE49-F238E27FC236}">
                <a16:creationId xmlns:a16="http://schemas.microsoft.com/office/drawing/2014/main" id="{32A85E9A-06BA-49D0-A6BB-2BD4DCB1747C}"/>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18" name="Footer Placeholder 6">
            <a:extLst>
              <a:ext uri="{FF2B5EF4-FFF2-40B4-BE49-F238E27FC236}">
                <a16:creationId xmlns:a16="http://schemas.microsoft.com/office/drawing/2014/main" id="{1E88E436-464F-488C-94CE-C2DFC7F89BB6}"/>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50494744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hart &amp; Text Header Subheader">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A58D3BBB-E7E9-4558-914B-3766FB04A7AC}"/>
              </a:ext>
            </a:extLst>
          </p:cNvPr>
          <p:cNvSpPr>
            <a:spLocks noGrp="1"/>
          </p:cNvSpPr>
          <p:nvPr>
            <p:ph type="title"/>
          </p:nvPr>
        </p:nvSpPr>
        <p:spPr>
          <a:xfrm>
            <a:off x="1203530" y="110355"/>
            <a:ext cx="8523877" cy="564096"/>
          </a:xfrm>
          <a:prstGeom prst="rect">
            <a:avLst/>
          </a:prstGeom>
        </p:spPr>
        <p:txBody>
          <a:bodyPr vert="horz" lIns="91440" tIns="45720" rIns="91440" bIns="45720" rtlCol="0" anchor="ctr" anchorCtr="0">
            <a:noAutofit/>
          </a:bodyPr>
          <a:lstStyle>
            <a:lvl1pPr>
              <a:lnSpc>
                <a:spcPct val="85000"/>
              </a:lnSpc>
              <a:defRPr/>
            </a:lvl1pPr>
          </a:lstStyle>
          <a:p>
            <a:r>
              <a:rPr lang="en-US"/>
              <a:t>Click to edit Master title style</a:t>
            </a:r>
          </a:p>
        </p:txBody>
      </p:sp>
      <p:sp>
        <p:nvSpPr>
          <p:cNvPr id="18" name="Text Placeholder 15">
            <a:extLst>
              <a:ext uri="{FF2B5EF4-FFF2-40B4-BE49-F238E27FC236}">
                <a16:creationId xmlns:a16="http://schemas.microsoft.com/office/drawing/2014/main" id="{95893C16-3704-4D6A-8391-77FFFD6FD316}"/>
              </a:ext>
            </a:extLst>
          </p:cNvPr>
          <p:cNvSpPr>
            <a:spLocks noGrp="1"/>
          </p:cNvSpPr>
          <p:nvPr>
            <p:ph type="body" sz="quarter" idx="12"/>
          </p:nvPr>
        </p:nvSpPr>
        <p:spPr>
          <a:xfrm>
            <a:off x="1204151" y="674451"/>
            <a:ext cx="8523256" cy="511250"/>
          </a:xfrm>
        </p:spPr>
        <p:txBody>
          <a:bodyPr/>
          <a:lstStyle>
            <a:lvl1pPr marL="0" indent="0">
              <a:lnSpc>
                <a:spcPct val="85000"/>
              </a:lnSpc>
              <a:buNone/>
              <a:defRPr b="1">
                <a:solidFill>
                  <a:schemeClr val="accent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24" name="Chart Placeholder 3">
            <a:extLst>
              <a:ext uri="{FF2B5EF4-FFF2-40B4-BE49-F238E27FC236}">
                <a16:creationId xmlns:a16="http://schemas.microsoft.com/office/drawing/2014/main" id="{C958AAB5-D01C-4B2D-9AF9-0352ED545D73}"/>
              </a:ext>
            </a:extLst>
          </p:cNvPr>
          <p:cNvSpPr>
            <a:spLocks noGrp="1"/>
          </p:cNvSpPr>
          <p:nvPr>
            <p:ph type="chart" sz="quarter" idx="10"/>
          </p:nvPr>
        </p:nvSpPr>
        <p:spPr>
          <a:xfrm>
            <a:off x="381000" y="1600200"/>
            <a:ext cx="5562600" cy="4724400"/>
          </a:xfrm>
        </p:spPr>
        <p:txBody>
          <a:bodyPr/>
          <a:lstStyle>
            <a:lvl1pPr marL="0" indent="0">
              <a:buNone/>
              <a:defRPr/>
            </a:lvl1pPr>
          </a:lstStyle>
          <a:p>
            <a:r>
              <a:rPr lang="en-US"/>
              <a:t>Click icon to add chart</a:t>
            </a:r>
          </a:p>
        </p:txBody>
      </p:sp>
      <p:sp>
        <p:nvSpPr>
          <p:cNvPr id="25" name="Text Placeholder 5">
            <a:extLst>
              <a:ext uri="{FF2B5EF4-FFF2-40B4-BE49-F238E27FC236}">
                <a16:creationId xmlns:a16="http://schemas.microsoft.com/office/drawing/2014/main" id="{C5179B35-1913-479E-B6A0-FBFE91AD7521}"/>
              </a:ext>
            </a:extLst>
          </p:cNvPr>
          <p:cNvSpPr>
            <a:spLocks noGrp="1"/>
          </p:cNvSpPr>
          <p:nvPr>
            <p:ph type="body" sz="quarter" idx="11"/>
          </p:nvPr>
        </p:nvSpPr>
        <p:spPr>
          <a:xfrm>
            <a:off x="6172200" y="1600200"/>
            <a:ext cx="5638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Slide Number Placeholder 5">
            <a:extLst>
              <a:ext uri="{FF2B5EF4-FFF2-40B4-BE49-F238E27FC236}">
                <a16:creationId xmlns:a16="http://schemas.microsoft.com/office/drawing/2014/main" id="{379C8FF0-3B68-4B0E-A547-E927DE31EA57}"/>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28" name="Footer Placeholder 6">
            <a:extLst>
              <a:ext uri="{FF2B5EF4-FFF2-40B4-BE49-F238E27FC236}">
                <a16:creationId xmlns:a16="http://schemas.microsoft.com/office/drawing/2014/main" id="{0AF532E7-FB92-46B1-AA25-FB560E68FF42}"/>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372835413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 Chart &amp; Text Single Header">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938C7B3-B44E-4281-AEFF-C9595981936F}"/>
              </a:ext>
            </a:extLst>
          </p:cNvPr>
          <p:cNvSpPr>
            <a:spLocks noGrp="1"/>
          </p:cNvSpPr>
          <p:nvPr>
            <p:ph type="title" hasCustomPrompt="1"/>
          </p:nvPr>
        </p:nvSpPr>
        <p:spPr>
          <a:xfrm>
            <a:off x="1203530" y="158170"/>
            <a:ext cx="8638377" cy="997009"/>
          </a:xfrm>
          <a:prstGeom prst="rect">
            <a:avLst/>
          </a:prstGeom>
        </p:spPr>
        <p:txBody>
          <a:bodyPr vert="horz" lIns="91440" tIns="45720" rIns="91440" bIns="45720" rtlCol="0" anchor="ctr" anchorCtr="0">
            <a:noAutofit/>
          </a:bodyPr>
          <a:lstStyle>
            <a:lvl1pPr>
              <a:lnSpc>
                <a:spcPct val="85000"/>
              </a:lnSpc>
              <a:defRPr/>
            </a:lvl1pPr>
          </a:lstStyle>
          <a:p>
            <a:r>
              <a:rPr lang="en-US"/>
              <a:t>Click to edit </a:t>
            </a:r>
            <a:br>
              <a:rPr lang="en-US"/>
            </a:br>
            <a:r>
              <a:rPr lang="en-US"/>
              <a:t>Master title style</a:t>
            </a:r>
          </a:p>
        </p:txBody>
      </p:sp>
      <p:sp>
        <p:nvSpPr>
          <p:cNvPr id="13" name="Chart Placeholder 3">
            <a:extLst>
              <a:ext uri="{FF2B5EF4-FFF2-40B4-BE49-F238E27FC236}">
                <a16:creationId xmlns:a16="http://schemas.microsoft.com/office/drawing/2014/main" id="{56858CE1-D171-46D6-B252-F23BCAAF05C3}"/>
              </a:ext>
            </a:extLst>
          </p:cNvPr>
          <p:cNvSpPr>
            <a:spLocks noGrp="1"/>
          </p:cNvSpPr>
          <p:nvPr>
            <p:ph type="chart" sz="quarter" idx="10"/>
          </p:nvPr>
        </p:nvSpPr>
        <p:spPr>
          <a:xfrm>
            <a:off x="381000" y="1600200"/>
            <a:ext cx="5562600" cy="2286000"/>
          </a:xfrm>
        </p:spPr>
        <p:txBody>
          <a:bodyPr/>
          <a:lstStyle>
            <a:lvl1pPr marL="0" indent="0">
              <a:buNone/>
              <a:defRPr/>
            </a:lvl1pPr>
          </a:lstStyle>
          <a:p>
            <a:r>
              <a:rPr lang="en-US"/>
              <a:t>Click icon to add chart</a:t>
            </a:r>
          </a:p>
        </p:txBody>
      </p:sp>
      <p:sp>
        <p:nvSpPr>
          <p:cNvPr id="14" name="Chart Placeholder 3">
            <a:extLst>
              <a:ext uri="{FF2B5EF4-FFF2-40B4-BE49-F238E27FC236}">
                <a16:creationId xmlns:a16="http://schemas.microsoft.com/office/drawing/2014/main" id="{18D6C655-71D3-47B1-9C20-3559255CFA6E}"/>
              </a:ext>
            </a:extLst>
          </p:cNvPr>
          <p:cNvSpPr>
            <a:spLocks noGrp="1"/>
          </p:cNvSpPr>
          <p:nvPr>
            <p:ph type="chart" sz="quarter" idx="11"/>
          </p:nvPr>
        </p:nvSpPr>
        <p:spPr>
          <a:xfrm>
            <a:off x="6248400" y="1600200"/>
            <a:ext cx="5562600" cy="2286000"/>
          </a:xfrm>
        </p:spPr>
        <p:txBody>
          <a:bodyPr/>
          <a:lstStyle>
            <a:lvl1pPr marL="0" indent="0">
              <a:buNone/>
              <a:defRPr/>
            </a:lvl1pPr>
          </a:lstStyle>
          <a:p>
            <a:r>
              <a:rPr lang="en-US"/>
              <a:t>Click icon to add chart</a:t>
            </a:r>
          </a:p>
        </p:txBody>
      </p:sp>
      <p:sp>
        <p:nvSpPr>
          <p:cNvPr id="15" name="Text Placeholder 5">
            <a:extLst>
              <a:ext uri="{FF2B5EF4-FFF2-40B4-BE49-F238E27FC236}">
                <a16:creationId xmlns:a16="http://schemas.microsoft.com/office/drawing/2014/main" id="{DF8B6D71-4FC2-4100-8853-2152138668A5}"/>
              </a:ext>
            </a:extLst>
          </p:cNvPr>
          <p:cNvSpPr>
            <a:spLocks noGrp="1"/>
          </p:cNvSpPr>
          <p:nvPr>
            <p:ph type="body" sz="quarter" idx="12"/>
          </p:nvPr>
        </p:nvSpPr>
        <p:spPr>
          <a:xfrm>
            <a:off x="381000" y="4038600"/>
            <a:ext cx="5562600" cy="2286000"/>
          </a:xfrm>
        </p:spPr>
        <p:txBody>
          <a:bodyPr>
            <a:normAutofit/>
          </a:bodyPr>
          <a:lstStyle>
            <a:lvl1pPr>
              <a:defRPr sz="2000"/>
            </a:lvl1pPr>
            <a:lvl2pP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5">
            <a:extLst>
              <a:ext uri="{FF2B5EF4-FFF2-40B4-BE49-F238E27FC236}">
                <a16:creationId xmlns:a16="http://schemas.microsoft.com/office/drawing/2014/main" id="{8D943BF2-E4CE-4E61-B4B5-CFF967638482}"/>
              </a:ext>
            </a:extLst>
          </p:cNvPr>
          <p:cNvSpPr>
            <a:spLocks noGrp="1"/>
          </p:cNvSpPr>
          <p:nvPr>
            <p:ph type="body" sz="quarter" idx="13"/>
          </p:nvPr>
        </p:nvSpPr>
        <p:spPr>
          <a:xfrm>
            <a:off x="6248400" y="4038600"/>
            <a:ext cx="5562600" cy="2286000"/>
          </a:xfrm>
        </p:spPr>
        <p:txBody>
          <a:bodyPr>
            <a:normAutofit/>
          </a:bodyPr>
          <a:lstStyle>
            <a:lvl1pPr>
              <a:defRPr sz="2000"/>
            </a:lvl1pPr>
            <a:lvl2pP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Slide Number Placeholder 5">
            <a:extLst>
              <a:ext uri="{FF2B5EF4-FFF2-40B4-BE49-F238E27FC236}">
                <a16:creationId xmlns:a16="http://schemas.microsoft.com/office/drawing/2014/main" id="{9ED87E30-64C2-4DBB-894A-5298A42192F2}"/>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20" name="Footer Placeholder 6">
            <a:extLst>
              <a:ext uri="{FF2B5EF4-FFF2-40B4-BE49-F238E27FC236}">
                <a16:creationId xmlns:a16="http://schemas.microsoft.com/office/drawing/2014/main" id="{F6642474-7B34-4591-A7C3-078F9BDA3F5E}"/>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168673071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 Chart &amp; Text Header Subheader">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A58D3BBB-E7E9-4558-914B-3766FB04A7AC}"/>
              </a:ext>
            </a:extLst>
          </p:cNvPr>
          <p:cNvSpPr>
            <a:spLocks noGrp="1"/>
          </p:cNvSpPr>
          <p:nvPr>
            <p:ph type="title"/>
          </p:nvPr>
        </p:nvSpPr>
        <p:spPr>
          <a:xfrm>
            <a:off x="1203530" y="110355"/>
            <a:ext cx="8523877" cy="564096"/>
          </a:xfrm>
          <a:prstGeom prst="rect">
            <a:avLst/>
          </a:prstGeom>
        </p:spPr>
        <p:txBody>
          <a:bodyPr vert="horz" lIns="91440" tIns="45720" rIns="91440" bIns="45720" rtlCol="0" anchor="ctr" anchorCtr="0">
            <a:noAutofit/>
          </a:bodyPr>
          <a:lstStyle>
            <a:lvl1pPr>
              <a:lnSpc>
                <a:spcPct val="85000"/>
              </a:lnSpc>
              <a:defRPr/>
            </a:lvl1pPr>
          </a:lstStyle>
          <a:p>
            <a:r>
              <a:rPr lang="en-US"/>
              <a:t>Click to edit Master title style</a:t>
            </a:r>
          </a:p>
        </p:txBody>
      </p:sp>
      <p:sp>
        <p:nvSpPr>
          <p:cNvPr id="18" name="Text Placeholder 15">
            <a:extLst>
              <a:ext uri="{FF2B5EF4-FFF2-40B4-BE49-F238E27FC236}">
                <a16:creationId xmlns:a16="http://schemas.microsoft.com/office/drawing/2014/main" id="{95893C16-3704-4D6A-8391-77FFFD6FD316}"/>
              </a:ext>
            </a:extLst>
          </p:cNvPr>
          <p:cNvSpPr>
            <a:spLocks noGrp="1"/>
          </p:cNvSpPr>
          <p:nvPr>
            <p:ph type="body" sz="quarter" idx="12"/>
          </p:nvPr>
        </p:nvSpPr>
        <p:spPr>
          <a:xfrm>
            <a:off x="1204151" y="674451"/>
            <a:ext cx="8523256" cy="511250"/>
          </a:xfrm>
        </p:spPr>
        <p:txBody>
          <a:bodyPr/>
          <a:lstStyle>
            <a:lvl1pPr marL="0" indent="0">
              <a:lnSpc>
                <a:spcPct val="85000"/>
              </a:lnSpc>
              <a:buNone/>
              <a:defRPr b="1">
                <a:solidFill>
                  <a:schemeClr val="accent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24" name="Chart Placeholder 3">
            <a:extLst>
              <a:ext uri="{FF2B5EF4-FFF2-40B4-BE49-F238E27FC236}">
                <a16:creationId xmlns:a16="http://schemas.microsoft.com/office/drawing/2014/main" id="{641AF156-0726-4DC7-B959-D39968119B20}"/>
              </a:ext>
            </a:extLst>
          </p:cNvPr>
          <p:cNvSpPr>
            <a:spLocks noGrp="1"/>
          </p:cNvSpPr>
          <p:nvPr>
            <p:ph type="chart" sz="quarter" idx="10"/>
          </p:nvPr>
        </p:nvSpPr>
        <p:spPr>
          <a:xfrm>
            <a:off x="381000" y="1600200"/>
            <a:ext cx="5562600" cy="2286000"/>
          </a:xfrm>
        </p:spPr>
        <p:txBody>
          <a:bodyPr/>
          <a:lstStyle>
            <a:lvl1pPr marL="0" indent="0">
              <a:buNone/>
              <a:defRPr/>
            </a:lvl1pPr>
          </a:lstStyle>
          <a:p>
            <a:r>
              <a:rPr lang="en-US"/>
              <a:t>Click icon to add chart</a:t>
            </a:r>
          </a:p>
        </p:txBody>
      </p:sp>
      <p:sp>
        <p:nvSpPr>
          <p:cNvPr id="25" name="Chart Placeholder 3">
            <a:extLst>
              <a:ext uri="{FF2B5EF4-FFF2-40B4-BE49-F238E27FC236}">
                <a16:creationId xmlns:a16="http://schemas.microsoft.com/office/drawing/2014/main" id="{FCF1B9AC-03C8-4BAF-A971-CF9FCD930633}"/>
              </a:ext>
            </a:extLst>
          </p:cNvPr>
          <p:cNvSpPr>
            <a:spLocks noGrp="1"/>
          </p:cNvSpPr>
          <p:nvPr>
            <p:ph type="chart" sz="quarter" idx="11"/>
          </p:nvPr>
        </p:nvSpPr>
        <p:spPr>
          <a:xfrm>
            <a:off x="6248400" y="1600200"/>
            <a:ext cx="5562600" cy="2286000"/>
          </a:xfrm>
        </p:spPr>
        <p:txBody>
          <a:bodyPr/>
          <a:lstStyle>
            <a:lvl1pPr marL="0" indent="0">
              <a:buNone/>
              <a:defRPr/>
            </a:lvl1pPr>
          </a:lstStyle>
          <a:p>
            <a:r>
              <a:rPr lang="en-US"/>
              <a:t>Click icon to add chart</a:t>
            </a:r>
          </a:p>
        </p:txBody>
      </p:sp>
      <p:sp>
        <p:nvSpPr>
          <p:cNvPr id="26" name="Text Placeholder 5">
            <a:extLst>
              <a:ext uri="{FF2B5EF4-FFF2-40B4-BE49-F238E27FC236}">
                <a16:creationId xmlns:a16="http://schemas.microsoft.com/office/drawing/2014/main" id="{6FA9DF3A-E8A6-4B48-A1D2-6B39C7BA3E01}"/>
              </a:ext>
            </a:extLst>
          </p:cNvPr>
          <p:cNvSpPr>
            <a:spLocks noGrp="1"/>
          </p:cNvSpPr>
          <p:nvPr>
            <p:ph type="body" sz="quarter" idx="12"/>
          </p:nvPr>
        </p:nvSpPr>
        <p:spPr>
          <a:xfrm>
            <a:off x="381000" y="4038600"/>
            <a:ext cx="5562600" cy="2286000"/>
          </a:xfrm>
        </p:spPr>
        <p:txBody>
          <a:bodyPr>
            <a:normAutofit/>
          </a:bodyPr>
          <a:lstStyle>
            <a:lvl1pPr>
              <a:defRPr sz="2000"/>
            </a:lvl1pPr>
            <a:lvl2pP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ext Placeholder 5">
            <a:extLst>
              <a:ext uri="{FF2B5EF4-FFF2-40B4-BE49-F238E27FC236}">
                <a16:creationId xmlns:a16="http://schemas.microsoft.com/office/drawing/2014/main" id="{EDE9EAEA-3321-4C99-944D-B274AA92DC3D}"/>
              </a:ext>
            </a:extLst>
          </p:cNvPr>
          <p:cNvSpPr>
            <a:spLocks noGrp="1"/>
          </p:cNvSpPr>
          <p:nvPr>
            <p:ph type="body" sz="quarter" idx="13"/>
          </p:nvPr>
        </p:nvSpPr>
        <p:spPr>
          <a:xfrm>
            <a:off x="6248400" y="4038600"/>
            <a:ext cx="5562600" cy="2286000"/>
          </a:xfrm>
        </p:spPr>
        <p:txBody>
          <a:bodyPr>
            <a:normAutofit/>
          </a:bodyPr>
          <a:lstStyle>
            <a:lvl1pPr>
              <a:defRPr sz="2000"/>
            </a:lvl1pPr>
            <a:lvl2pP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Slide Number Placeholder 5">
            <a:extLst>
              <a:ext uri="{FF2B5EF4-FFF2-40B4-BE49-F238E27FC236}">
                <a16:creationId xmlns:a16="http://schemas.microsoft.com/office/drawing/2014/main" id="{7F4AA827-27F0-4AD9-901D-694850E18291}"/>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30" name="Footer Placeholder 6">
            <a:extLst>
              <a:ext uri="{FF2B5EF4-FFF2-40B4-BE49-F238E27FC236}">
                <a16:creationId xmlns:a16="http://schemas.microsoft.com/office/drawing/2014/main" id="{E6F92508-F849-475F-9ECF-911CE3A248B5}"/>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310996203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3 Chart &amp; Text Single Header">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938C7B3-B44E-4281-AEFF-C9595981936F}"/>
              </a:ext>
            </a:extLst>
          </p:cNvPr>
          <p:cNvSpPr>
            <a:spLocks noGrp="1"/>
          </p:cNvSpPr>
          <p:nvPr>
            <p:ph type="title" hasCustomPrompt="1"/>
          </p:nvPr>
        </p:nvSpPr>
        <p:spPr>
          <a:xfrm>
            <a:off x="1203530" y="158170"/>
            <a:ext cx="8638377" cy="997009"/>
          </a:xfrm>
          <a:prstGeom prst="rect">
            <a:avLst/>
          </a:prstGeom>
        </p:spPr>
        <p:txBody>
          <a:bodyPr vert="horz" lIns="91440" tIns="45720" rIns="91440" bIns="45720" rtlCol="0" anchor="ctr" anchorCtr="0">
            <a:noAutofit/>
          </a:bodyPr>
          <a:lstStyle>
            <a:lvl1pPr>
              <a:lnSpc>
                <a:spcPct val="85000"/>
              </a:lnSpc>
              <a:defRPr/>
            </a:lvl1pPr>
          </a:lstStyle>
          <a:p>
            <a:r>
              <a:rPr lang="en-US"/>
              <a:t>Click to edit </a:t>
            </a:r>
            <a:br>
              <a:rPr lang="en-US"/>
            </a:br>
            <a:r>
              <a:rPr lang="en-US"/>
              <a:t>Master title style</a:t>
            </a:r>
          </a:p>
        </p:txBody>
      </p:sp>
      <p:sp>
        <p:nvSpPr>
          <p:cNvPr id="13" name="Chart Placeholder 3">
            <a:extLst>
              <a:ext uri="{FF2B5EF4-FFF2-40B4-BE49-F238E27FC236}">
                <a16:creationId xmlns:a16="http://schemas.microsoft.com/office/drawing/2014/main" id="{DA9E81FA-16F1-4C7C-A851-B8D6CA3AA11E}"/>
              </a:ext>
            </a:extLst>
          </p:cNvPr>
          <p:cNvSpPr>
            <a:spLocks noGrp="1"/>
          </p:cNvSpPr>
          <p:nvPr>
            <p:ph type="chart" sz="quarter" idx="10"/>
          </p:nvPr>
        </p:nvSpPr>
        <p:spPr>
          <a:xfrm>
            <a:off x="381000" y="1600200"/>
            <a:ext cx="3657600" cy="2286000"/>
          </a:xfrm>
        </p:spPr>
        <p:txBody>
          <a:bodyPr/>
          <a:lstStyle>
            <a:lvl1pPr marL="0" indent="0">
              <a:buNone/>
              <a:defRPr/>
            </a:lvl1pPr>
          </a:lstStyle>
          <a:p>
            <a:r>
              <a:rPr lang="en-US"/>
              <a:t>Click icon to add chart</a:t>
            </a:r>
          </a:p>
        </p:txBody>
      </p:sp>
      <p:sp>
        <p:nvSpPr>
          <p:cNvPr id="14" name="Text Placeholder 5">
            <a:extLst>
              <a:ext uri="{FF2B5EF4-FFF2-40B4-BE49-F238E27FC236}">
                <a16:creationId xmlns:a16="http://schemas.microsoft.com/office/drawing/2014/main" id="{96AE73D3-FE49-4025-8181-3FEDAF912FC5}"/>
              </a:ext>
            </a:extLst>
          </p:cNvPr>
          <p:cNvSpPr>
            <a:spLocks noGrp="1"/>
          </p:cNvSpPr>
          <p:nvPr>
            <p:ph type="body" sz="quarter" idx="12"/>
          </p:nvPr>
        </p:nvSpPr>
        <p:spPr>
          <a:xfrm>
            <a:off x="381000" y="4038600"/>
            <a:ext cx="3657600" cy="2286000"/>
          </a:xfrm>
        </p:spPr>
        <p:txBody>
          <a:bodyPr>
            <a:norm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hart Placeholder 3">
            <a:extLst>
              <a:ext uri="{FF2B5EF4-FFF2-40B4-BE49-F238E27FC236}">
                <a16:creationId xmlns:a16="http://schemas.microsoft.com/office/drawing/2014/main" id="{35DF5CF4-1DE3-49D8-A0A4-A0C208999547}"/>
              </a:ext>
            </a:extLst>
          </p:cNvPr>
          <p:cNvSpPr>
            <a:spLocks noGrp="1"/>
          </p:cNvSpPr>
          <p:nvPr>
            <p:ph type="chart" sz="quarter" idx="13"/>
          </p:nvPr>
        </p:nvSpPr>
        <p:spPr>
          <a:xfrm>
            <a:off x="4267200" y="1600200"/>
            <a:ext cx="3657600" cy="2286000"/>
          </a:xfrm>
        </p:spPr>
        <p:txBody>
          <a:bodyPr/>
          <a:lstStyle>
            <a:lvl1pPr marL="0" indent="0">
              <a:buNone/>
              <a:defRPr/>
            </a:lvl1pPr>
          </a:lstStyle>
          <a:p>
            <a:r>
              <a:rPr lang="en-US"/>
              <a:t>Click icon to add chart</a:t>
            </a:r>
          </a:p>
        </p:txBody>
      </p:sp>
      <p:sp>
        <p:nvSpPr>
          <p:cNvPr id="16" name="Text Placeholder 5">
            <a:extLst>
              <a:ext uri="{FF2B5EF4-FFF2-40B4-BE49-F238E27FC236}">
                <a16:creationId xmlns:a16="http://schemas.microsoft.com/office/drawing/2014/main" id="{FDE787F1-87E8-400C-B491-A08ED5544A54}"/>
              </a:ext>
            </a:extLst>
          </p:cNvPr>
          <p:cNvSpPr>
            <a:spLocks noGrp="1"/>
          </p:cNvSpPr>
          <p:nvPr>
            <p:ph type="body" sz="quarter" idx="14"/>
          </p:nvPr>
        </p:nvSpPr>
        <p:spPr>
          <a:xfrm>
            <a:off x="4267200" y="4038600"/>
            <a:ext cx="3657600" cy="2286000"/>
          </a:xfrm>
        </p:spPr>
        <p:txBody>
          <a:bodyPr>
            <a:norm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hart Placeholder 3">
            <a:extLst>
              <a:ext uri="{FF2B5EF4-FFF2-40B4-BE49-F238E27FC236}">
                <a16:creationId xmlns:a16="http://schemas.microsoft.com/office/drawing/2014/main" id="{6F447463-CAA7-428F-8E49-4F7B6F84A2BB}"/>
              </a:ext>
            </a:extLst>
          </p:cNvPr>
          <p:cNvSpPr>
            <a:spLocks noGrp="1"/>
          </p:cNvSpPr>
          <p:nvPr>
            <p:ph type="chart" sz="quarter" idx="15"/>
          </p:nvPr>
        </p:nvSpPr>
        <p:spPr>
          <a:xfrm>
            <a:off x="8153400" y="1600200"/>
            <a:ext cx="3657600" cy="2286000"/>
          </a:xfrm>
        </p:spPr>
        <p:txBody>
          <a:bodyPr/>
          <a:lstStyle>
            <a:lvl1pPr marL="0" indent="0">
              <a:buNone/>
              <a:defRPr/>
            </a:lvl1pPr>
          </a:lstStyle>
          <a:p>
            <a:r>
              <a:rPr lang="en-US"/>
              <a:t>Click icon to add chart</a:t>
            </a:r>
          </a:p>
        </p:txBody>
      </p:sp>
      <p:sp>
        <p:nvSpPr>
          <p:cNvPr id="18" name="Text Placeholder 5">
            <a:extLst>
              <a:ext uri="{FF2B5EF4-FFF2-40B4-BE49-F238E27FC236}">
                <a16:creationId xmlns:a16="http://schemas.microsoft.com/office/drawing/2014/main" id="{838F0D8C-48BE-4BA1-A4A4-A94D624B64CF}"/>
              </a:ext>
            </a:extLst>
          </p:cNvPr>
          <p:cNvSpPr>
            <a:spLocks noGrp="1"/>
          </p:cNvSpPr>
          <p:nvPr>
            <p:ph type="body" sz="quarter" idx="16"/>
          </p:nvPr>
        </p:nvSpPr>
        <p:spPr>
          <a:xfrm>
            <a:off x="8153400" y="4038600"/>
            <a:ext cx="3657600" cy="2286000"/>
          </a:xfrm>
        </p:spPr>
        <p:txBody>
          <a:bodyPr>
            <a:norm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Slide Number Placeholder 5">
            <a:extLst>
              <a:ext uri="{FF2B5EF4-FFF2-40B4-BE49-F238E27FC236}">
                <a16:creationId xmlns:a16="http://schemas.microsoft.com/office/drawing/2014/main" id="{8339B9DF-6D53-45BC-A17A-9115DA4F6551}"/>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22" name="Footer Placeholder 6">
            <a:extLst>
              <a:ext uri="{FF2B5EF4-FFF2-40B4-BE49-F238E27FC236}">
                <a16:creationId xmlns:a16="http://schemas.microsoft.com/office/drawing/2014/main" id="{EC4D5228-63C1-48FE-8778-E032A9BDA9ED}"/>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953307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9885" y="1447802"/>
            <a:ext cx="10672233" cy="2307183"/>
          </a:xfrm>
        </p:spPr>
        <p:txBody>
          <a:bodyPr vert="horz" lIns="91440" tIns="45720" rIns="91440" bIns="45720" rtlCol="0" anchor="b" anchorCtr="0">
            <a:normAutofit/>
          </a:bodyPr>
          <a:lstStyle>
            <a:lvl1pPr algn="ctr">
              <a:defRPr lang="en-US" sz="4000" b="0" cap="none">
                <a:solidFill>
                  <a:srgbClr val="00467F"/>
                </a:solidFill>
              </a:defRPr>
            </a:lvl1pPr>
          </a:lstStyle>
          <a:p>
            <a:pPr lvl="0">
              <a:lnSpc>
                <a:spcPct val="85000"/>
              </a:lnSpc>
            </a:pPr>
            <a:r>
              <a:rPr lang="en-US"/>
              <a:t>Click to edit Section slide with no background style</a:t>
            </a:r>
          </a:p>
        </p:txBody>
      </p:sp>
      <p:sp>
        <p:nvSpPr>
          <p:cNvPr id="3" name="Text Placeholder 2"/>
          <p:cNvSpPr>
            <a:spLocks noGrp="1"/>
          </p:cNvSpPr>
          <p:nvPr>
            <p:ph type="body" idx="1"/>
          </p:nvPr>
        </p:nvSpPr>
        <p:spPr>
          <a:xfrm>
            <a:off x="914400" y="3986215"/>
            <a:ext cx="10363200" cy="1500187"/>
          </a:xfrm>
        </p:spPr>
        <p:txBody>
          <a:bodyPr vert="horz" lIns="91440" tIns="45720" rIns="91440" bIns="45720" rtlCol="0" anchor="t" anchorCtr="0">
            <a:normAutofit/>
          </a:bodyPr>
          <a:lstStyle>
            <a:lvl1pPr marL="236542" indent="-236542" algn="ctr">
              <a:buNone/>
              <a:defRPr lang="en-US" smtClean="0">
                <a:solidFill>
                  <a:srgbClr val="00467F"/>
                </a:solidFill>
                <a:latin typeface="Arial" pitchFamily="34" charset="0"/>
                <a:cs typeface="Arial" pitchFamily="34" charset="0"/>
              </a:defRPr>
            </a:lvl1pPr>
          </a:lstStyle>
          <a:p>
            <a:pPr marL="0" lvl="0" indent="0" algn="ctr">
              <a:spcBef>
                <a:spcPct val="20000"/>
              </a:spcBef>
              <a:buClr>
                <a:srgbClr val="C00000"/>
              </a:buClr>
            </a:pPr>
            <a:r>
              <a:rPr lang="en-US"/>
              <a:t>Click to edit Master text styles</a:t>
            </a:r>
          </a:p>
        </p:txBody>
      </p:sp>
    </p:spTree>
    <p:custDataLst>
      <p:tags r:id="rId1"/>
    </p:custDataLst>
    <p:extLst>
      <p:ext uri="{BB962C8B-B14F-4D97-AF65-F5344CB8AC3E}">
        <p14:creationId xmlns:p14="http://schemas.microsoft.com/office/powerpoint/2010/main" val="292347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3 Chart &amp; Text Header Subheader">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A58D3BBB-E7E9-4558-914B-3766FB04A7AC}"/>
              </a:ext>
            </a:extLst>
          </p:cNvPr>
          <p:cNvSpPr>
            <a:spLocks noGrp="1"/>
          </p:cNvSpPr>
          <p:nvPr>
            <p:ph type="title"/>
          </p:nvPr>
        </p:nvSpPr>
        <p:spPr>
          <a:xfrm>
            <a:off x="1203530" y="110355"/>
            <a:ext cx="8523877" cy="564096"/>
          </a:xfrm>
          <a:prstGeom prst="rect">
            <a:avLst/>
          </a:prstGeom>
        </p:spPr>
        <p:txBody>
          <a:bodyPr vert="horz" lIns="91440" tIns="45720" rIns="91440" bIns="45720" rtlCol="0" anchor="ctr" anchorCtr="0">
            <a:noAutofit/>
          </a:bodyPr>
          <a:lstStyle>
            <a:lvl1pPr>
              <a:lnSpc>
                <a:spcPct val="85000"/>
              </a:lnSpc>
              <a:defRPr/>
            </a:lvl1pPr>
          </a:lstStyle>
          <a:p>
            <a:r>
              <a:rPr lang="en-US"/>
              <a:t>Click to edit Master title style</a:t>
            </a:r>
          </a:p>
        </p:txBody>
      </p:sp>
      <p:sp>
        <p:nvSpPr>
          <p:cNvPr id="18" name="Text Placeholder 15">
            <a:extLst>
              <a:ext uri="{FF2B5EF4-FFF2-40B4-BE49-F238E27FC236}">
                <a16:creationId xmlns:a16="http://schemas.microsoft.com/office/drawing/2014/main" id="{95893C16-3704-4D6A-8391-77FFFD6FD316}"/>
              </a:ext>
            </a:extLst>
          </p:cNvPr>
          <p:cNvSpPr>
            <a:spLocks noGrp="1"/>
          </p:cNvSpPr>
          <p:nvPr>
            <p:ph type="body" sz="quarter" idx="12"/>
          </p:nvPr>
        </p:nvSpPr>
        <p:spPr>
          <a:xfrm>
            <a:off x="1204151" y="674451"/>
            <a:ext cx="8523256" cy="511250"/>
          </a:xfrm>
        </p:spPr>
        <p:txBody>
          <a:bodyPr/>
          <a:lstStyle>
            <a:lvl1pPr marL="0" indent="0">
              <a:lnSpc>
                <a:spcPct val="85000"/>
              </a:lnSpc>
              <a:buNone/>
              <a:defRPr b="1">
                <a:solidFill>
                  <a:schemeClr val="accent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24" name="Chart Placeholder 3">
            <a:extLst>
              <a:ext uri="{FF2B5EF4-FFF2-40B4-BE49-F238E27FC236}">
                <a16:creationId xmlns:a16="http://schemas.microsoft.com/office/drawing/2014/main" id="{2062AF27-726B-472D-9600-224CBE8589BA}"/>
              </a:ext>
            </a:extLst>
          </p:cNvPr>
          <p:cNvSpPr>
            <a:spLocks noGrp="1"/>
          </p:cNvSpPr>
          <p:nvPr>
            <p:ph type="chart" sz="quarter" idx="10"/>
          </p:nvPr>
        </p:nvSpPr>
        <p:spPr>
          <a:xfrm>
            <a:off x="381000" y="1600200"/>
            <a:ext cx="3657600" cy="2286000"/>
          </a:xfrm>
        </p:spPr>
        <p:txBody>
          <a:bodyPr/>
          <a:lstStyle>
            <a:lvl1pPr marL="0" indent="0">
              <a:buNone/>
              <a:defRPr/>
            </a:lvl1pPr>
          </a:lstStyle>
          <a:p>
            <a:r>
              <a:rPr lang="en-US"/>
              <a:t>Click icon to add chart</a:t>
            </a:r>
          </a:p>
        </p:txBody>
      </p:sp>
      <p:sp>
        <p:nvSpPr>
          <p:cNvPr id="25" name="Text Placeholder 5">
            <a:extLst>
              <a:ext uri="{FF2B5EF4-FFF2-40B4-BE49-F238E27FC236}">
                <a16:creationId xmlns:a16="http://schemas.microsoft.com/office/drawing/2014/main" id="{7BECFFB8-08EB-47F6-B862-8A2257286A00}"/>
              </a:ext>
            </a:extLst>
          </p:cNvPr>
          <p:cNvSpPr>
            <a:spLocks noGrp="1"/>
          </p:cNvSpPr>
          <p:nvPr>
            <p:ph type="body" sz="quarter" idx="12"/>
          </p:nvPr>
        </p:nvSpPr>
        <p:spPr>
          <a:xfrm>
            <a:off x="381000" y="4038600"/>
            <a:ext cx="3657600" cy="2286000"/>
          </a:xfrm>
        </p:spPr>
        <p:txBody>
          <a:bodyPr>
            <a:norm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hart Placeholder 3">
            <a:extLst>
              <a:ext uri="{FF2B5EF4-FFF2-40B4-BE49-F238E27FC236}">
                <a16:creationId xmlns:a16="http://schemas.microsoft.com/office/drawing/2014/main" id="{2D13778A-2A0A-4EC7-A501-8D10A08035AB}"/>
              </a:ext>
            </a:extLst>
          </p:cNvPr>
          <p:cNvSpPr>
            <a:spLocks noGrp="1"/>
          </p:cNvSpPr>
          <p:nvPr>
            <p:ph type="chart" sz="quarter" idx="13"/>
          </p:nvPr>
        </p:nvSpPr>
        <p:spPr>
          <a:xfrm>
            <a:off x="4267200" y="1600200"/>
            <a:ext cx="3657600" cy="2286000"/>
          </a:xfrm>
        </p:spPr>
        <p:txBody>
          <a:bodyPr/>
          <a:lstStyle>
            <a:lvl1pPr marL="0" indent="0">
              <a:buNone/>
              <a:defRPr/>
            </a:lvl1pPr>
          </a:lstStyle>
          <a:p>
            <a:r>
              <a:rPr lang="en-US"/>
              <a:t>Click icon to add chart</a:t>
            </a:r>
          </a:p>
        </p:txBody>
      </p:sp>
      <p:sp>
        <p:nvSpPr>
          <p:cNvPr id="27" name="Text Placeholder 5">
            <a:extLst>
              <a:ext uri="{FF2B5EF4-FFF2-40B4-BE49-F238E27FC236}">
                <a16:creationId xmlns:a16="http://schemas.microsoft.com/office/drawing/2014/main" id="{F15E32A7-2362-4A9E-8692-683700D4ACC6}"/>
              </a:ext>
            </a:extLst>
          </p:cNvPr>
          <p:cNvSpPr>
            <a:spLocks noGrp="1"/>
          </p:cNvSpPr>
          <p:nvPr>
            <p:ph type="body" sz="quarter" idx="14"/>
          </p:nvPr>
        </p:nvSpPr>
        <p:spPr>
          <a:xfrm>
            <a:off x="4267200" y="4038600"/>
            <a:ext cx="3657600" cy="2286000"/>
          </a:xfrm>
        </p:spPr>
        <p:txBody>
          <a:bodyPr>
            <a:norm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hart Placeholder 3">
            <a:extLst>
              <a:ext uri="{FF2B5EF4-FFF2-40B4-BE49-F238E27FC236}">
                <a16:creationId xmlns:a16="http://schemas.microsoft.com/office/drawing/2014/main" id="{823D7D71-DF9C-4AA8-9F69-2E3C3DE4E7F0}"/>
              </a:ext>
            </a:extLst>
          </p:cNvPr>
          <p:cNvSpPr>
            <a:spLocks noGrp="1"/>
          </p:cNvSpPr>
          <p:nvPr>
            <p:ph type="chart" sz="quarter" idx="15"/>
          </p:nvPr>
        </p:nvSpPr>
        <p:spPr>
          <a:xfrm>
            <a:off x="8153400" y="1600200"/>
            <a:ext cx="3657600" cy="2286000"/>
          </a:xfrm>
        </p:spPr>
        <p:txBody>
          <a:bodyPr/>
          <a:lstStyle>
            <a:lvl1pPr marL="0" indent="0">
              <a:buNone/>
              <a:defRPr/>
            </a:lvl1pPr>
          </a:lstStyle>
          <a:p>
            <a:r>
              <a:rPr lang="en-US"/>
              <a:t>Click icon to add chart</a:t>
            </a:r>
          </a:p>
        </p:txBody>
      </p:sp>
      <p:sp>
        <p:nvSpPr>
          <p:cNvPr id="29" name="Text Placeholder 5">
            <a:extLst>
              <a:ext uri="{FF2B5EF4-FFF2-40B4-BE49-F238E27FC236}">
                <a16:creationId xmlns:a16="http://schemas.microsoft.com/office/drawing/2014/main" id="{70CCF4C5-4051-4EDF-82ED-D4E748BEBED3}"/>
              </a:ext>
            </a:extLst>
          </p:cNvPr>
          <p:cNvSpPr>
            <a:spLocks noGrp="1"/>
          </p:cNvSpPr>
          <p:nvPr>
            <p:ph type="body" sz="quarter" idx="16"/>
          </p:nvPr>
        </p:nvSpPr>
        <p:spPr>
          <a:xfrm>
            <a:off x="8153400" y="4038600"/>
            <a:ext cx="3657600" cy="2286000"/>
          </a:xfrm>
        </p:spPr>
        <p:txBody>
          <a:bodyPr>
            <a:norm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Slide Number Placeholder 5">
            <a:extLst>
              <a:ext uri="{FF2B5EF4-FFF2-40B4-BE49-F238E27FC236}">
                <a16:creationId xmlns:a16="http://schemas.microsoft.com/office/drawing/2014/main" id="{C5D0733B-84A9-4623-A484-3101A442D30F}"/>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32" name="Footer Placeholder 6">
            <a:extLst>
              <a:ext uri="{FF2B5EF4-FFF2-40B4-BE49-F238E27FC236}">
                <a16:creationId xmlns:a16="http://schemas.microsoft.com/office/drawing/2014/main" id="{BD344DB6-8E05-417B-B28B-2E60058431ED}"/>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376893309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4 Chart Single Header">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938C7B3-B44E-4281-AEFF-C9595981936F}"/>
              </a:ext>
            </a:extLst>
          </p:cNvPr>
          <p:cNvSpPr>
            <a:spLocks noGrp="1"/>
          </p:cNvSpPr>
          <p:nvPr>
            <p:ph type="title" hasCustomPrompt="1"/>
          </p:nvPr>
        </p:nvSpPr>
        <p:spPr>
          <a:xfrm>
            <a:off x="1203530" y="158170"/>
            <a:ext cx="8638377" cy="997009"/>
          </a:xfrm>
          <a:prstGeom prst="rect">
            <a:avLst/>
          </a:prstGeom>
        </p:spPr>
        <p:txBody>
          <a:bodyPr vert="horz" lIns="91440" tIns="45720" rIns="91440" bIns="45720" rtlCol="0" anchor="ctr" anchorCtr="0">
            <a:noAutofit/>
          </a:bodyPr>
          <a:lstStyle>
            <a:lvl1pPr>
              <a:lnSpc>
                <a:spcPct val="85000"/>
              </a:lnSpc>
              <a:defRPr/>
            </a:lvl1pPr>
          </a:lstStyle>
          <a:p>
            <a:r>
              <a:rPr lang="en-US"/>
              <a:t>Click to edit </a:t>
            </a:r>
            <a:br>
              <a:rPr lang="en-US"/>
            </a:br>
            <a:r>
              <a:rPr lang="en-US"/>
              <a:t>Master title style</a:t>
            </a:r>
          </a:p>
        </p:txBody>
      </p:sp>
      <p:sp>
        <p:nvSpPr>
          <p:cNvPr id="13" name="Chart Placeholder 3">
            <a:extLst>
              <a:ext uri="{FF2B5EF4-FFF2-40B4-BE49-F238E27FC236}">
                <a16:creationId xmlns:a16="http://schemas.microsoft.com/office/drawing/2014/main" id="{03D3BA74-60EA-4C29-AF56-B7259BCD771B}"/>
              </a:ext>
            </a:extLst>
          </p:cNvPr>
          <p:cNvSpPr>
            <a:spLocks noGrp="1"/>
          </p:cNvSpPr>
          <p:nvPr>
            <p:ph type="chart" sz="quarter" idx="10"/>
          </p:nvPr>
        </p:nvSpPr>
        <p:spPr>
          <a:xfrm>
            <a:off x="381000" y="1600200"/>
            <a:ext cx="5562600" cy="2286000"/>
          </a:xfrm>
        </p:spPr>
        <p:txBody>
          <a:bodyPr/>
          <a:lstStyle>
            <a:lvl1pPr marL="0" indent="0">
              <a:buNone/>
              <a:defRPr/>
            </a:lvl1pPr>
          </a:lstStyle>
          <a:p>
            <a:r>
              <a:rPr lang="en-US"/>
              <a:t>Click icon to add chart</a:t>
            </a:r>
          </a:p>
        </p:txBody>
      </p:sp>
      <p:sp>
        <p:nvSpPr>
          <p:cNvPr id="14" name="Chart Placeholder 3">
            <a:extLst>
              <a:ext uri="{FF2B5EF4-FFF2-40B4-BE49-F238E27FC236}">
                <a16:creationId xmlns:a16="http://schemas.microsoft.com/office/drawing/2014/main" id="{0808DA0A-FCA0-4A62-B56F-C480EC3E45EE}"/>
              </a:ext>
            </a:extLst>
          </p:cNvPr>
          <p:cNvSpPr>
            <a:spLocks noGrp="1"/>
          </p:cNvSpPr>
          <p:nvPr>
            <p:ph type="chart" sz="quarter" idx="11"/>
          </p:nvPr>
        </p:nvSpPr>
        <p:spPr>
          <a:xfrm>
            <a:off x="6248400" y="1600200"/>
            <a:ext cx="5562600" cy="2286000"/>
          </a:xfrm>
        </p:spPr>
        <p:txBody>
          <a:bodyPr/>
          <a:lstStyle>
            <a:lvl1pPr marL="0" indent="0">
              <a:buNone/>
              <a:defRPr/>
            </a:lvl1pPr>
          </a:lstStyle>
          <a:p>
            <a:r>
              <a:rPr lang="en-US"/>
              <a:t>Click icon to add chart</a:t>
            </a:r>
          </a:p>
        </p:txBody>
      </p:sp>
      <p:sp>
        <p:nvSpPr>
          <p:cNvPr id="15" name="Chart Placeholder 3">
            <a:extLst>
              <a:ext uri="{FF2B5EF4-FFF2-40B4-BE49-F238E27FC236}">
                <a16:creationId xmlns:a16="http://schemas.microsoft.com/office/drawing/2014/main" id="{065ECE00-E49F-4FFD-B3BC-11097ADE947A}"/>
              </a:ext>
            </a:extLst>
          </p:cNvPr>
          <p:cNvSpPr>
            <a:spLocks noGrp="1"/>
          </p:cNvSpPr>
          <p:nvPr>
            <p:ph type="chart" sz="quarter" idx="12"/>
          </p:nvPr>
        </p:nvSpPr>
        <p:spPr>
          <a:xfrm>
            <a:off x="381000" y="4126832"/>
            <a:ext cx="5562600" cy="2286000"/>
          </a:xfrm>
        </p:spPr>
        <p:txBody>
          <a:bodyPr/>
          <a:lstStyle>
            <a:lvl1pPr marL="0" indent="0">
              <a:buNone/>
              <a:defRPr/>
            </a:lvl1pPr>
          </a:lstStyle>
          <a:p>
            <a:r>
              <a:rPr lang="en-US"/>
              <a:t>Click icon to add chart</a:t>
            </a:r>
          </a:p>
        </p:txBody>
      </p:sp>
      <p:sp>
        <p:nvSpPr>
          <p:cNvPr id="16" name="Chart Placeholder 3">
            <a:extLst>
              <a:ext uri="{FF2B5EF4-FFF2-40B4-BE49-F238E27FC236}">
                <a16:creationId xmlns:a16="http://schemas.microsoft.com/office/drawing/2014/main" id="{15458037-4A27-4617-A080-FC1BEF097007}"/>
              </a:ext>
            </a:extLst>
          </p:cNvPr>
          <p:cNvSpPr>
            <a:spLocks noGrp="1"/>
          </p:cNvSpPr>
          <p:nvPr>
            <p:ph type="chart" sz="quarter" idx="13"/>
          </p:nvPr>
        </p:nvSpPr>
        <p:spPr>
          <a:xfrm>
            <a:off x="6248400" y="4126832"/>
            <a:ext cx="5562600" cy="2286000"/>
          </a:xfrm>
        </p:spPr>
        <p:txBody>
          <a:bodyPr/>
          <a:lstStyle>
            <a:lvl1pPr marL="0" indent="0">
              <a:buNone/>
              <a:defRPr/>
            </a:lvl1pPr>
          </a:lstStyle>
          <a:p>
            <a:r>
              <a:rPr lang="en-US"/>
              <a:t>Click icon to add chart</a:t>
            </a:r>
          </a:p>
        </p:txBody>
      </p:sp>
      <p:sp>
        <p:nvSpPr>
          <p:cNvPr id="19" name="Slide Number Placeholder 5">
            <a:extLst>
              <a:ext uri="{FF2B5EF4-FFF2-40B4-BE49-F238E27FC236}">
                <a16:creationId xmlns:a16="http://schemas.microsoft.com/office/drawing/2014/main" id="{CCCE1C0D-462B-4F16-AF17-6DBAC0A5E968}"/>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20" name="Footer Placeholder 6">
            <a:extLst>
              <a:ext uri="{FF2B5EF4-FFF2-40B4-BE49-F238E27FC236}">
                <a16:creationId xmlns:a16="http://schemas.microsoft.com/office/drawing/2014/main" id="{2AE7BB30-037A-4604-84BE-4B1A38FC3E1C}"/>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11452926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4 Chart Header Subheader">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A58D3BBB-E7E9-4558-914B-3766FB04A7AC}"/>
              </a:ext>
            </a:extLst>
          </p:cNvPr>
          <p:cNvSpPr>
            <a:spLocks noGrp="1"/>
          </p:cNvSpPr>
          <p:nvPr>
            <p:ph type="title"/>
          </p:nvPr>
        </p:nvSpPr>
        <p:spPr>
          <a:xfrm>
            <a:off x="1203530" y="110355"/>
            <a:ext cx="8523877" cy="564096"/>
          </a:xfrm>
          <a:prstGeom prst="rect">
            <a:avLst/>
          </a:prstGeom>
        </p:spPr>
        <p:txBody>
          <a:bodyPr vert="horz" lIns="91440" tIns="45720" rIns="91440" bIns="45720" rtlCol="0" anchor="ctr" anchorCtr="0">
            <a:noAutofit/>
          </a:bodyPr>
          <a:lstStyle>
            <a:lvl1pPr>
              <a:lnSpc>
                <a:spcPct val="85000"/>
              </a:lnSpc>
              <a:defRPr/>
            </a:lvl1pPr>
          </a:lstStyle>
          <a:p>
            <a:r>
              <a:rPr lang="en-US"/>
              <a:t>Click to edit Master title style</a:t>
            </a:r>
          </a:p>
        </p:txBody>
      </p:sp>
      <p:sp>
        <p:nvSpPr>
          <p:cNvPr id="18" name="Text Placeholder 15">
            <a:extLst>
              <a:ext uri="{FF2B5EF4-FFF2-40B4-BE49-F238E27FC236}">
                <a16:creationId xmlns:a16="http://schemas.microsoft.com/office/drawing/2014/main" id="{95893C16-3704-4D6A-8391-77FFFD6FD316}"/>
              </a:ext>
            </a:extLst>
          </p:cNvPr>
          <p:cNvSpPr>
            <a:spLocks noGrp="1"/>
          </p:cNvSpPr>
          <p:nvPr>
            <p:ph type="body" sz="quarter" idx="12"/>
          </p:nvPr>
        </p:nvSpPr>
        <p:spPr>
          <a:xfrm>
            <a:off x="1204151" y="674451"/>
            <a:ext cx="8523256" cy="511250"/>
          </a:xfrm>
        </p:spPr>
        <p:txBody>
          <a:bodyPr/>
          <a:lstStyle>
            <a:lvl1pPr marL="0" indent="0">
              <a:lnSpc>
                <a:spcPct val="85000"/>
              </a:lnSpc>
              <a:buNone/>
              <a:defRPr b="1">
                <a:solidFill>
                  <a:schemeClr val="accent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24" name="Chart Placeholder 3">
            <a:extLst>
              <a:ext uri="{FF2B5EF4-FFF2-40B4-BE49-F238E27FC236}">
                <a16:creationId xmlns:a16="http://schemas.microsoft.com/office/drawing/2014/main" id="{A9E564CA-61D6-4133-91BA-4015264737A5}"/>
              </a:ext>
            </a:extLst>
          </p:cNvPr>
          <p:cNvSpPr>
            <a:spLocks noGrp="1"/>
          </p:cNvSpPr>
          <p:nvPr>
            <p:ph type="chart" sz="quarter" idx="10"/>
          </p:nvPr>
        </p:nvSpPr>
        <p:spPr>
          <a:xfrm>
            <a:off x="381000" y="1600200"/>
            <a:ext cx="5562600" cy="2286000"/>
          </a:xfrm>
        </p:spPr>
        <p:txBody>
          <a:bodyPr/>
          <a:lstStyle>
            <a:lvl1pPr marL="0" indent="0">
              <a:buNone/>
              <a:defRPr/>
            </a:lvl1pPr>
          </a:lstStyle>
          <a:p>
            <a:r>
              <a:rPr lang="en-US"/>
              <a:t>Click icon to add chart</a:t>
            </a:r>
          </a:p>
        </p:txBody>
      </p:sp>
      <p:sp>
        <p:nvSpPr>
          <p:cNvPr id="25" name="Chart Placeholder 3">
            <a:extLst>
              <a:ext uri="{FF2B5EF4-FFF2-40B4-BE49-F238E27FC236}">
                <a16:creationId xmlns:a16="http://schemas.microsoft.com/office/drawing/2014/main" id="{36E8EDEF-E8D8-428D-B186-411007092E08}"/>
              </a:ext>
            </a:extLst>
          </p:cNvPr>
          <p:cNvSpPr>
            <a:spLocks noGrp="1"/>
          </p:cNvSpPr>
          <p:nvPr>
            <p:ph type="chart" sz="quarter" idx="11"/>
          </p:nvPr>
        </p:nvSpPr>
        <p:spPr>
          <a:xfrm>
            <a:off x="6248400" y="1600200"/>
            <a:ext cx="5562600" cy="2286000"/>
          </a:xfrm>
        </p:spPr>
        <p:txBody>
          <a:bodyPr/>
          <a:lstStyle>
            <a:lvl1pPr marL="0" indent="0">
              <a:buNone/>
              <a:defRPr/>
            </a:lvl1pPr>
          </a:lstStyle>
          <a:p>
            <a:r>
              <a:rPr lang="en-US"/>
              <a:t>Click icon to add chart</a:t>
            </a:r>
          </a:p>
        </p:txBody>
      </p:sp>
      <p:sp>
        <p:nvSpPr>
          <p:cNvPr id="26" name="Chart Placeholder 3">
            <a:extLst>
              <a:ext uri="{FF2B5EF4-FFF2-40B4-BE49-F238E27FC236}">
                <a16:creationId xmlns:a16="http://schemas.microsoft.com/office/drawing/2014/main" id="{9298ED55-3210-47A0-828F-36829D90A15D}"/>
              </a:ext>
            </a:extLst>
          </p:cNvPr>
          <p:cNvSpPr>
            <a:spLocks noGrp="1"/>
          </p:cNvSpPr>
          <p:nvPr>
            <p:ph type="chart" sz="quarter" idx="12"/>
          </p:nvPr>
        </p:nvSpPr>
        <p:spPr>
          <a:xfrm>
            <a:off x="381000" y="4126832"/>
            <a:ext cx="5562600" cy="2286000"/>
          </a:xfrm>
        </p:spPr>
        <p:txBody>
          <a:bodyPr/>
          <a:lstStyle>
            <a:lvl1pPr marL="0" indent="0">
              <a:buNone/>
              <a:defRPr/>
            </a:lvl1pPr>
          </a:lstStyle>
          <a:p>
            <a:r>
              <a:rPr lang="en-US"/>
              <a:t>Click icon to add chart</a:t>
            </a:r>
          </a:p>
        </p:txBody>
      </p:sp>
      <p:sp>
        <p:nvSpPr>
          <p:cNvPr id="27" name="Chart Placeholder 3">
            <a:extLst>
              <a:ext uri="{FF2B5EF4-FFF2-40B4-BE49-F238E27FC236}">
                <a16:creationId xmlns:a16="http://schemas.microsoft.com/office/drawing/2014/main" id="{09A678C7-F167-4E65-BE1C-11801C3CD562}"/>
              </a:ext>
            </a:extLst>
          </p:cNvPr>
          <p:cNvSpPr>
            <a:spLocks noGrp="1"/>
          </p:cNvSpPr>
          <p:nvPr>
            <p:ph type="chart" sz="quarter" idx="13"/>
          </p:nvPr>
        </p:nvSpPr>
        <p:spPr>
          <a:xfrm>
            <a:off x="6248400" y="4126832"/>
            <a:ext cx="5562600" cy="2286000"/>
          </a:xfrm>
        </p:spPr>
        <p:txBody>
          <a:bodyPr/>
          <a:lstStyle>
            <a:lvl1pPr marL="0" indent="0">
              <a:buNone/>
              <a:defRPr/>
            </a:lvl1pPr>
          </a:lstStyle>
          <a:p>
            <a:r>
              <a:rPr lang="en-US"/>
              <a:t>Click icon to add chart</a:t>
            </a:r>
          </a:p>
        </p:txBody>
      </p:sp>
      <p:sp>
        <p:nvSpPr>
          <p:cNvPr id="29" name="Slide Number Placeholder 5">
            <a:extLst>
              <a:ext uri="{FF2B5EF4-FFF2-40B4-BE49-F238E27FC236}">
                <a16:creationId xmlns:a16="http://schemas.microsoft.com/office/drawing/2014/main" id="{22CA8D62-684E-41EC-9C71-E1975A19443F}"/>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30" name="Footer Placeholder 6">
            <a:extLst>
              <a:ext uri="{FF2B5EF4-FFF2-40B4-BE49-F238E27FC236}">
                <a16:creationId xmlns:a16="http://schemas.microsoft.com/office/drawing/2014/main" id="{73D11D80-8308-4105-8B94-CE1924470B70}"/>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241497785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able Single Header">
    <p:spTree>
      <p:nvGrpSpPr>
        <p:cNvPr id="1" name=""/>
        <p:cNvGrpSpPr/>
        <p:nvPr/>
      </p:nvGrpSpPr>
      <p:grpSpPr>
        <a:xfrm>
          <a:off x="0" y="0"/>
          <a:ext cx="0" cy="0"/>
          <a:chOff x="0" y="0"/>
          <a:chExt cx="0" cy="0"/>
        </a:xfrm>
      </p:grpSpPr>
      <p:sp>
        <p:nvSpPr>
          <p:cNvPr id="14" name="Table Placeholder 13">
            <a:extLst>
              <a:ext uri="{FF2B5EF4-FFF2-40B4-BE49-F238E27FC236}">
                <a16:creationId xmlns:a16="http://schemas.microsoft.com/office/drawing/2014/main" id="{83B9B5D8-E8BB-4425-A3C2-DD3A585B0524}"/>
              </a:ext>
            </a:extLst>
          </p:cNvPr>
          <p:cNvSpPr>
            <a:spLocks noGrp="1"/>
          </p:cNvSpPr>
          <p:nvPr>
            <p:ph type="tbl" sz="quarter" idx="12"/>
          </p:nvPr>
        </p:nvSpPr>
        <p:spPr>
          <a:xfrm>
            <a:off x="373062" y="1604296"/>
            <a:ext cx="11445875" cy="4719012"/>
          </a:xfrm>
        </p:spPr>
        <p:txBody>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6" name="Title Placeholder 1">
            <a:extLst>
              <a:ext uri="{FF2B5EF4-FFF2-40B4-BE49-F238E27FC236}">
                <a16:creationId xmlns:a16="http://schemas.microsoft.com/office/drawing/2014/main" id="{0938C7B3-B44E-4281-AEFF-C9595981936F}"/>
              </a:ext>
            </a:extLst>
          </p:cNvPr>
          <p:cNvSpPr>
            <a:spLocks noGrp="1"/>
          </p:cNvSpPr>
          <p:nvPr>
            <p:ph type="title" hasCustomPrompt="1"/>
          </p:nvPr>
        </p:nvSpPr>
        <p:spPr>
          <a:xfrm>
            <a:off x="1203530" y="158170"/>
            <a:ext cx="8638377" cy="997009"/>
          </a:xfrm>
          <a:prstGeom prst="rect">
            <a:avLst/>
          </a:prstGeom>
        </p:spPr>
        <p:txBody>
          <a:bodyPr vert="horz" lIns="91440" tIns="45720" rIns="91440" bIns="45720" rtlCol="0" anchor="ctr" anchorCtr="0">
            <a:noAutofit/>
          </a:bodyPr>
          <a:lstStyle>
            <a:lvl1pPr>
              <a:lnSpc>
                <a:spcPct val="85000"/>
              </a:lnSpc>
              <a:defRPr/>
            </a:lvl1pPr>
          </a:lstStyle>
          <a:p>
            <a:r>
              <a:rPr lang="en-US"/>
              <a:t>Click to edit </a:t>
            </a:r>
            <a:br>
              <a:rPr lang="en-US"/>
            </a:br>
            <a:r>
              <a:rPr lang="en-US"/>
              <a:t>Master title style</a:t>
            </a:r>
          </a:p>
        </p:txBody>
      </p:sp>
      <p:sp>
        <p:nvSpPr>
          <p:cNvPr id="16" name="Slide Number Placeholder 5">
            <a:extLst>
              <a:ext uri="{FF2B5EF4-FFF2-40B4-BE49-F238E27FC236}">
                <a16:creationId xmlns:a16="http://schemas.microsoft.com/office/drawing/2014/main" id="{372FEA41-1A08-486B-A6A6-6F643C25D5BC}"/>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17" name="Footer Placeholder 6">
            <a:extLst>
              <a:ext uri="{FF2B5EF4-FFF2-40B4-BE49-F238E27FC236}">
                <a16:creationId xmlns:a16="http://schemas.microsoft.com/office/drawing/2014/main" id="{B31CB3DB-7B4D-463A-89C5-7583BDC17C1F}"/>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258001227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able Header Subheader">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A58D3BBB-E7E9-4558-914B-3766FB04A7AC}"/>
              </a:ext>
            </a:extLst>
          </p:cNvPr>
          <p:cNvSpPr>
            <a:spLocks noGrp="1"/>
          </p:cNvSpPr>
          <p:nvPr>
            <p:ph type="title"/>
          </p:nvPr>
        </p:nvSpPr>
        <p:spPr>
          <a:xfrm>
            <a:off x="1203530" y="110355"/>
            <a:ext cx="8523877" cy="564096"/>
          </a:xfrm>
          <a:prstGeom prst="rect">
            <a:avLst/>
          </a:prstGeom>
        </p:spPr>
        <p:txBody>
          <a:bodyPr vert="horz" lIns="91440" tIns="45720" rIns="91440" bIns="45720" rtlCol="0" anchor="ctr" anchorCtr="0">
            <a:noAutofit/>
          </a:bodyPr>
          <a:lstStyle>
            <a:lvl1pPr>
              <a:lnSpc>
                <a:spcPct val="85000"/>
              </a:lnSpc>
              <a:defRPr/>
            </a:lvl1pPr>
          </a:lstStyle>
          <a:p>
            <a:r>
              <a:rPr lang="en-US"/>
              <a:t>Click to edit Master title style</a:t>
            </a:r>
          </a:p>
        </p:txBody>
      </p:sp>
      <p:sp>
        <p:nvSpPr>
          <p:cNvPr id="18" name="Text Placeholder 15">
            <a:extLst>
              <a:ext uri="{FF2B5EF4-FFF2-40B4-BE49-F238E27FC236}">
                <a16:creationId xmlns:a16="http://schemas.microsoft.com/office/drawing/2014/main" id="{95893C16-3704-4D6A-8391-77FFFD6FD316}"/>
              </a:ext>
            </a:extLst>
          </p:cNvPr>
          <p:cNvSpPr>
            <a:spLocks noGrp="1"/>
          </p:cNvSpPr>
          <p:nvPr>
            <p:ph type="body" sz="quarter" idx="12"/>
          </p:nvPr>
        </p:nvSpPr>
        <p:spPr>
          <a:xfrm>
            <a:off x="1204151" y="674451"/>
            <a:ext cx="8523256" cy="511250"/>
          </a:xfrm>
        </p:spPr>
        <p:txBody>
          <a:bodyPr/>
          <a:lstStyle>
            <a:lvl1pPr marL="0" indent="0">
              <a:lnSpc>
                <a:spcPct val="85000"/>
              </a:lnSpc>
              <a:buNone/>
              <a:defRPr b="1">
                <a:solidFill>
                  <a:schemeClr val="accent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25" name="Table Placeholder 13">
            <a:extLst>
              <a:ext uri="{FF2B5EF4-FFF2-40B4-BE49-F238E27FC236}">
                <a16:creationId xmlns:a16="http://schemas.microsoft.com/office/drawing/2014/main" id="{EE916ACB-2923-42C4-9CE6-B3A9EFB45916}"/>
              </a:ext>
            </a:extLst>
          </p:cNvPr>
          <p:cNvSpPr>
            <a:spLocks noGrp="1"/>
          </p:cNvSpPr>
          <p:nvPr>
            <p:ph type="tbl" sz="quarter" idx="13"/>
          </p:nvPr>
        </p:nvSpPr>
        <p:spPr>
          <a:xfrm>
            <a:off x="373062" y="1604296"/>
            <a:ext cx="11445875" cy="4719012"/>
          </a:xfrm>
        </p:spPr>
        <p:txBody>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6" name="Slide Number Placeholder 5">
            <a:extLst>
              <a:ext uri="{FF2B5EF4-FFF2-40B4-BE49-F238E27FC236}">
                <a16:creationId xmlns:a16="http://schemas.microsoft.com/office/drawing/2014/main" id="{D3157B50-F5E7-4E50-A04B-CB9A5B7FEB54}"/>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27" name="Footer Placeholder 6">
            <a:extLst>
              <a:ext uri="{FF2B5EF4-FFF2-40B4-BE49-F238E27FC236}">
                <a16:creationId xmlns:a16="http://schemas.microsoft.com/office/drawing/2014/main" id="{E0494ECD-8AAB-4DF7-B646-3CAF894336F8}"/>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86410391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 Table Single Header">
    <p:spTree>
      <p:nvGrpSpPr>
        <p:cNvPr id="1" name=""/>
        <p:cNvGrpSpPr/>
        <p:nvPr/>
      </p:nvGrpSpPr>
      <p:grpSpPr>
        <a:xfrm>
          <a:off x="0" y="0"/>
          <a:ext cx="0" cy="0"/>
          <a:chOff x="0" y="0"/>
          <a:chExt cx="0" cy="0"/>
        </a:xfrm>
      </p:grpSpPr>
      <p:sp>
        <p:nvSpPr>
          <p:cNvPr id="15" name="Table Placeholder 13">
            <a:extLst>
              <a:ext uri="{FF2B5EF4-FFF2-40B4-BE49-F238E27FC236}">
                <a16:creationId xmlns:a16="http://schemas.microsoft.com/office/drawing/2014/main" id="{3B5C8C70-9F6F-4142-8675-2A924E954B90}"/>
              </a:ext>
            </a:extLst>
          </p:cNvPr>
          <p:cNvSpPr>
            <a:spLocks noGrp="1"/>
          </p:cNvSpPr>
          <p:nvPr>
            <p:ph type="tbl" sz="quarter" idx="13"/>
          </p:nvPr>
        </p:nvSpPr>
        <p:spPr>
          <a:xfrm>
            <a:off x="373062" y="1565329"/>
            <a:ext cx="5562601" cy="4803720"/>
          </a:xfrm>
        </p:spPr>
        <p:txBody>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6" name="Title Placeholder 1">
            <a:extLst>
              <a:ext uri="{FF2B5EF4-FFF2-40B4-BE49-F238E27FC236}">
                <a16:creationId xmlns:a16="http://schemas.microsoft.com/office/drawing/2014/main" id="{0938C7B3-B44E-4281-AEFF-C9595981936F}"/>
              </a:ext>
            </a:extLst>
          </p:cNvPr>
          <p:cNvSpPr>
            <a:spLocks noGrp="1"/>
          </p:cNvSpPr>
          <p:nvPr>
            <p:ph type="title" hasCustomPrompt="1"/>
          </p:nvPr>
        </p:nvSpPr>
        <p:spPr>
          <a:xfrm>
            <a:off x="1203530" y="158170"/>
            <a:ext cx="8638377" cy="997009"/>
          </a:xfrm>
          <a:prstGeom prst="rect">
            <a:avLst/>
          </a:prstGeom>
        </p:spPr>
        <p:txBody>
          <a:bodyPr vert="horz" lIns="91440" tIns="45720" rIns="91440" bIns="45720" rtlCol="0" anchor="ctr" anchorCtr="0">
            <a:noAutofit/>
          </a:bodyPr>
          <a:lstStyle>
            <a:lvl1pPr>
              <a:lnSpc>
                <a:spcPct val="85000"/>
              </a:lnSpc>
              <a:defRPr/>
            </a:lvl1pPr>
          </a:lstStyle>
          <a:p>
            <a:r>
              <a:rPr lang="en-US"/>
              <a:t>Click to edit </a:t>
            </a:r>
            <a:br>
              <a:rPr lang="en-US"/>
            </a:br>
            <a:r>
              <a:rPr lang="en-US"/>
              <a:t>Master title style</a:t>
            </a:r>
          </a:p>
        </p:txBody>
      </p:sp>
      <p:sp>
        <p:nvSpPr>
          <p:cNvPr id="16" name="Table Placeholder 13">
            <a:extLst>
              <a:ext uri="{FF2B5EF4-FFF2-40B4-BE49-F238E27FC236}">
                <a16:creationId xmlns:a16="http://schemas.microsoft.com/office/drawing/2014/main" id="{16C55EFE-BD77-49A2-801B-DA0B4A980CC1}"/>
              </a:ext>
            </a:extLst>
          </p:cNvPr>
          <p:cNvSpPr>
            <a:spLocks noGrp="1"/>
          </p:cNvSpPr>
          <p:nvPr>
            <p:ph type="tbl" sz="quarter" idx="14"/>
          </p:nvPr>
        </p:nvSpPr>
        <p:spPr>
          <a:xfrm>
            <a:off x="6250068" y="1565329"/>
            <a:ext cx="5562601" cy="4803720"/>
          </a:xfrm>
        </p:spPr>
        <p:txBody>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17" name="Slide Number Placeholder 5">
            <a:extLst>
              <a:ext uri="{FF2B5EF4-FFF2-40B4-BE49-F238E27FC236}">
                <a16:creationId xmlns:a16="http://schemas.microsoft.com/office/drawing/2014/main" id="{02D317C7-44F3-49A1-A044-191798087C23}"/>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18" name="Footer Placeholder 6">
            <a:extLst>
              <a:ext uri="{FF2B5EF4-FFF2-40B4-BE49-F238E27FC236}">
                <a16:creationId xmlns:a16="http://schemas.microsoft.com/office/drawing/2014/main" id="{FB067E4B-F736-4A7B-BECF-0EE0746CA5A2}"/>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106258152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 Table Header Subheader">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A58D3BBB-E7E9-4558-914B-3766FB04A7AC}"/>
              </a:ext>
            </a:extLst>
          </p:cNvPr>
          <p:cNvSpPr>
            <a:spLocks noGrp="1"/>
          </p:cNvSpPr>
          <p:nvPr>
            <p:ph type="title"/>
          </p:nvPr>
        </p:nvSpPr>
        <p:spPr>
          <a:xfrm>
            <a:off x="1203530" y="110355"/>
            <a:ext cx="8523877" cy="564096"/>
          </a:xfrm>
          <a:prstGeom prst="rect">
            <a:avLst/>
          </a:prstGeom>
        </p:spPr>
        <p:txBody>
          <a:bodyPr vert="horz" lIns="91440" tIns="45720" rIns="91440" bIns="45720" rtlCol="0" anchor="ctr" anchorCtr="0">
            <a:noAutofit/>
          </a:bodyPr>
          <a:lstStyle>
            <a:lvl1pPr>
              <a:lnSpc>
                <a:spcPct val="85000"/>
              </a:lnSpc>
              <a:defRPr/>
            </a:lvl1pPr>
          </a:lstStyle>
          <a:p>
            <a:r>
              <a:rPr lang="en-US"/>
              <a:t>Click to edit Master title style</a:t>
            </a:r>
          </a:p>
        </p:txBody>
      </p:sp>
      <p:sp>
        <p:nvSpPr>
          <p:cNvPr id="18" name="Text Placeholder 15">
            <a:extLst>
              <a:ext uri="{FF2B5EF4-FFF2-40B4-BE49-F238E27FC236}">
                <a16:creationId xmlns:a16="http://schemas.microsoft.com/office/drawing/2014/main" id="{95893C16-3704-4D6A-8391-77FFFD6FD316}"/>
              </a:ext>
            </a:extLst>
          </p:cNvPr>
          <p:cNvSpPr>
            <a:spLocks noGrp="1"/>
          </p:cNvSpPr>
          <p:nvPr>
            <p:ph type="body" sz="quarter" idx="12"/>
          </p:nvPr>
        </p:nvSpPr>
        <p:spPr>
          <a:xfrm>
            <a:off x="1204151" y="674451"/>
            <a:ext cx="8523256" cy="511250"/>
          </a:xfrm>
        </p:spPr>
        <p:txBody>
          <a:bodyPr/>
          <a:lstStyle>
            <a:lvl1pPr marL="0" indent="0">
              <a:lnSpc>
                <a:spcPct val="85000"/>
              </a:lnSpc>
              <a:buNone/>
              <a:defRPr b="1">
                <a:solidFill>
                  <a:schemeClr val="accent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26" name="Table Placeholder 13">
            <a:extLst>
              <a:ext uri="{FF2B5EF4-FFF2-40B4-BE49-F238E27FC236}">
                <a16:creationId xmlns:a16="http://schemas.microsoft.com/office/drawing/2014/main" id="{37F13832-E98E-4ECF-93F8-6972B2232F63}"/>
              </a:ext>
            </a:extLst>
          </p:cNvPr>
          <p:cNvSpPr>
            <a:spLocks noGrp="1"/>
          </p:cNvSpPr>
          <p:nvPr>
            <p:ph type="tbl" sz="quarter" idx="13"/>
          </p:nvPr>
        </p:nvSpPr>
        <p:spPr>
          <a:xfrm>
            <a:off x="373062" y="1565329"/>
            <a:ext cx="5562601" cy="4803720"/>
          </a:xfrm>
        </p:spPr>
        <p:txBody>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7" name="Table Placeholder 13">
            <a:extLst>
              <a:ext uri="{FF2B5EF4-FFF2-40B4-BE49-F238E27FC236}">
                <a16:creationId xmlns:a16="http://schemas.microsoft.com/office/drawing/2014/main" id="{6A3819D7-97A0-475A-9434-FB009DC42C3A}"/>
              </a:ext>
            </a:extLst>
          </p:cNvPr>
          <p:cNvSpPr>
            <a:spLocks noGrp="1"/>
          </p:cNvSpPr>
          <p:nvPr>
            <p:ph type="tbl" sz="quarter" idx="14"/>
          </p:nvPr>
        </p:nvSpPr>
        <p:spPr>
          <a:xfrm>
            <a:off x="6250068" y="1565329"/>
            <a:ext cx="5562601" cy="4803720"/>
          </a:xfrm>
        </p:spPr>
        <p:txBody>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5" name="Slide Number Placeholder 5">
            <a:extLst>
              <a:ext uri="{FF2B5EF4-FFF2-40B4-BE49-F238E27FC236}">
                <a16:creationId xmlns:a16="http://schemas.microsoft.com/office/drawing/2014/main" id="{26157197-52F8-45F1-A955-B3197CBAB5F7}"/>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28" name="Footer Placeholder 6">
            <a:extLst>
              <a:ext uri="{FF2B5EF4-FFF2-40B4-BE49-F238E27FC236}">
                <a16:creationId xmlns:a16="http://schemas.microsoft.com/office/drawing/2014/main" id="{0A100EF9-9BC7-42AB-82AB-6B257D8B1044}"/>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247304277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able &amp; Text Single Header">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938C7B3-B44E-4281-AEFF-C9595981936F}"/>
              </a:ext>
            </a:extLst>
          </p:cNvPr>
          <p:cNvSpPr>
            <a:spLocks noGrp="1"/>
          </p:cNvSpPr>
          <p:nvPr>
            <p:ph type="title" hasCustomPrompt="1"/>
          </p:nvPr>
        </p:nvSpPr>
        <p:spPr>
          <a:xfrm>
            <a:off x="1203530" y="158170"/>
            <a:ext cx="8638377" cy="997009"/>
          </a:xfrm>
          <a:prstGeom prst="rect">
            <a:avLst/>
          </a:prstGeom>
        </p:spPr>
        <p:txBody>
          <a:bodyPr vert="horz" lIns="91440" tIns="45720" rIns="91440" bIns="45720" rtlCol="0" anchor="ctr" anchorCtr="0">
            <a:noAutofit/>
          </a:bodyPr>
          <a:lstStyle>
            <a:lvl1pPr>
              <a:lnSpc>
                <a:spcPct val="85000"/>
              </a:lnSpc>
              <a:defRPr/>
            </a:lvl1pPr>
          </a:lstStyle>
          <a:p>
            <a:r>
              <a:rPr lang="en-US"/>
              <a:t>Click to edit </a:t>
            </a:r>
            <a:br>
              <a:rPr lang="en-US"/>
            </a:br>
            <a:r>
              <a:rPr lang="en-US"/>
              <a:t>Master title style</a:t>
            </a:r>
          </a:p>
        </p:txBody>
      </p:sp>
      <p:sp>
        <p:nvSpPr>
          <p:cNvPr id="14" name="Text Placeholder 5">
            <a:extLst>
              <a:ext uri="{FF2B5EF4-FFF2-40B4-BE49-F238E27FC236}">
                <a16:creationId xmlns:a16="http://schemas.microsoft.com/office/drawing/2014/main" id="{306748BF-D77E-4AD0-AB49-22A07DCF6ACF}"/>
              </a:ext>
            </a:extLst>
          </p:cNvPr>
          <p:cNvSpPr>
            <a:spLocks noGrp="1"/>
          </p:cNvSpPr>
          <p:nvPr>
            <p:ph type="body" sz="quarter" idx="11"/>
          </p:nvPr>
        </p:nvSpPr>
        <p:spPr>
          <a:xfrm>
            <a:off x="6172200" y="1565329"/>
            <a:ext cx="5638800" cy="4803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able Placeholder 13">
            <a:extLst>
              <a:ext uri="{FF2B5EF4-FFF2-40B4-BE49-F238E27FC236}">
                <a16:creationId xmlns:a16="http://schemas.microsoft.com/office/drawing/2014/main" id="{783F0E57-9FA6-4D14-A397-0ABB6DB3A037}"/>
              </a:ext>
            </a:extLst>
          </p:cNvPr>
          <p:cNvSpPr>
            <a:spLocks noGrp="1"/>
          </p:cNvSpPr>
          <p:nvPr>
            <p:ph type="tbl" sz="quarter" idx="13"/>
          </p:nvPr>
        </p:nvSpPr>
        <p:spPr>
          <a:xfrm>
            <a:off x="373062" y="1565329"/>
            <a:ext cx="5562601" cy="4803720"/>
          </a:xfrm>
        </p:spPr>
        <p:txBody>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17" name="Slide Number Placeholder 5">
            <a:extLst>
              <a:ext uri="{FF2B5EF4-FFF2-40B4-BE49-F238E27FC236}">
                <a16:creationId xmlns:a16="http://schemas.microsoft.com/office/drawing/2014/main" id="{B82F38CA-A044-4D12-86BD-CF1ABF7B4BFE}"/>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18" name="Footer Placeholder 6">
            <a:extLst>
              <a:ext uri="{FF2B5EF4-FFF2-40B4-BE49-F238E27FC236}">
                <a16:creationId xmlns:a16="http://schemas.microsoft.com/office/drawing/2014/main" id="{F98C35E9-45D4-4A08-9976-A243D5BB5CF4}"/>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293827630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able &amp; Text Header Subheader">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A58D3BBB-E7E9-4558-914B-3766FB04A7AC}"/>
              </a:ext>
            </a:extLst>
          </p:cNvPr>
          <p:cNvSpPr>
            <a:spLocks noGrp="1"/>
          </p:cNvSpPr>
          <p:nvPr>
            <p:ph type="title"/>
          </p:nvPr>
        </p:nvSpPr>
        <p:spPr>
          <a:xfrm>
            <a:off x="1203530" y="110355"/>
            <a:ext cx="8523877" cy="564096"/>
          </a:xfrm>
          <a:prstGeom prst="rect">
            <a:avLst/>
          </a:prstGeom>
        </p:spPr>
        <p:txBody>
          <a:bodyPr vert="horz" lIns="91440" tIns="45720" rIns="91440" bIns="45720" rtlCol="0" anchor="ctr" anchorCtr="0">
            <a:noAutofit/>
          </a:bodyPr>
          <a:lstStyle>
            <a:lvl1pPr>
              <a:lnSpc>
                <a:spcPct val="85000"/>
              </a:lnSpc>
              <a:defRPr/>
            </a:lvl1pPr>
          </a:lstStyle>
          <a:p>
            <a:r>
              <a:rPr lang="en-US"/>
              <a:t>Click to edit Master title style</a:t>
            </a:r>
          </a:p>
        </p:txBody>
      </p:sp>
      <p:sp>
        <p:nvSpPr>
          <p:cNvPr id="18" name="Text Placeholder 15">
            <a:extLst>
              <a:ext uri="{FF2B5EF4-FFF2-40B4-BE49-F238E27FC236}">
                <a16:creationId xmlns:a16="http://schemas.microsoft.com/office/drawing/2014/main" id="{95893C16-3704-4D6A-8391-77FFFD6FD316}"/>
              </a:ext>
            </a:extLst>
          </p:cNvPr>
          <p:cNvSpPr>
            <a:spLocks noGrp="1"/>
          </p:cNvSpPr>
          <p:nvPr>
            <p:ph type="body" sz="quarter" idx="12"/>
          </p:nvPr>
        </p:nvSpPr>
        <p:spPr>
          <a:xfrm>
            <a:off x="1204151" y="674451"/>
            <a:ext cx="8523256" cy="511250"/>
          </a:xfrm>
        </p:spPr>
        <p:txBody>
          <a:bodyPr/>
          <a:lstStyle>
            <a:lvl1pPr marL="0" indent="0">
              <a:lnSpc>
                <a:spcPct val="85000"/>
              </a:lnSpc>
              <a:buNone/>
              <a:defRPr b="1">
                <a:solidFill>
                  <a:schemeClr val="accent2"/>
                </a:solidFill>
              </a:defRPr>
            </a:lvl1pPr>
            <a:lvl2pPr marL="457115" indent="0">
              <a:buNone/>
              <a:defRPr b="1">
                <a:solidFill>
                  <a:schemeClr val="accent4"/>
                </a:solidFill>
              </a:defRPr>
            </a:lvl2pPr>
            <a:lvl3pPr marL="914229" indent="0">
              <a:buNone/>
              <a:defRPr b="1">
                <a:solidFill>
                  <a:schemeClr val="accent4"/>
                </a:solidFill>
              </a:defRPr>
            </a:lvl3pPr>
            <a:lvl4pPr marL="1371345" indent="0">
              <a:buNone/>
              <a:defRPr b="1">
                <a:solidFill>
                  <a:schemeClr val="accent4"/>
                </a:solidFill>
              </a:defRPr>
            </a:lvl4pPr>
            <a:lvl5pPr marL="1828462" indent="0">
              <a:buNone/>
              <a:defRPr b="1">
                <a:solidFill>
                  <a:schemeClr val="accent4"/>
                </a:solidFill>
              </a:defRPr>
            </a:lvl5pPr>
          </a:lstStyle>
          <a:p>
            <a:pPr lvl="0"/>
            <a:r>
              <a:rPr lang="en-US"/>
              <a:t>Click to edit Master text styles</a:t>
            </a:r>
          </a:p>
        </p:txBody>
      </p:sp>
      <p:sp>
        <p:nvSpPr>
          <p:cNvPr id="26" name="Text Placeholder 5">
            <a:extLst>
              <a:ext uri="{FF2B5EF4-FFF2-40B4-BE49-F238E27FC236}">
                <a16:creationId xmlns:a16="http://schemas.microsoft.com/office/drawing/2014/main" id="{A5243E65-B3FD-48ED-8DC3-B8D0E1320B2C}"/>
              </a:ext>
            </a:extLst>
          </p:cNvPr>
          <p:cNvSpPr>
            <a:spLocks noGrp="1"/>
          </p:cNvSpPr>
          <p:nvPr>
            <p:ph type="body" sz="quarter" idx="13"/>
          </p:nvPr>
        </p:nvSpPr>
        <p:spPr>
          <a:xfrm>
            <a:off x="6172200" y="1565329"/>
            <a:ext cx="5638800" cy="4803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able Placeholder 13">
            <a:extLst>
              <a:ext uri="{FF2B5EF4-FFF2-40B4-BE49-F238E27FC236}">
                <a16:creationId xmlns:a16="http://schemas.microsoft.com/office/drawing/2014/main" id="{0EBAADDD-53A9-412D-A20F-F029D95AE794}"/>
              </a:ext>
            </a:extLst>
          </p:cNvPr>
          <p:cNvSpPr>
            <a:spLocks noGrp="1"/>
          </p:cNvSpPr>
          <p:nvPr>
            <p:ph type="tbl" sz="quarter" idx="14"/>
          </p:nvPr>
        </p:nvSpPr>
        <p:spPr>
          <a:xfrm>
            <a:off x="373062" y="1565329"/>
            <a:ext cx="5562601" cy="4803720"/>
          </a:xfrm>
        </p:spPr>
        <p:txBody>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5" name="Slide Number Placeholder 5">
            <a:extLst>
              <a:ext uri="{FF2B5EF4-FFF2-40B4-BE49-F238E27FC236}">
                <a16:creationId xmlns:a16="http://schemas.microsoft.com/office/drawing/2014/main" id="{EEFDDD82-FC04-4AA6-929D-1332463E15EC}"/>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28" name="Footer Placeholder 6">
            <a:extLst>
              <a:ext uri="{FF2B5EF4-FFF2-40B4-BE49-F238E27FC236}">
                <a16:creationId xmlns:a16="http://schemas.microsoft.com/office/drawing/2014/main" id="{27675FE4-F222-4520-990F-B6630ACD4204}"/>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110307049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 Table &amp; Text Single Header">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938C7B3-B44E-4281-AEFF-C9595981936F}"/>
              </a:ext>
            </a:extLst>
          </p:cNvPr>
          <p:cNvSpPr>
            <a:spLocks noGrp="1"/>
          </p:cNvSpPr>
          <p:nvPr>
            <p:ph type="title" hasCustomPrompt="1"/>
          </p:nvPr>
        </p:nvSpPr>
        <p:spPr>
          <a:xfrm>
            <a:off x="1203530" y="158170"/>
            <a:ext cx="8638377" cy="997009"/>
          </a:xfrm>
          <a:prstGeom prst="rect">
            <a:avLst/>
          </a:prstGeom>
        </p:spPr>
        <p:txBody>
          <a:bodyPr vert="horz" lIns="91440" tIns="45720" rIns="91440" bIns="45720" rtlCol="0" anchor="ctr" anchorCtr="0">
            <a:noAutofit/>
          </a:bodyPr>
          <a:lstStyle>
            <a:lvl1pPr>
              <a:lnSpc>
                <a:spcPct val="85000"/>
              </a:lnSpc>
              <a:defRPr/>
            </a:lvl1pPr>
          </a:lstStyle>
          <a:p>
            <a:r>
              <a:rPr lang="en-US"/>
              <a:t>Click to edit </a:t>
            </a:r>
            <a:br>
              <a:rPr lang="en-US"/>
            </a:br>
            <a:r>
              <a:rPr lang="en-US"/>
              <a:t>Master title style</a:t>
            </a:r>
          </a:p>
        </p:txBody>
      </p:sp>
      <p:sp>
        <p:nvSpPr>
          <p:cNvPr id="15" name="Text Placeholder 5">
            <a:extLst>
              <a:ext uri="{FF2B5EF4-FFF2-40B4-BE49-F238E27FC236}">
                <a16:creationId xmlns:a16="http://schemas.microsoft.com/office/drawing/2014/main" id="{DF8B6D71-4FC2-4100-8853-2152138668A5}"/>
              </a:ext>
            </a:extLst>
          </p:cNvPr>
          <p:cNvSpPr>
            <a:spLocks noGrp="1"/>
          </p:cNvSpPr>
          <p:nvPr>
            <p:ph type="body" sz="quarter" idx="12"/>
          </p:nvPr>
        </p:nvSpPr>
        <p:spPr>
          <a:xfrm>
            <a:off x="381000" y="4038600"/>
            <a:ext cx="5562600" cy="2286000"/>
          </a:xfrm>
        </p:spPr>
        <p:txBody>
          <a:bodyPr>
            <a:normAutofit/>
          </a:bodyPr>
          <a:lstStyle>
            <a:lvl1pPr>
              <a:defRPr sz="2000"/>
            </a:lvl1pPr>
            <a:lvl2pP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5">
            <a:extLst>
              <a:ext uri="{FF2B5EF4-FFF2-40B4-BE49-F238E27FC236}">
                <a16:creationId xmlns:a16="http://schemas.microsoft.com/office/drawing/2014/main" id="{8D943BF2-E4CE-4E61-B4B5-CFF967638482}"/>
              </a:ext>
            </a:extLst>
          </p:cNvPr>
          <p:cNvSpPr>
            <a:spLocks noGrp="1"/>
          </p:cNvSpPr>
          <p:nvPr>
            <p:ph type="body" sz="quarter" idx="13"/>
          </p:nvPr>
        </p:nvSpPr>
        <p:spPr>
          <a:xfrm>
            <a:off x="6248400" y="4038600"/>
            <a:ext cx="5562600" cy="2286000"/>
          </a:xfrm>
        </p:spPr>
        <p:txBody>
          <a:bodyPr>
            <a:normAutofit/>
          </a:bodyPr>
          <a:lstStyle>
            <a:lvl1pPr>
              <a:defRPr sz="2000"/>
            </a:lvl1pPr>
            <a:lvl2pP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able Placeholder 13">
            <a:extLst>
              <a:ext uri="{FF2B5EF4-FFF2-40B4-BE49-F238E27FC236}">
                <a16:creationId xmlns:a16="http://schemas.microsoft.com/office/drawing/2014/main" id="{B844421A-4B35-46BA-876D-4772D2BDBB13}"/>
              </a:ext>
            </a:extLst>
          </p:cNvPr>
          <p:cNvSpPr>
            <a:spLocks noGrp="1"/>
          </p:cNvSpPr>
          <p:nvPr>
            <p:ph type="tbl" sz="quarter" idx="14"/>
          </p:nvPr>
        </p:nvSpPr>
        <p:spPr>
          <a:xfrm>
            <a:off x="363888" y="1565329"/>
            <a:ext cx="5562601" cy="2320871"/>
          </a:xfrm>
        </p:spPr>
        <p:txBody>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18" name="Table Placeholder 13">
            <a:extLst>
              <a:ext uri="{FF2B5EF4-FFF2-40B4-BE49-F238E27FC236}">
                <a16:creationId xmlns:a16="http://schemas.microsoft.com/office/drawing/2014/main" id="{FBB3584C-DAE3-4C1D-B38C-AF0BFBC0A9F6}"/>
              </a:ext>
            </a:extLst>
          </p:cNvPr>
          <p:cNvSpPr>
            <a:spLocks noGrp="1"/>
          </p:cNvSpPr>
          <p:nvPr>
            <p:ph type="tbl" sz="quarter" idx="15"/>
          </p:nvPr>
        </p:nvSpPr>
        <p:spPr>
          <a:xfrm>
            <a:off x="6265511" y="1565329"/>
            <a:ext cx="5562601" cy="2320871"/>
          </a:xfrm>
        </p:spPr>
        <p:txBody>
          <a:bodyPr/>
          <a:lstStyle>
            <a:lvl1pPr marL="0" marR="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lvl1pPr>
          </a:lstStyle>
          <a:p>
            <a:pPr marL="0" marR="0" lvl="0" indent="0" algn="l" defTabSz="914232"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Click icon to add table</a:t>
            </a:r>
          </a:p>
        </p:txBody>
      </p:sp>
      <p:sp>
        <p:nvSpPr>
          <p:cNvPr id="20" name="Slide Number Placeholder 5">
            <a:extLst>
              <a:ext uri="{FF2B5EF4-FFF2-40B4-BE49-F238E27FC236}">
                <a16:creationId xmlns:a16="http://schemas.microsoft.com/office/drawing/2014/main" id="{FE4859B9-1D97-4CD7-AFBD-D23224FBDA05}"/>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21" name="Footer Placeholder 6">
            <a:extLst>
              <a:ext uri="{FF2B5EF4-FFF2-40B4-BE49-F238E27FC236}">
                <a16:creationId xmlns:a16="http://schemas.microsoft.com/office/drawing/2014/main" id="{892DB64D-2194-460C-A692-A43326D225C1}"/>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Tree>
    <p:extLst>
      <p:ext uri="{BB962C8B-B14F-4D97-AF65-F5344CB8AC3E}">
        <p14:creationId xmlns:p14="http://schemas.microsoft.com/office/powerpoint/2010/main" val="3444408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1.xml"/><Relationship Id="rId3" Type="http://schemas.openxmlformats.org/officeDocument/2006/relationships/slideLayout" Target="../slideLayouts/slideLayout3.xml"/><Relationship Id="rId21"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slideLayout" Target="../slideLayouts/slideLayout42.xml"/><Relationship Id="rId39" Type="http://schemas.openxmlformats.org/officeDocument/2006/relationships/slideLayout" Target="../slideLayouts/slideLayout55.xml"/><Relationship Id="rId21" Type="http://schemas.openxmlformats.org/officeDocument/2006/relationships/slideLayout" Target="../slideLayouts/slideLayout37.xml"/><Relationship Id="rId34" Type="http://schemas.openxmlformats.org/officeDocument/2006/relationships/slideLayout" Target="../slideLayouts/slideLayout50.xml"/><Relationship Id="rId42" Type="http://schemas.openxmlformats.org/officeDocument/2006/relationships/slideLayout" Target="../slideLayouts/slideLayout58.xml"/><Relationship Id="rId47" Type="http://schemas.openxmlformats.org/officeDocument/2006/relationships/slideLayout" Target="../slideLayouts/slideLayout63.xml"/><Relationship Id="rId50" Type="http://schemas.openxmlformats.org/officeDocument/2006/relationships/slideLayout" Target="../slideLayouts/slideLayout66.xml"/><Relationship Id="rId55" Type="http://schemas.openxmlformats.org/officeDocument/2006/relationships/image" Target="../media/image9.svg"/><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33" Type="http://schemas.openxmlformats.org/officeDocument/2006/relationships/slideLayout" Target="../slideLayouts/slideLayout49.xml"/><Relationship Id="rId38" Type="http://schemas.openxmlformats.org/officeDocument/2006/relationships/slideLayout" Target="../slideLayouts/slideLayout54.xml"/><Relationship Id="rId46" Type="http://schemas.openxmlformats.org/officeDocument/2006/relationships/slideLayout" Target="../slideLayouts/slideLayout6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29" Type="http://schemas.openxmlformats.org/officeDocument/2006/relationships/slideLayout" Target="../slideLayouts/slideLayout45.xml"/><Relationship Id="rId41" Type="http://schemas.openxmlformats.org/officeDocument/2006/relationships/slideLayout" Target="../slideLayouts/slideLayout57.xml"/><Relationship Id="rId54" Type="http://schemas.openxmlformats.org/officeDocument/2006/relationships/image" Target="../media/image8.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32" Type="http://schemas.openxmlformats.org/officeDocument/2006/relationships/slideLayout" Target="../slideLayouts/slideLayout48.xml"/><Relationship Id="rId37" Type="http://schemas.openxmlformats.org/officeDocument/2006/relationships/slideLayout" Target="../slideLayouts/slideLayout53.xml"/><Relationship Id="rId40" Type="http://schemas.openxmlformats.org/officeDocument/2006/relationships/slideLayout" Target="../slideLayouts/slideLayout56.xml"/><Relationship Id="rId45" Type="http://schemas.openxmlformats.org/officeDocument/2006/relationships/slideLayout" Target="../slideLayouts/slideLayout61.xml"/><Relationship Id="rId53" Type="http://schemas.openxmlformats.org/officeDocument/2006/relationships/theme" Target="../theme/theme2.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28" Type="http://schemas.openxmlformats.org/officeDocument/2006/relationships/slideLayout" Target="../slideLayouts/slideLayout44.xml"/><Relationship Id="rId36" Type="http://schemas.openxmlformats.org/officeDocument/2006/relationships/slideLayout" Target="../slideLayouts/slideLayout52.xml"/><Relationship Id="rId49" Type="http://schemas.openxmlformats.org/officeDocument/2006/relationships/slideLayout" Target="../slideLayouts/slideLayout65.xml"/><Relationship Id="rId57" Type="http://schemas.openxmlformats.org/officeDocument/2006/relationships/image" Target="../media/image11.svg"/><Relationship Id="rId10" Type="http://schemas.openxmlformats.org/officeDocument/2006/relationships/slideLayout" Target="../slideLayouts/slideLayout26.xml"/><Relationship Id="rId19" Type="http://schemas.openxmlformats.org/officeDocument/2006/relationships/slideLayout" Target="../slideLayouts/slideLayout35.xml"/><Relationship Id="rId31" Type="http://schemas.openxmlformats.org/officeDocument/2006/relationships/slideLayout" Target="../slideLayouts/slideLayout47.xml"/><Relationship Id="rId44" Type="http://schemas.openxmlformats.org/officeDocument/2006/relationships/slideLayout" Target="../slideLayouts/slideLayout60.xml"/><Relationship Id="rId52" Type="http://schemas.openxmlformats.org/officeDocument/2006/relationships/slideLayout" Target="../slideLayouts/slideLayout68.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slideLayout" Target="../slideLayouts/slideLayout43.xml"/><Relationship Id="rId30" Type="http://schemas.openxmlformats.org/officeDocument/2006/relationships/slideLayout" Target="../slideLayouts/slideLayout46.xml"/><Relationship Id="rId35" Type="http://schemas.openxmlformats.org/officeDocument/2006/relationships/slideLayout" Target="../slideLayouts/slideLayout51.xml"/><Relationship Id="rId43" Type="http://schemas.openxmlformats.org/officeDocument/2006/relationships/slideLayout" Target="../slideLayouts/slideLayout59.xml"/><Relationship Id="rId48" Type="http://schemas.openxmlformats.org/officeDocument/2006/relationships/slideLayout" Target="../slideLayouts/slideLayout64.xml"/><Relationship Id="rId56" Type="http://schemas.openxmlformats.org/officeDocument/2006/relationships/image" Target="../media/image10.png"/><Relationship Id="rId8" Type="http://schemas.openxmlformats.org/officeDocument/2006/relationships/slideLayout" Target="../slideLayouts/slideLayout24.xml"/><Relationship Id="rId51" Type="http://schemas.openxmlformats.org/officeDocument/2006/relationships/slideLayout" Target="../slideLayouts/slideLayout67.xml"/><Relationship Id="rId3"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1.xml"/><Relationship Id="rId18" Type="http://schemas.openxmlformats.org/officeDocument/2006/relationships/slideLayout" Target="../slideLayouts/slideLayout86.xml"/><Relationship Id="rId26" Type="http://schemas.openxmlformats.org/officeDocument/2006/relationships/slideLayout" Target="../slideLayouts/slideLayout94.xml"/><Relationship Id="rId39" Type="http://schemas.openxmlformats.org/officeDocument/2006/relationships/slideLayout" Target="../slideLayouts/slideLayout107.xml"/><Relationship Id="rId21" Type="http://schemas.openxmlformats.org/officeDocument/2006/relationships/slideLayout" Target="../slideLayouts/slideLayout89.xml"/><Relationship Id="rId34" Type="http://schemas.openxmlformats.org/officeDocument/2006/relationships/slideLayout" Target="../slideLayouts/slideLayout102.xml"/><Relationship Id="rId42" Type="http://schemas.openxmlformats.org/officeDocument/2006/relationships/slideLayout" Target="../slideLayouts/slideLayout110.xml"/><Relationship Id="rId47" Type="http://schemas.openxmlformats.org/officeDocument/2006/relationships/slideLayout" Target="../slideLayouts/slideLayout115.xml"/><Relationship Id="rId50" Type="http://schemas.openxmlformats.org/officeDocument/2006/relationships/slideLayout" Target="../slideLayouts/slideLayout118.xml"/><Relationship Id="rId55" Type="http://schemas.openxmlformats.org/officeDocument/2006/relationships/image" Target="../media/image14.png"/><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slideLayout" Target="../slideLayouts/slideLayout93.xml"/><Relationship Id="rId33" Type="http://schemas.openxmlformats.org/officeDocument/2006/relationships/slideLayout" Target="../slideLayouts/slideLayout101.xml"/><Relationship Id="rId38" Type="http://schemas.openxmlformats.org/officeDocument/2006/relationships/slideLayout" Target="../slideLayouts/slideLayout106.xml"/><Relationship Id="rId46" Type="http://schemas.openxmlformats.org/officeDocument/2006/relationships/slideLayout" Target="../slideLayouts/slideLayout114.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29" Type="http://schemas.openxmlformats.org/officeDocument/2006/relationships/slideLayout" Target="../slideLayouts/slideLayout97.xml"/><Relationship Id="rId41" Type="http://schemas.openxmlformats.org/officeDocument/2006/relationships/slideLayout" Target="../slideLayouts/slideLayout109.xml"/><Relationship Id="rId54" Type="http://schemas.openxmlformats.org/officeDocument/2006/relationships/image" Target="../media/image9.svg"/><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slideLayout" Target="../slideLayouts/slideLayout92.xml"/><Relationship Id="rId32" Type="http://schemas.openxmlformats.org/officeDocument/2006/relationships/slideLayout" Target="../slideLayouts/slideLayout100.xml"/><Relationship Id="rId37" Type="http://schemas.openxmlformats.org/officeDocument/2006/relationships/slideLayout" Target="../slideLayouts/slideLayout105.xml"/><Relationship Id="rId40" Type="http://schemas.openxmlformats.org/officeDocument/2006/relationships/slideLayout" Target="../slideLayouts/slideLayout108.xml"/><Relationship Id="rId45" Type="http://schemas.openxmlformats.org/officeDocument/2006/relationships/slideLayout" Target="../slideLayouts/slideLayout113.xml"/><Relationship Id="rId53" Type="http://schemas.openxmlformats.org/officeDocument/2006/relationships/image" Target="../media/image8.png"/><Relationship Id="rId58" Type="http://schemas.openxmlformats.org/officeDocument/2006/relationships/image" Target="../media/image11.svg"/><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28" Type="http://schemas.openxmlformats.org/officeDocument/2006/relationships/slideLayout" Target="../slideLayouts/slideLayout96.xml"/><Relationship Id="rId36" Type="http://schemas.openxmlformats.org/officeDocument/2006/relationships/slideLayout" Target="../slideLayouts/slideLayout104.xml"/><Relationship Id="rId49" Type="http://schemas.openxmlformats.org/officeDocument/2006/relationships/slideLayout" Target="../slideLayouts/slideLayout117.xml"/><Relationship Id="rId57" Type="http://schemas.openxmlformats.org/officeDocument/2006/relationships/image" Target="../media/image10.png"/><Relationship Id="rId10" Type="http://schemas.openxmlformats.org/officeDocument/2006/relationships/slideLayout" Target="../slideLayouts/slideLayout78.xml"/><Relationship Id="rId19" Type="http://schemas.openxmlformats.org/officeDocument/2006/relationships/slideLayout" Target="../slideLayouts/slideLayout87.xml"/><Relationship Id="rId31" Type="http://schemas.openxmlformats.org/officeDocument/2006/relationships/slideLayout" Target="../slideLayouts/slideLayout99.xml"/><Relationship Id="rId44" Type="http://schemas.openxmlformats.org/officeDocument/2006/relationships/slideLayout" Target="../slideLayouts/slideLayout112.xml"/><Relationship Id="rId52" Type="http://schemas.openxmlformats.org/officeDocument/2006/relationships/theme" Target="../theme/theme3.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 Id="rId27" Type="http://schemas.openxmlformats.org/officeDocument/2006/relationships/slideLayout" Target="../slideLayouts/slideLayout95.xml"/><Relationship Id="rId30" Type="http://schemas.openxmlformats.org/officeDocument/2006/relationships/slideLayout" Target="../slideLayouts/slideLayout98.xml"/><Relationship Id="rId35" Type="http://schemas.openxmlformats.org/officeDocument/2006/relationships/slideLayout" Target="../slideLayouts/slideLayout103.xml"/><Relationship Id="rId43" Type="http://schemas.openxmlformats.org/officeDocument/2006/relationships/slideLayout" Target="../slideLayouts/slideLayout111.xml"/><Relationship Id="rId48" Type="http://schemas.openxmlformats.org/officeDocument/2006/relationships/slideLayout" Target="../slideLayouts/slideLayout116.xml"/><Relationship Id="rId56" Type="http://schemas.openxmlformats.org/officeDocument/2006/relationships/image" Target="../media/image15.svg"/><Relationship Id="rId8" Type="http://schemas.openxmlformats.org/officeDocument/2006/relationships/slideLayout" Target="../slideLayouts/slideLayout76.xml"/><Relationship Id="rId51" Type="http://schemas.openxmlformats.org/officeDocument/2006/relationships/slideLayout" Target="../slideLayouts/slideLayout119.xml"/><Relationship Id="rId3" Type="http://schemas.openxmlformats.org/officeDocument/2006/relationships/slideLayout" Target="../slideLayouts/slideLayout71.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32.xml"/><Relationship Id="rId18" Type="http://schemas.openxmlformats.org/officeDocument/2006/relationships/slideLayout" Target="../slideLayouts/slideLayout137.xml"/><Relationship Id="rId26" Type="http://schemas.openxmlformats.org/officeDocument/2006/relationships/slideLayout" Target="../slideLayouts/slideLayout145.xml"/><Relationship Id="rId39" Type="http://schemas.openxmlformats.org/officeDocument/2006/relationships/slideLayout" Target="../slideLayouts/slideLayout158.xml"/><Relationship Id="rId21" Type="http://schemas.openxmlformats.org/officeDocument/2006/relationships/slideLayout" Target="../slideLayouts/slideLayout140.xml"/><Relationship Id="rId34" Type="http://schemas.openxmlformats.org/officeDocument/2006/relationships/slideLayout" Target="../slideLayouts/slideLayout153.xml"/><Relationship Id="rId42" Type="http://schemas.openxmlformats.org/officeDocument/2006/relationships/slideLayout" Target="../slideLayouts/slideLayout161.xml"/><Relationship Id="rId47" Type="http://schemas.openxmlformats.org/officeDocument/2006/relationships/slideLayout" Target="../slideLayouts/slideLayout166.xml"/><Relationship Id="rId50" Type="http://schemas.openxmlformats.org/officeDocument/2006/relationships/slideLayout" Target="../slideLayouts/slideLayout169.xml"/><Relationship Id="rId55" Type="http://schemas.openxmlformats.org/officeDocument/2006/relationships/theme" Target="../theme/theme4.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17" Type="http://schemas.openxmlformats.org/officeDocument/2006/relationships/slideLayout" Target="../slideLayouts/slideLayout136.xml"/><Relationship Id="rId25" Type="http://schemas.openxmlformats.org/officeDocument/2006/relationships/slideLayout" Target="../slideLayouts/slideLayout144.xml"/><Relationship Id="rId33" Type="http://schemas.openxmlformats.org/officeDocument/2006/relationships/slideLayout" Target="../slideLayouts/slideLayout152.xml"/><Relationship Id="rId38" Type="http://schemas.openxmlformats.org/officeDocument/2006/relationships/slideLayout" Target="../slideLayouts/slideLayout157.xml"/><Relationship Id="rId46" Type="http://schemas.openxmlformats.org/officeDocument/2006/relationships/slideLayout" Target="../slideLayouts/slideLayout165.xml"/><Relationship Id="rId59" Type="http://schemas.openxmlformats.org/officeDocument/2006/relationships/image" Target="../media/image11.svg"/><Relationship Id="rId2" Type="http://schemas.openxmlformats.org/officeDocument/2006/relationships/slideLayout" Target="../slideLayouts/slideLayout121.xml"/><Relationship Id="rId16" Type="http://schemas.openxmlformats.org/officeDocument/2006/relationships/slideLayout" Target="../slideLayouts/slideLayout135.xml"/><Relationship Id="rId20" Type="http://schemas.openxmlformats.org/officeDocument/2006/relationships/slideLayout" Target="../slideLayouts/slideLayout139.xml"/><Relationship Id="rId29" Type="http://schemas.openxmlformats.org/officeDocument/2006/relationships/slideLayout" Target="../slideLayouts/slideLayout148.xml"/><Relationship Id="rId41" Type="http://schemas.openxmlformats.org/officeDocument/2006/relationships/slideLayout" Target="../slideLayouts/slideLayout160.xml"/><Relationship Id="rId54" Type="http://schemas.openxmlformats.org/officeDocument/2006/relationships/slideLayout" Target="../slideLayouts/slideLayout173.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24" Type="http://schemas.openxmlformats.org/officeDocument/2006/relationships/slideLayout" Target="../slideLayouts/slideLayout143.xml"/><Relationship Id="rId32" Type="http://schemas.openxmlformats.org/officeDocument/2006/relationships/slideLayout" Target="../slideLayouts/slideLayout151.xml"/><Relationship Id="rId37" Type="http://schemas.openxmlformats.org/officeDocument/2006/relationships/slideLayout" Target="../slideLayouts/slideLayout156.xml"/><Relationship Id="rId40" Type="http://schemas.openxmlformats.org/officeDocument/2006/relationships/slideLayout" Target="../slideLayouts/slideLayout159.xml"/><Relationship Id="rId45" Type="http://schemas.openxmlformats.org/officeDocument/2006/relationships/slideLayout" Target="../slideLayouts/slideLayout164.xml"/><Relationship Id="rId53" Type="http://schemas.openxmlformats.org/officeDocument/2006/relationships/slideLayout" Target="../slideLayouts/slideLayout172.xml"/><Relationship Id="rId58" Type="http://schemas.openxmlformats.org/officeDocument/2006/relationships/image" Target="../media/image10.png"/><Relationship Id="rId5" Type="http://schemas.openxmlformats.org/officeDocument/2006/relationships/slideLayout" Target="../slideLayouts/slideLayout124.xml"/><Relationship Id="rId15" Type="http://schemas.openxmlformats.org/officeDocument/2006/relationships/slideLayout" Target="../slideLayouts/slideLayout134.xml"/><Relationship Id="rId23" Type="http://schemas.openxmlformats.org/officeDocument/2006/relationships/slideLayout" Target="../slideLayouts/slideLayout142.xml"/><Relationship Id="rId28" Type="http://schemas.openxmlformats.org/officeDocument/2006/relationships/slideLayout" Target="../slideLayouts/slideLayout147.xml"/><Relationship Id="rId36" Type="http://schemas.openxmlformats.org/officeDocument/2006/relationships/slideLayout" Target="../slideLayouts/slideLayout155.xml"/><Relationship Id="rId49" Type="http://schemas.openxmlformats.org/officeDocument/2006/relationships/slideLayout" Target="../slideLayouts/slideLayout168.xml"/><Relationship Id="rId57" Type="http://schemas.openxmlformats.org/officeDocument/2006/relationships/image" Target="../media/image9.svg"/><Relationship Id="rId10" Type="http://schemas.openxmlformats.org/officeDocument/2006/relationships/slideLayout" Target="../slideLayouts/slideLayout129.xml"/><Relationship Id="rId19" Type="http://schemas.openxmlformats.org/officeDocument/2006/relationships/slideLayout" Target="../slideLayouts/slideLayout138.xml"/><Relationship Id="rId31" Type="http://schemas.openxmlformats.org/officeDocument/2006/relationships/slideLayout" Target="../slideLayouts/slideLayout150.xml"/><Relationship Id="rId44" Type="http://schemas.openxmlformats.org/officeDocument/2006/relationships/slideLayout" Target="../slideLayouts/slideLayout163.xml"/><Relationship Id="rId52" Type="http://schemas.openxmlformats.org/officeDocument/2006/relationships/slideLayout" Target="../slideLayouts/slideLayout171.xml"/><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slideLayout" Target="../slideLayouts/slideLayout133.xml"/><Relationship Id="rId22" Type="http://schemas.openxmlformats.org/officeDocument/2006/relationships/slideLayout" Target="../slideLayouts/slideLayout141.xml"/><Relationship Id="rId27" Type="http://schemas.openxmlformats.org/officeDocument/2006/relationships/slideLayout" Target="../slideLayouts/slideLayout146.xml"/><Relationship Id="rId30" Type="http://schemas.openxmlformats.org/officeDocument/2006/relationships/slideLayout" Target="../slideLayouts/slideLayout149.xml"/><Relationship Id="rId35" Type="http://schemas.openxmlformats.org/officeDocument/2006/relationships/slideLayout" Target="../slideLayouts/slideLayout154.xml"/><Relationship Id="rId43" Type="http://schemas.openxmlformats.org/officeDocument/2006/relationships/slideLayout" Target="../slideLayouts/slideLayout162.xml"/><Relationship Id="rId48" Type="http://schemas.openxmlformats.org/officeDocument/2006/relationships/slideLayout" Target="../slideLayouts/slideLayout167.xml"/><Relationship Id="rId56" Type="http://schemas.openxmlformats.org/officeDocument/2006/relationships/image" Target="../media/image8.png"/><Relationship Id="rId8" Type="http://schemas.openxmlformats.org/officeDocument/2006/relationships/slideLayout" Target="../slideLayouts/slideLayout127.xml"/><Relationship Id="rId51" Type="http://schemas.openxmlformats.org/officeDocument/2006/relationships/slideLayout" Target="../slideLayouts/slideLayout170.xml"/><Relationship Id="rId3" Type="http://schemas.openxmlformats.org/officeDocument/2006/relationships/slideLayout" Target="../slideLayouts/slideLayout122.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86.xml"/><Relationship Id="rId18" Type="http://schemas.openxmlformats.org/officeDocument/2006/relationships/slideLayout" Target="../slideLayouts/slideLayout191.xml"/><Relationship Id="rId26" Type="http://schemas.openxmlformats.org/officeDocument/2006/relationships/slideLayout" Target="../slideLayouts/slideLayout199.xml"/><Relationship Id="rId39" Type="http://schemas.openxmlformats.org/officeDocument/2006/relationships/slideLayout" Target="../slideLayouts/slideLayout212.xml"/><Relationship Id="rId21" Type="http://schemas.openxmlformats.org/officeDocument/2006/relationships/slideLayout" Target="../slideLayouts/slideLayout194.xml"/><Relationship Id="rId34" Type="http://schemas.openxmlformats.org/officeDocument/2006/relationships/slideLayout" Target="../slideLayouts/slideLayout207.xml"/><Relationship Id="rId42" Type="http://schemas.openxmlformats.org/officeDocument/2006/relationships/slideLayout" Target="../slideLayouts/slideLayout215.xml"/><Relationship Id="rId47" Type="http://schemas.openxmlformats.org/officeDocument/2006/relationships/slideLayout" Target="../slideLayouts/slideLayout220.xml"/><Relationship Id="rId50" Type="http://schemas.openxmlformats.org/officeDocument/2006/relationships/slideLayout" Target="../slideLayouts/slideLayout223.xml"/><Relationship Id="rId55" Type="http://schemas.openxmlformats.org/officeDocument/2006/relationships/image" Target="../media/image11.svg"/><Relationship Id="rId7" Type="http://schemas.openxmlformats.org/officeDocument/2006/relationships/slideLayout" Target="../slideLayouts/slideLayout180.xml"/><Relationship Id="rId12" Type="http://schemas.openxmlformats.org/officeDocument/2006/relationships/slideLayout" Target="../slideLayouts/slideLayout185.xml"/><Relationship Id="rId17" Type="http://schemas.openxmlformats.org/officeDocument/2006/relationships/slideLayout" Target="../slideLayouts/slideLayout190.xml"/><Relationship Id="rId25" Type="http://schemas.openxmlformats.org/officeDocument/2006/relationships/slideLayout" Target="../slideLayouts/slideLayout198.xml"/><Relationship Id="rId33" Type="http://schemas.openxmlformats.org/officeDocument/2006/relationships/slideLayout" Target="../slideLayouts/slideLayout206.xml"/><Relationship Id="rId38" Type="http://schemas.openxmlformats.org/officeDocument/2006/relationships/slideLayout" Target="../slideLayouts/slideLayout211.xml"/><Relationship Id="rId46" Type="http://schemas.openxmlformats.org/officeDocument/2006/relationships/slideLayout" Target="../slideLayouts/slideLayout219.xml"/><Relationship Id="rId2" Type="http://schemas.openxmlformats.org/officeDocument/2006/relationships/slideLayout" Target="../slideLayouts/slideLayout175.xml"/><Relationship Id="rId16" Type="http://schemas.openxmlformats.org/officeDocument/2006/relationships/slideLayout" Target="../slideLayouts/slideLayout189.xml"/><Relationship Id="rId20" Type="http://schemas.openxmlformats.org/officeDocument/2006/relationships/slideLayout" Target="../slideLayouts/slideLayout193.xml"/><Relationship Id="rId29" Type="http://schemas.openxmlformats.org/officeDocument/2006/relationships/slideLayout" Target="../slideLayouts/slideLayout202.xml"/><Relationship Id="rId41" Type="http://schemas.openxmlformats.org/officeDocument/2006/relationships/slideLayout" Target="../slideLayouts/slideLayout214.xml"/><Relationship Id="rId54" Type="http://schemas.openxmlformats.org/officeDocument/2006/relationships/image" Target="../media/image10.png"/><Relationship Id="rId1" Type="http://schemas.openxmlformats.org/officeDocument/2006/relationships/slideLayout" Target="../slideLayouts/slideLayout174.xml"/><Relationship Id="rId6" Type="http://schemas.openxmlformats.org/officeDocument/2006/relationships/slideLayout" Target="../slideLayouts/slideLayout179.xml"/><Relationship Id="rId11" Type="http://schemas.openxmlformats.org/officeDocument/2006/relationships/slideLayout" Target="../slideLayouts/slideLayout184.xml"/><Relationship Id="rId24" Type="http://schemas.openxmlformats.org/officeDocument/2006/relationships/slideLayout" Target="../slideLayouts/slideLayout197.xml"/><Relationship Id="rId32" Type="http://schemas.openxmlformats.org/officeDocument/2006/relationships/slideLayout" Target="../slideLayouts/slideLayout205.xml"/><Relationship Id="rId37" Type="http://schemas.openxmlformats.org/officeDocument/2006/relationships/slideLayout" Target="../slideLayouts/slideLayout210.xml"/><Relationship Id="rId40" Type="http://schemas.openxmlformats.org/officeDocument/2006/relationships/slideLayout" Target="../slideLayouts/slideLayout213.xml"/><Relationship Id="rId45" Type="http://schemas.openxmlformats.org/officeDocument/2006/relationships/slideLayout" Target="../slideLayouts/slideLayout218.xml"/><Relationship Id="rId53" Type="http://schemas.openxmlformats.org/officeDocument/2006/relationships/image" Target="../media/image9.svg"/><Relationship Id="rId5" Type="http://schemas.openxmlformats.org/officeDocument/2006/relationships/slideLayout" Target="../slideLayouts/slideLayout178.xml"/><Relationship Id="rId15" Type="http://schemas.openxmlformats.org/officeDocument/2006/relationships/slideLayout" Target="../slideLayouts/slideLayout188.xml"/><Relationship Id="rId23" Type="http://schemas.openxmlformats.org/officeDocument/2006/relationships/slideLayout" Target="../slideLayouts/slideLayout196.xml"/><Relationship Id="rId28" Type="http://schemas.openxmlformats.org/officeDocument/2006/relationships/slideLayout" Target="../slideLayouts/slideLayout201.xml"/><Relationship Id="rId36" Type="http://schemas.openxmlformats.org/officeDocument/2006/relationships/slideLayout" Target="../slideLayouts/slideLayout209.xml"/><Relationship Id="rId49" Type="http://schemas.openxmlformats.org/officeDocument/2006/relationships/slideLayout" Target="../slideLayouts/slideLayout222.xml"/><Relationship Id="rId10" Type="http://schemas.openxmlformats.org/officeDocument/2006/relationships/slideLayout" Target="../slideLayouts/slideLayout183.xml"/><Relationship Id="rId19" Type="http://schemas.openxmlformats.org/officeDocument/2006/relationships/slideLayout" Target="../slideLayouts/slideLayout192.xml"/><Relationship Id="rId31" Type="http://schemas.openxmlformats.org/officeDocument/2006/relationships/slideLayout" Target="../slideLayouts/slideLayout204.xml"/><Relationship Id="rId44" Type="http://schemas.openxmlformats.org/officeDocument/2006/relationships/slideLayout" Target="../slideLayouts/slideLayout217.xml"/><Relationship Id="rId52" Type="http://schemas.openxmlformats.org/officeDocument/2006/relationships/image" Target="../media/image8.png"/><Relationship Id="rId4" Type="http://schemas.openxmlformats.org/officeDocument/2006/relationships/slideLayout" Target="../slideLayouts/slideLayout177.xml"/><Relationship Id="rId9" Type="http://schemas.openxmlformats.org/officeDocument/2006/relationships/slideLayout" Target="../slideLayouts/slideLayout182.xml"/><Relationship Id="rId14" Type="http://schemas.openxmlformats.org/officeDocument/2006/relationships/slideLayout" Target="../slideLayouts/slideLayout187.xml"/><Relationship Id="rId22" Type="http://schemas.openxmlformats.org/officeDocument/2006/relationships/slideLayout" Target="../slideLayouts/slideLayout195.xml"/><Relationship Id="rId27" Type="http://schemas.openxmlformats.org/officeDocument/2006/relationships/slideLayout" Target="../slideLayouts/slideLayout200.xml"/><Relationship Id="rId30" Type="http://schemas.openxmlformats.org/officeDocument/2006/relationships/slideLayout" Target="../slideLayouts/slideLayout203.xml"/><Relationship Id="rId35" Type="http://schemas.openxmlformats.org/officeDocument/2006/relationships/slideLayout" Target="../slideLayouts/slideLayout208.xml"/><Relationship Id="rId43" Type="http://schemas.openxmlformats.org/officeDocument/2006/relationships/slideLayout" Target="../slideLayouts/slideLayout216.xml"/><Relationship Id="rId48" Type="http://schemas.openxmlformats.org/officeDocument/2006/relationships/slideLayout" Target="../slideLayouts/slideLayout221.xml"/><Relationship Id="rId8" Type="http://schemas.openxmlformats.org/officeDocument/2006/relationships/slideLayout" Target="../slideLayouts/slideLayout181.xml"/><Relationship Id="rId51" Type="http://schemas.openxmlformats.org/officeDocument/2006/relationships/theme" Target="../theme/theme5.xml"/><Relationship Id="rId3" Type="http://schemas.openxmlformats.org/officeDocument/2006/relationships/slideLayout" Target="../slideLayouts/slideLayout176.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236.xml"/><Relationship Id="rId18" Type="http://schemas.openxmlformats.org/officeDocument/2006/relationships/slideLayout" Target="../slideLayouts/slideLayout241.xml"/><Relationship Id="rId26" Type="http://schemas.openxmlformats.org/officeDocument/2006/relationships/slideLayout" Target="../slideLayouts/slideLayout249.xml"/><Relationship Id="rId39" Type="http://schemas.openxmlformats.org/officeDocument/2006/relationships/slideLayout" Target="../slideLayouts/slideLayout262.xml"/><Relationship Id="rId21" Type="http://schemas.openxmlformats.org/officeDocument/2006/relationships/slideLayout" Target="../slideLayouts/slideLayout244.xml"/><Relationship Id="rId34" Type="http://schemas.openxmlformats.org/officeDocument/2006/relationships/slideLayout" Target="../slideLayouts/slideLayout257.xml"/><Relationship Id="rId42" Type="http://schemas.openxmlformats.org/officeDocument/2006/relationships/slideLayout" Target="../slideLayouts/slideLayout265.xml"/><Relationship Id="rId47" Type="http://schemas.openxmlformats.org/officeDocument/2006/relationships/slideLayout" Target="../slideLayouts/slideLayout270.xml"/><Relationship Id="rId50" Type="http://schemas.openxmlformats.org/officeDocument/2006/relationships/slideLayout" Target="../slideLayouts/slideLayout273.xml"/><Relationship Id="rId55" Type="http://schemas.openxmlformats.org/officeDocument/2006/relationships/image" Target="../media/image9.svg"/><Relationship Id="rId7" Type="http://schemas.openxmlformats.org/officeDocument/2006/relationships/slideLayout" Target="../slideLayouts/slideLayout230.xml"/><Relationship Id="rId12" Type="http://schemas.openxmlformats.org/officeDocument/2006/relationships/slideLayout" Target="../slideLayouts/slideLayout235.xml"/><Relationship Id="rId17" Type="http://schemas.openxmlformats.org/officeDocument/2006/relationships/slideLayout" Target="../slideLayouts/slideLayout240.xml"/><Relationship Id="rId25" Type="http://schemas.openxmlformats.org/officeDocument/2006/relationships/slideLayout" Target="../slideLayouts/slideLayout248.xml"/><Relationship Id="rId33" Type="http://schemas.openxmlformats.org/officeDocument/2006/relationships/slideLayout" Target="../slideLayouts/slideLayout256.xml"/><Relationship Id="rId38" Type="http://schemas.openxmlformats.org/officeDocument/2006/relationships/slideLayout" Target="../slideLayouts/slideLayout261.xml"/><Relationship Id="rId46" Type="http://schemas.openxmlformats.org/officeDocument/2006/relationships/slideLayout" Target="../slideLayouts/slideLayout269.xml"/><Relationship Id="rId59" Type="http://schemas.openxmlformats.org/officeDocument/2006/relationships/image" Target="../media/image11.svg"/><Relationship Id="rId2" Type="http://schemas.openxmlformats.org/officeDocument/2006/relationships/slideLayout" Target="../slideLayouts/slideLayout225.xml"/><Relationship Id="rId16" Type="http://schemas.openxmlformats.org/officeDocument/2006/relationships/slideLayout" Target="../slideLayouts/slideLayout239.xml"/><Relationship Id="rId20" Type="http://schemas.openxmlformats.org/officeDocument/2006/relationships/slideLayout" Target="../slideLayouts/slideLayout243.xml"/><Relationship Id="rId29" Type="http://schemas.openxmlformats.org/officeDocument/2006/relationships/slideLayout" Target="../slideLayouts/slideLayout252.xml"/><Relationship Id="rId41" Type="http://schemas.openxmlformats.org/officeDocument/2006/relationships/slideLayout" Target="../slideLayouts/slideLayout264.xml"/><Relationship Id="rId54" Type="http://schemas.openxmlformats.org/officeDocument/2006/relationships/image" Target="../media/image8.png"/><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24" Type="http://schemas.openxmlformats.org/officeDocument/2006/relationships/slideLayout" Target="../slideLayouts/slideLayout247.xml"/><Relationship Id="rId32" Type="http://schemas.openxmlformats.org/officeDocument/2006/relationships/slideLayout" Target="../slideLayouts/slideLayout255.xml"/><Relationship Id="rId37" Type="http://schemas.openxmlformats.org/officeDocument/2006/relationships/slideLayout" Target="../slideLayouts/slideLayout260.xml"/><Relationship Id="rId40" Type="http://schemas.openxmlformats.org/officeDocument/2006/relationships/slideLayout" Target="../slideLayouts/slideLayout263.xml"/><Relationship Id="rId45" Type="http://schemas.openxmlformats.org/officeDocument/2006/relationships/slideLayout" Target="../slideLayouts/slideLayout268.xml"/><Relationship Id="rId53" Type="http://schemas.openxmlformats.org/officeDocument/2006/relationships/theme" Target="../theme/theme6.xml"/><Relationship Id="rId58" Type="http://schemas.openxmlformats.org/officeDocument/2006/relationships/image" Target="../media/image10.png"/><Relationship Id="rId5" Type="http://schemas.openxmlformats.org/officeDocument/2006/relationships/slideLayout" Target="../slideLayouts/slideLayout228.xml"/><Relationship Id="rId15" Type="http://schemas.openxmlformats.org/officeDocument/2006/relationships/slideLayout" Target="../slideLayouts/slideLayout238.xml"/><Relationship Id="rId23" Type="http://schemas.openxmlformats.org/officeDocument/2006/relationships/slideLayout" Target="../slideLayouts/slideLayout246.xml"/><Relationship Id="rId28" Type="http://schemas.openxmlformats.org/officeDocument/2006/relationships/slideLayout" Target="../slideLayouts/slideLayout251.xml"/><Relationship Id="rId36" Type="http://schemas.openxmlformats.org/officeDocument/2006/relationships/slideLayout" Target="../slideLayouts/slideLayout259.xml"/><Relationship Id="rId49" Type="http://schemas.openxmlformats.org/officeDocument/2006/relationships/slideLayout" Target="../slideLayouts/slideLayout272.xml"/><Relationship Id="rId57" Type="http://schemas.openxmlformats.org/officeDocument/2006/relationships/image" Target="../media/image15.svg"/><Relationship Id="rId10" Type="http://schemas.openxmlformats.org/officeDocument/2006/relationships/slideLayout" Target="../slideLayouts/slideLayout233.xml"/><Relationship Id="rId19" Type="http://schemas.openxmlformats.org/officeDocument/2006/relationships/slideLayout" Target="../slideLayouts/slideLayout242.xml"/><Relationship Id="rId31" Type="http://schemas.openxmlformats.org/officeDocument/2006/relationships/slideLayout" Target="../slideLayouts/slideLayout254.xml"/><Relationship Id="rId44" Type="http://schemas.openxmlformats.org/officeDocument/2006/relationships/slideLayout" Target="../slideLayouts/slideLayout267.xml"/><Relationship Id="rId52" Type="http://schemas.openxmlformats.org/officeDocument/2006/relationships/slideLayout" Target="../slideLayouts/slideLayout275.xml"/><Relationship Id="rId4" Type="http://schemas.openxmlformats.org/officeDocument/2006/relationships/slideLayout" Target="../slideLayouts/slideLayout227.xml"/><Relationship Id="rId9" Type="http://schemas.openxmlformats.org/officeDocument/2006/relationships/slideLayout" Target="../slideLayouts/slideLayout232.xml"/><Relationship Id="rId14" Type="http://schemas.openxmlformats.org/officeDocument/2006/relationships/slideLayout" Target="../slideLayouts/slideLayout237.xml"/><Relationship Id="rId22" Type="http://schemas.openxmlformats.org/officeDocument/2006/relationships/slideLayout" Target="../slideLayouts/slideLayout245.xml"/><Relationship Id="rId27" Type="http://schemas.openxmlformats.org/officeDocument/2006/relationships/slideLayout" Target="../slideLayouts/slideLayout250.xml"/><Relationship Id="rId30" Type="http://schemas.openxmlformats.org/officeDocument/2006/relationships/slideLayout" Target="../slideLayouts/slideLayout253.xml"/><Relationship Id="rId35" Type="http://schemas.openxmlformats.org/officeDocument/2006/relationships/slideLayout" Target="../slideLayouts/slideLayout258.xml"/><Relationship Id="rId43" Type="http://schemas.openxmlformats.org/officeDocument/2006/relationships/slideLayout" Target="../slideLayouts/slideLayout266.xml"/><Relationship Id="rId48" Type="http://schemas.openxmlformats.org/officeDocument/2006/relationships/slideLayout" Target="../slideLayouts/slideLayout271.xml"/><Relationship Id="rId56" Type="http://schemas.openxmlformats.org/officeDocument/2006/relationships/image" Target="../media/image14.png"/><Relationship Id="rId8" Type="http://schemas.openxmlformats.org/officeDocument/2006/relationships/slideLayout" Target="../slideLayouts/slideLayout231.xml"/><Relationship Id="rId51" Type="http://schemas.openxmlformats.org/officeDocument/2006/relationships/slideLayout" Target="../slideLayouts/slideLayout274.xml"/><Relationship Id="rId3" Type="http://schemas.openxmlformats.org/officeDocument/2006/relationships/slideLayout" Target="../slideLayouts/slideLayout226.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288.xml"/><Relationship Id="rId18" Type="http://schemas.openxmlformats.org/officeDocument/2006/relationships/slideLayout" Target="../slideLayouts/slideLayout293.xml"/><Relationship Id="rId26" Type="http://schemas.openxmlformats.org/officeDocument/2006/relationships/slideLayout" Target="../slideLayouts/slideLayout301.xml"/><Relationship Id="rId39" Type="http://schemas.openxmlformats.org/officeDocument/2006/relationships/slideLayout" Target="../slideLayouts/slideLayout314.xml"/><Relationship Id="rId21" Type="http://schemas.openxmlformats.org/officeDocument/2006/relationships/slideLayout" Target="../slideLayouts/slideLayout296.xml"/><Relationship Id="rId34" Type="http://schemas.openxmlformats.org/officeDocument/2006/relationships/slideLayout" Target="../slideLayouts/slideLayout309.xml"/><Relationship Id="rId42" Type="http://schemas.openxmlformats.org/officeDocument/2006/relationships/slideLayout" Target="../slideLayouts/slideLayout317.xml"/><Relationship Id="rId47" Type="http://schemas.openxmlformats.org/officeDocument/2006/relationships/slideLayout" Target="../slideLayouts/slideLayout322.xml"/><Relationship Id="rId50" Type="http://schemas.openxmlformats.org/officeDocument/2006/relationships/slideLayout" Target="../slideLayouts/slideLayout325.xml"/><Relationship Id="rId55" Type="http://schemas.openxmlformats.org/officeDocument/2006/relationships/image" Target="../media/image8.png"/><Relationship Id="rId7" Type="http://schemas.openxmlformats.org/officeDocument/2006/relationships/slideLayout" Target="../slideLayouts/slideLayout282.xml"/><Relationship Id="rId12" Type="http://schemas.openxmlformats.org/officeDocument/2006/relationships/slideLayout" Target="../slideLayouts/slideLayout287.xml"/><Relationship Id="rId17" Type="http://schemas.openxmlformats.org/officeDocument/2006/relationships/slideLayout" Target="../slideLayouts/slideLayout292.xml"/><Relationship Id="rId25" Type="http://schemas.openxmlformats.org/officeDocument/2006/relationships/slideLayout" Target="../slideLayouts/slideLayout300.xml"/><Relationship Id="rId33" Type="http://schemas.openxmlformats.org/officeDocument/2006/relationships/slideLayout" Target="../slideLayouts/slideLayout308.xml"/><Relationship Id="rId38" Type="http://schemas.openxmlformats.org/officeDocument/2006/relationships/slideLayout" Target="../slideLayouts/slideLayout313.xml"/><Relationship Id="rId46" Type="http://schemas.openxmlformats.org/officeDocument/2006/relationships/slideLayout" Target="../slideLayouts/slideLayout321.xml"/><Relationship Id="rId2" Type="http://schemas.openxmlformats.org/officeDocument/2006/relationships/slideLayout" Target="../slideLayouts/slideLayout277.xml"/><Relationship Id="rId16" Type="http://schemas.openxmlformats.org/officeDocument/2006/relationships/slideLayout" Target="../slideLayouts/slideLayout291.xml"/><Relationship Id="rId20" Type="http://schemas.openxmlformats.org/officeDocument/2006/relationships/slideLayout" Target="../slideLayouts/slideLayout295.xml"/><Relationship Id="rId29" Type="http://schemas.openxmlformats.org/officeDocument/2006/relationships/slideLayout" Target="../slideLayouts/slideLayout304.xml"/><Relationship Id="rId41" Type="http://schemas.openxmlformats.org/officeDocument/2006/relationships/slideLayout" Target="../slideLayouts/slideLayout316.xml"/><Relationship Id="rId54" Type="http://schemas.openxmlformats.org/officeDocument/2006/relationships/theme" Target="../theme/theme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24" Type="http://schemas.openxmlformats.org/officeDocument/2006/relationships/slideLayout" Target="../slideLayouts/slideLayout299.xml"/><Relationship Id="rId32" Type="http://schemas.openxmlformats.org/officeDocument/2006/relationships/slideLayout" Target="../slideLayouts/slideLayout307.xml"/><Relationship Id="rId37" Type="http://schemas.openxmlformats.org/officeDocument/2006/relationships/slideLayout" Target="../slideLayouts/slideLayout312.xml"/><Relationship Id="rId40" Type="http://schemas.openxmlformats.org/officeDocument/2006/relationships/slideLayout" Target="../slideLayouts/slideLayout315.xml"/><Relationship Id="rId45" Type="http://schemas.openxmlformats.org/officeDocument/2006/relationships/slideLayout" Target="../slideLayouts/slideLayout320.xml"/><Relationship Id="rId53" Type="http://schemas.openxmlformats.org/officeDocument/2006/relationships/slideLayout" Target="../slideLayouts/slideLayout328.xml"/><Relationship Id="rId58" Type="http://schemas.openxmlformats.org/officeDocument/2006/relationships/image" Target="../media/image11.svg"/><Relationship Id="rId5" Type="http://schemas.openxmlformats.org/officeDocument/2006/relationships/slideLayout" Target="../slideLayouts/slideLayout280.xml"/><Relationship Id="rId15" Type="http://schemas.openxmlformats.org/officeDocument/2006/relationships/slideLayout" Target="../slideLayouts/slideLayout290.xml"/><Relationship Id="rId23" Type="http://schemas.openxmlformats.org/officeDocument/2006/relationships/slideLayout" Target="../slideLayouts/slideLayout298.xml"/><Relationship Id="rId28" Type="http://schemas.openxmlformats.org/officeDocument/2006/relationships/slideLayout" Target="../slideLayouts/slideLayout303.xml"/><Relationship Id="rId36" Type="http://schemas.openxmlformats.org/officeDocument/2006/relationships/slideLayout" Target="../slideLayouts/slideLayout311.xml"/><Relationship Id="rId49" Type="http://schemas.openxmlformats.org/officeDocument/2006/relationships/slideLayout" Target="../slideLayouts/slideLayout324.xml"/><Relationship Id="rId57" Type="http://schemas.openxmlformats.org/officeDocument/2006/relationships/image" Target="../media/image10.png"/><Relationship Id="rId10" Type="http://schemas.openxmlformats.org/officeDocument/2006/relationships/slideLayout" Target="../slideLayouts/slideLayout285.xml"/><Relationship Id="rId19" Type="http://schemas.openxmlformats.org/officeDocument/2006/relationships/slideLayout" Target="../slideLayouts/slideLayout294.xml"/><Relationship Id="rId31" Type="http://schemas.openxmlformats.org/officeDocument/2006/relationships/slideLayout" Target="../slideLayouts/slideLayout306.xml"/><Relationship Id="rId44" Type="http://schemas.openxmlformats.org/officeDocument/2006/relationships/slideLayout" Target="../slideLayouts/slideLayout319.xml"/><Relationship Id="rId52" Type="http://schemas.openxmlformats.org/officeDocument/2006/relationships/slideLayout" Target="../slideLayouts/slideLayout327.xml"/><Relationship Id="rId4" Type="http://schemas.openxmlformats.org/officeDocument/2006/relationships/slideLayout" Target="../slideLayouts/slideLayout279.xml"/><Relationship Id="rId9" Type="http://schemas.openxmlformats.org/officeDocument/2006/relationships/slideLayout" Target="../slideLayouts/slideLayout284.xml"/><Relationship Id="rId14" Type="http://schemas.openxmlformats.org/officeDocument/2006/relationships/slideLayout" Target="../slideLayouts/slideLayout289.xml"/><Relationship Id="rId22" Type="http://schemas.openxmlformats.org/officeDocument/2006/relationships/slideLayout" Target="../slideLayouts/slideLayout297.xml"/><Relationship Id="rId27" Type="http://schemas.openxmlformats.org/officeDocument/2006/relationships/slideLayout" Target="../slideLayouts/slideLayout302.xml"/><Relationship Id="rId30" Type="http://schemas.openxmlformats.org/officeDocument/2006/relationships/slideLayout" Target="../slideLayouts/slideLayout305.xml"/><Relationship Id="rId35" Type="http://schemas.openxmlformats.org/officeDocument/2006/relationships/slideLayout" Target="../slideLayouts/slideLayout310.xml"/><Relationship Id="rId43" Type="http://schemas.openxmlformats.org/officeDocument/2006/relationships/slideLayout" Target="../slideLayouts/slideLayout318.xml"/><Relationship Id="rId48" Type="http://schemas.openxmlformats.org/officeDocument/2006/relationships/slideLayout" Target="../slideLayouts/slideLayout323.xml"/><Relationship Id="rId56" Type="http://schemas.openxmlformats.org/officeDocument/2006/relationships/image" Target="../media/image9.svg"/><Relationship Id="rId8" Type="http://schemas.openxmlformats.org/officeDocument/2006/relationships/slideLayout" Target="../slideLayouts/slideLayout283.xml"/><Relationship Id="rId51" Type="http://schemas.openxmlformats.org/officeDocument/2006/relationships/slideLayout" Target="../slideLayouts/slideLayout326.xml"/><Relationship Id="rId3" Type="http://schemas.openxmlformats.org/officeDocument/2006/relationships/slideLayout" Target="../slideLayouts/slideLayout27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9"/>
            </p:custData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name="think-cell Slide" r:id="rId21" imgW="216" imgH="216" progId="TCLayout.ActiveDocument.1">
                  <p:embed/>
                </p:oleObj>
              </mc:Choice>
              <mc:Fallback>
                <p:oleObj name="think-cell Slide" r:id="rId21" imgW="216" imgH="216" progId="TCLayout.ActiveDocument.1">
                  <p:embed/>
                  <p:pic>
                    <p:nvPicPr>
                      <p:cNvPr id="4" name="Object 3" hidden="1"/>
                      <p:cNvPicPr/>
                      <p:nvPr/>
                    </p:nvPicPr>
                    <p:blipFill>
                      <a:blip r:embed="rId22"/>
                      <a:stretch>
                        <a:fillRect/>
                      </a:stretch>
                    </p:blipFill>
                    <p:spPr>
                      <a:xfrm>
                        <a:off x="2119" y="1590"/>
                        <a:ext cx="2116" cy="1587"/>
                      </a:xfrm>
                      <a:prstGeom prst="rect">
                        <a:avLst/>
                      </a:prstGeom>
                    </p:spPr>
                  </p:pic>
                </p:oleObj>
              </mc:Fallback>
            </mc:AlternateContent>
          </a:graphicData>
        </a:graphic>
      </p:graphicFrame>
      <p:sp>
        <p:nvSpPr>
          <p:cNvPr id="2" name="Title Placeholder 1"/>
          <p:cNvSpPr>
            <a:spLocks noGrp="1"/>
          </p:cNvSpPr>
          <p:nvPr>
            <p:ph type="title"/>
          </p:nvPr>
        </p:nvSpPr>
        <p:spPr>
          <a:xfrm>
            <a:off x="304800" y="152400"/>
            <a:ext cx="8737600" cy="825064"/>
          </a:xfrm>
          <a:prstGeom prst="rect">
            <a:avLst/>
          </a:prstGeom>
          <a:effectLst>
            <a:outerShdw blurRad="50800" dist="25400" dir="8100000" algn="tr" rotWithShape="0">
              <a:schemeClr val="bg1"/>
            </a:outerShdw>
          </a:effectLst>
        </p:spPr>
        <p:txBody>
          <a:bodyPr vert="horz" lIns="91440" tIns="45720" rIns="91440" bIns="45720" rtlCol="0" anchor="b" anchorCtr="0">
            <a:normAutofit/>
          </a:bodyPr>
          <a:lstStyle/>
          <a:p>
            <a:pPr lvl="0" algn="l">
              <a:lnSpc>
                <a:spcPct val="85000"/>
              </a:lnSpc>
            </a:pPr>
            <a:r>
              <a:rPr lang="en-US"/>
              <a:t>Click to edit Master title style</a:t>
            </a:r>
          </a:p>
        </p:txBody>
      </p:sp>
      <p:sp>
        <p:nvSpPr>
          <p:cNvPr id="3" name="Text Placeholder 2"/>
          <p:cNvSpPr>
            <a:spLocks noGrp="1"/>
          </p:cNvSpPr>
          <p:nvPr>
            <p:ph type="body" idx="1"/>
          </p:nvPr>
        </p:nvSpPr>
        <p:spPr>
          <a:xfrm>
            <a:off x="385380" y="1295401"/>
            <a:ext cx="11400220" cy="4953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p:cNvSpPr txBox="1"/>
          <p:nvPr/>
        </p:nvSpPr>
        <p:spPr>
          <a:xfrm>
            <a:off x="-304800" y="6584797"/>
            <a:ext cx="914400" cy="230832"/>
          </a:xfrm>
          <a:prstGeom prst="rect">
            <a:avLst/>
          </a:prstGeom>
          <a:noFill/>
        </p:spPr>
        <p:txBody>
          <a:bodyPr wrap="square" rtlCol="0">
            <a:spAutoFit/>
          </a:bodyPr>
          <a:lstStyle/>
          <a:p>
            <a:pPr algn="r"/>
            <a:fld id="{45D26C13-F0D3-47ED-963B-8C497237818C}" type="slidenum">
              <a:rPr lang="en-US" sz="900">
                <a:solidFill>
                  <a:srgbClr val="00467F"/>
                </a:solidFill>
                <a:cs typeface="Arial" pitchFamily="34" charset="0"/>
              </a:rPr>
              <a:pPr algn="r"/>
              <a:t>‹#›</a:t>
            </a:fld>
            <a:endParaRPr lang="en-US" sz="900">
              <a:solidFill>
                <a:srgbClr val="00467F"/>
              </a:solidFill>
              <a:cs typeface="Arial" pitchFamily="34" charset="0"/>
            </a:endParaRPr>
          </a:p>
        </p:txBody>
      </p:sp>
      <p:sp>
        <p:nvSpPr>
          <p:cNvPr id="6" name="TextBox 5">
            <a:extLst>
              <a:ext uri="{FF2B5EF4-FFF2-40B4-BE49-F238E27FC236}">
                <a16:creationId xmlns:a16="http://schemas.microsoft.com/office/drawing/2014/main" id="{55832F16-C238-CBF8-266F-13E1221FE658}"/>
              </a:ext>
            </a:extLst>
          </p:cNvPr>
          <p:cNvSpPr txBox="1"/>
          <p:nvPr>
            <p:extLst>
              <p:ext uri="{1162E1C5-73C7-4A58-AE30-91384D911F3F}">
                <p184:classification xmlns:p184="http://schemas.microsoft.com/office/powerpoint/2018/4/main" val="ftr"/>
              </p:ext>
            </p:extLst>
          </p:nvPr>
        </p:nvSpPr>
        <p:spPr>
          <a:xfrm>
            <a:off x="4619625" y="6672580"/>
            <a:ext cx="3019425" cy="121920"/>
          </a:xfrm>
          <a:prstGeom prst="rect">
            <a:avLst/>
          </a:prstGeom>
        </p:spPr>
        <p:txBody>
          <a:bodyPr horzOverflow="overflow" lIns="0" tIns="0" rIns="0" bIns="0">
            <a:spAutoFit/>
          </a:bodyPr>
          <a:lstStyle/>
          <a:p>
            <a:pPr algn="l"/>
            <a:r>
              <a:rPr lang="en-US" sz="800">
                <a:solidFill>
                  <a:srgbClr val="737373"/>
                </a:solidFill>
                <a:latin typeface="Calibri" panose="020F0502020204030204" pitchFamily="34" charset="0"/>
                <a:cs typeface="Calibri" panose="020F0502020204030204" pitchFamily="34" charset="0"/>
              </a:rPr>
              <a:t>Boston Scientific General – Access Limited to all Internal BSC Personnel.  </a:t>
            </a:r>
          </a:p>
        </p:txBody>
      </p:sp>
    </p:spTree>
    <p:custDataLst>
      <p:tags r:id="rId18"/>
    </p:custDataLst>
    <p:extLst>
      <p:ext uri="{BB962C8B-B14F-4D97-AF65-F5344CB8AC3E}">
        <p14:creationId xmlns:p14="http://schemas.microsoft.com/office/powerpoint/2010/main" val="955751151"/>
      </p:ext>
    </p:extLst>
  </p:cSld>
  <p:clrMap bg1="lt1" tx1="dk1" bg2="lt2" tx2="dk2" accent1="accent1" accent2="accent2" accent3="accent3" accent4="accent4" accent5="accent5" accent6="accent6" hlink="hlink" folHlink="folHlink"/>
  <p:sldLayoutIdLst>
    <p:sldLayoutId id="2147484409" r:id="rId1"/>
    <p:sldLayoutId id="2147484410" r:id="rId2"/>
    <p:sldLayoutId id="2147484411" r:id="rId3"/>
    <p:sldLayoutId id="2147484412" r:id="rId4"/>
    <p:sldLayoutId id="2147484413" r:id="rId5"/>
    <p:sldLayoutId id="2147484414" r:id="rId6"/>
    <p:sldLayoutId id="2147484415" r:id="rId7"/>
    <p:sldLayoutId id="2147484416" r:id="rId8"/>
    <p:sldLayoutId id="2147484417" r:id="rId9"/>
    <p:sldLayoutId id="2147484418" r:id="rId10"/>
    <p:sldLayoutId id="2147484419" r:id="rId11"/>
    <p:sldLayoutId id="2147484420" r:id="rId12"/>
    <p:sldLayoutId id="2147484421" r:id="rId13"/>
    <p:sldLayoutId id="2147484422" r:id="rId14"/>
    <p:sldLayoutId id="2147484423" r:id="rId15"/>
    <p:sldLayoutId id="2147484424"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11" rtl="0" eaLnBrk="1" latinLnBrk="0" hangingPunct="1">
        <a:spcBef>
          <a:spcPct val="0"/>
        </a:spcBef>
        <a:buNone/>
        <a:defRPr lang="en-US" sz="2800" kern="1200" dirty="0">
          <a:solidFill>
            <a:srgbClr val="00467F"/>
          </a:solidFill>
          <a:effectLst/>
          <a:latin typeface="Arial" pitchFamily="34" charset="0"/>
          <a:ea typeface="+mj-ea"/>
          <a:cs typeface="Arial" pitchFamily="34" charset="0"/>
        </a:defRPr>
      </a:lvl1pPr>
    </p:titleStyle>
    <p:bodyStyle>
      <a:lvl1pPr marL="236542" indent="-236542" algn="l" defTabSz="914411" rtl="0" eaLnBrk="1" latinLnBrk="0" hangingPunct="1">
        <a:lnSpc>
          <a:spcPct val="100000"/>
        </a:lnSpc>
        <a:spcBef>
          <a:spcPts val="601"/>
        </a:spcBef>
        <a:buFont typeface="Arial" pitchFamily="34" charset="0"/>
        <a:buChar char="•"/>
        <a:defRPr sz="2000" kern="1200">
          <a:solidFill>
            <a:srgbClr val="00467F"/>
          </a:solidFill>
          <a:latin typeface="+mn-lt"/>
          <a:ea typeface="+mn-ea"/>
          <a:cs typeface="+mn-cs"/>
        </a:defRPr>
      </a:lvl1pPr>
      <a:lvl2pPr marL="693747" indent="-236542" algn="l" defTabSz="914411" rtl="0" eaLnBrk="1" latinLnBrk="0" hangingPunct="1">
        <a:lnSpc>
          <a:spcPct val="100000"/>
        </a:lnSpc>
        <a:spcBef>
          <a:spcPts val="601"/>
        </a:spcBef>
        <a:buFont typeface="Arial" pitchFamily="34" charset="0"/>
        <a:buChar char="–"/>
        <a:defRPr sz="1801" kern="1200">
          <a:solidFill>
            <a:srgbClr val="00467F"/>
          </a:solidFill>
          <a:latin typeface="+mn-lt"/>
          <a:ea typeface="+mn-ea"/>
          <a:cs typeface="+mn-cs"/>
        </a:defRPr>
      </a:lvl2pPr>
      <a:lvl3pPr marL="1087452" indent="-173040" algn="l" defTabSz="914411" rtl="0" eaLnBrk="1" latinLnBrk="0" hangingPunct="1">
        <a:lnSpc>
          <a:spcPct val="100000"/>
        </a:lnSpc>
        <a:spcBef>
          <a:spcPts val="601"/>
        </a:spcBef>
        <a:buFont typeface="Arial" pitchFamily="34" charset="0"/>
        <a:buChar char="•"/>
        <a:defRPr sz="1600" kern="1200">
          <a:solidFill>
            <a:srgbClr val="00467F"/>
          </a:solidFill>
          <a:latin typeface="+mn-lt"/>
          <a:ea typeface="+mn-ea"/>
          <a:cs typeface="+mn-cs"/>
        </a:defRPr>
      </a:lvl3pPr>
      <a:lvl4pPr marL="1544658" indent="-173040" algn="l" defTabSz="914411" rtl="0" eaLnBrk="1" latinLnBrk="0" hangingPunct="1">
        <a:lnSpc>
          <a:spcPct val="100000"/>
        </a:lnSpc>
        <a:spcBef>
          <a:spcPts val="601"/>
        </a:spcBef>
        <a:buFont typeface="Arial" pitchFamily="34" charset="0"/>
        <a:buChar char="–"/>
        <a:defRPr sz="1401" kern="1200">
          <a:solidFill>
            <a:srgbClr val="00467F"/>
          </a:solidFill>
          <a:latin typeface="+mn-lt"/>
          <a:ea typeface="+mn-ea"/>
          <a:cs typeface="+mn-cs"/>
        </a:defRPr>
      </a:lvl4pPr>
      <a:lvl5pPr marL="2001863" indent="-173040" algn="l" defTabSz="914411" rtl="0" eaLnBrk="1" latinLnBrk="0" hangingPunct="1">
        <a:lnSpc>
          <a:spcPct val="100000"/>
        </a:lnSpc>
        <a:spcBef>
          <a:spcPts val="601"/>
        </a:spcBef>
        <a:buFont typeface="Arial" pitchFamily="34" charset="0"/>
        <a:buChar char="»"/>
        <a:defRPr sz="1401" kern="1200">
          <a:solidFill>
            <a:srgbClr val="00467F"/>
          </a:solidFill>
          <a:latin typeface="+mn-lt"/>
          <a:ea typeface="+mn-ea"/>
          <a:cs typeface="+mn-cs"/>
        </a:defRPr>
      </a:lvl5pPr>
      <a:lvl6pPr marL="2514632" indent="-228604" algn="l" defTabSz="9144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38" indent="-228604" algn="l" defTabSz="9144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44" indent="-228604" algn="l" defTabSz="9144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49" indent="-228604" algn="l" defTabSz="9144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A9A073-C08B-C94E-A8B3-73ABA59ACCD8}"/>
              </a:ext>
            </a:extLst>
          </p:cNvPr>
          <p:cNvSpPr>
            <a:spLocks noGrp="1"/>
          </p:cNvSpPr>
          <p:nvPr>
            <p:ph type="title"/>
          </p:nvPr>
        </p:nvSpPr>
        <p:spPr>
          <a:xfrm>
            <a:off x="1178011" y="205622"/>
            <a:ext cx="9269200" cy="566217"/>
          </a:xfrm>
          <a:prstGeom prst="rect">
            <a:avLst/>
          </a:prstGeom>
        </p:spPr>
        <p:txBody>
          <a:bodyPr vert="horz" lIns="0" tIns="45720" rIns="91440" bIns="45720" rtlCol="0" anchor="t" anchorCtr="0">
            <a:noAutofit/>
          </a:bodyPr>
          <a:lstStyle/>
          <a:p>
            <a:pPr marL="0" lvl="0"/>
            <a:r>
              <a:rPr lang="en-US"/>
              <a:t>Click to edit </a:t>
            </a:r>
            <a:br>
              <a:rPr lang="en-US"/>
            </a:br>
            <a:r>
              <a:rPr lang="en-US"/>
              <a:t>Master title style</a:t>
            </a:r>
          </a:p>
        </p:txBody>
      </p:sp>
      <p:sp>
        <p:nvSpPr>
          <p:cNvPr id="7" name="Rectangle 6">
            <a:extLst>
              <a:ext uri="{FF2B5EF4-FFF2-40B4-BE49-F238E27FC236}">
                <a16:creationId xmlns:a16="http://schemas.microsoft.com/office/drawing/2014/main" id="{2E9C8907-70B3-4342-A797-A3AF59FFA094}"/>
              </a:ext>
            </a:extLst>
          </p:cNvPr>
          <p:cNvSpPr/>
          <p:nvPr/>
        </p:nvSpPr>
        <p:spPr>
          <a:xfrm>
            <a:off x="0" y="6582508"/>
            <a:ext cx="12192000" cy="45719"/>
          </a:xfrm>
          <a:prstGeom prst="rect">
            <a:avLst/>
          </a:prstGeom>
          <a:gradFill flip="none" rotWithShape="1">
            <a:gsLst>
              <a:gs pos="0">
                <a:schemeClr val="accent1"/>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DDE9DDA0-74AF-864C-8FDB-6BD40DC6C78A}"/>
              </a:ext>
            </a:extLst>
          </p:cNvPr>
          <p:cNvSpPr>
            <a:spLocks noGrp="1"/>
          </p:cNvSpPr>
          <p:nvPr>
            <p:ph type="body" idx="1"/>
          </p:nvPr>
        </p:nvSpPr>
        <p:spPr>
          <a:xfrm>
            <a:off x="466446" y="1566547"/>
            <a:ext cx="11259109" cy="47901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30D4912-AB3B-F848-86D4-74E9BFE87F4A}"/>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21" name="TextBox 20">
            <a:extLst>
              <a:ext uri="{FF2B5EF4-FFF2-40B4-BE49-F238E27FC236}">
                <a16:creationId xmlns:a16="http://schemas.microsoft.com/office/drawing/2014/main" id="{23C9145B-7772-FD46-BF2E-AB2A0B4F8B32}"/>
              </a:ext>
            </a:extLst>
          </p:cNvPr>
          <p:cNvSpPr txBox="1"/>
          <p:nvPr/>
        </p:nvSpPr>
        <p:spPr>
          <a:xfrm>
            <a:off x="333638" y="605484"/>
            <a:ext cx="184731" cy="424732"/>
          </a:xfrm>
          <a:prstGeom prst="rect">
            <a:avLst/>
          </a:prstGeom>
          <a:noFill/>
        </p:spPr>
        <p:txBody>
          <a:bodyPr wrap="none" rtlCol="0">
            <a:spAutoFit/>
          </a:bodyPr>
          <a:lstStyle/>
          <a:p>
            <a:endParaRPr lang="en-US" sz="2160"/>
          </a:p>
        </p:txBody>
      </p:sp>
      <p:pic>
        <p:nvPicPr>
          <p:cNvPr id="12" name="Graphic 11">
            <a:extLst>
              <a:ext uri="{FF2B5EF4-FFF2-40B4-BE49-F238E27FC236}">
                <a16:creationId xmlns:a16="http://schemas.microsoft.com/office/drawing/2014/main" id="{817C6B67-5247-4659-AECB-71C615B8110A}"/>
              </a:ext>
            </a:extLst>
          </p:cNvPr>
          <p:cNvPicPr>
            <a:picLocks noChangeAspect="1"/>
          </p:cNvPicPr>
          <p:nvPr/>
        </p:nvPicPr>
        <p:blipFill>
          <a:blip r:embed="rId54" cstate="screen">
            <a:extLst>
              <a:ext uri="{28A0092B-C50C-407E-A947-70E740481C1C}">
                <a14:useLocalDpi xmlns:a14="http://schemas.microsoft.com/office/drawing/2010/main"/>
              </a:ext>
              <a:ext uri="{96DAC541-7B7A-43D3-8B79-37D633B846F1}">
                <asvg:svgBlip xmlns:asvg="http://schemas.microsoft.com/office/drawing/2016/SVG/main" r:embed="rId55"/>
              </a:ext>
            </a:extLst>
          </a:blip>
          <a:stretch>
            <a:fillRect/>
          </a:stretch>
        </p:blipFill>
        <p:spPr>
          <a:xfrm>
            <a:off x="10629212" y="256744"/>
            <a:ext cx="1252610" cy="426549"/>
          </a:xfrm>
          <a:prstGeom prst="rect">
            <a:avLst/>
          </a:prstGeom>
        </p:spPr>
      </p:pic>
      <p:sp>
        <p:nvSpPr>
          <p:cNvPr id="16" name="Rectangle 15">
            <a:extLst>
              <a:ext uri="{FF2B5EF4-FFF2-40B4-BE49-F238E27FC236}">
                <a16:creationId xmlns:a16="http://schemas.microsoft.com/office/drawing/2014/main" id="{B72A9105-8517-48B6-B10B-5769F1AA49F1}"/>
              </a:ext>
            </a:extLst>
          </p:cNvPr>
          <p:cNvSpPr/>
          <p:nvPr/>
        </p:nvSpPr>
        <p:spPr>
          <a:xfrm>
            <a:off x="0" y="1324679"/>
            <a:ext cx="12192000" cy="45720"/>
          </a:xfrm>
          <a:prstGeom prst="rect">
            <a:avLst/>
          </a:prstGeom>
          <a:gradFill flip="none" rotWithShape="1">
            <a:gsLst>
              <a:gs pos="0">
                <a:schemeClr val="accent1"/>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7EF4BC60-0C44-4BA4-8C4F-6A0000967A44}"/>
              </a:ext>
            </a:extLst>
          </p:cNvPr>
          <p:cNvPicPr>
            <a:picLocks noChangeAspect="1"/>
          </p:cNvPicPr>
          <p:nvPr/>
        </p:nvPicPr>
        <p:blipFill>
          <a:blip r:embed="rId56">
            <a:extLst>
              <a:ext uri="{96DAC541-7B7A-43D3-8B79-37D633B846F1}">
                <asvg:svgBlip xmlns:asvg="http://schemas.microsoft.com/office/drawing/2016/SVG/main" r:embed="rId57"/>
              </a:ext>
            </a:extLst>
          </a:blip>
          <a:srcRect/>
          <a:stretch/>
        </p:blipFill>
        <p:spPr>
          <a:xfrm>
            <a:off x="245788" y="229791"/>
            <a:ext cx="659243" cy="494432"/>
          </a:xfrm>
          <a:prstGeom prst="rect">
            <a:avLst/>
          </a:prstGeom>
          <a:ln>
            <a:noFill/>
          </a:ln>
        </p:spPr>
      </p:pic>
      <p:cxnSp>
        <p:nvCxnSpPr>
          <p:cNvPr id="17" name="Straight Connector 16">
            <a:extLst>
              <a:ext uri="{FF2B5EF4-FFF2-40B4-BE49-F238E27FC236}">
                <a16:creationId xmlns:a16="http://schemas.microsoft.com/office/drawing/2014/main" id="{BA282B49-354B-408D-9A87-9BA02DE72DA5}"/>
              </a:ext>
            </a:extLst>
          </p:cNvPr>
          <p:cNvCxnSpPr>
            <a:cxnSpLocks/>
          </p:cNvCxnSpPr>
          <p:nvPr/>
        </p:nvCxnSpPr>
        <p:spPr>
          <a:xfrm>
            <a:off x="1012025" y="225547"/>
            <a:ext cx="0" cy="502920"/>
          </a:xfrm>
          <a:prstGeom prst="line">
            <a:avLst/>
          </a:prstGeom>
          <a:ln w="1270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F572C5C8-4B38-453D-B42A-47EA50C6FA48}"/>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
        <p:nvSpPr>
          <p:cNvPr id="5" name="TextBox 4">
            <a:extLst>
              <a:ext uri="{FF2B5EF4-FFF2-40B4-BE49-F238E27FC236}">
                <a16:creationId xmlns:a16="http://schemas.microsoft.com/office/drawing/2014/main" id="{284781AB-40B7-E7E9-F68E-8F5E0D9F0D66}"/>
              </a:ext>
            </a:extLst>
          </p:cNvPr>
          <p:cNvSpPr txBox="1"/>
          <p:nvPr>
            <p:extLst>
              <p:ext uri="{1162E1C5-73C7-4A58-AE30-91384D911F3F}">
                <p184:classification xmlns:p184="http://schemas.microsoft.com/office/powerpoint/2018/4/main" val="ftr"/>
              </p:ext>
            </p:extLst>
          </p:nvPr>
        </p:nvSpPr>
        <p:spPr>
          <a:xfrm>
            <a:off x="4619625" y="6672580"/>
            <a:ext cx="3019425" cy="121920"/>
          </a:xfrm>
          <a:prstGeom prst="rect">
            <a:avLst/>
          </a:prstGeom>
        </p:spPr>
        <p:txBody>
          <a:bodyPr horzOverflow="overflow" lIns="0" tIns="0" rIns="0" bIns="0">
            <a:spAutoFit/>
          </a:bodyPr>
          <a:lstStyle/>
          <a:p>
            <a:pPr algn="l"/>
            <a:r>
              <a:rPr lang="en-US" sz="800">
                <a:solidFill>
                  <a:srgbClr val="737373"/>
                </a:solidFill>
                <a:latin typeface="Calibri" panose="020F0502020204030204" pitchFamily="34" charset="0"/>
                <a:cs typeface="Calibri" panose="020F0502020204030204" pitchFamily="34" charset="0"/>
              </a:rPr>
              <a:t>Boston Scientific General – Access Limited to all Internal BSC Personnel.  </a:t>
            </a:r>
          </a:p>
        </p:txBody>
      </p:sp>
    </p:spTree>
    <p:extLst>
      <p:ext uri="{BB962C8B-B14F-4D97-AF65-F5344CB8AC3E}">
        <p14:creationId xmlns:p14="http://schemas.microsoft.com/office/powerpoint/2010/main" val="2904549189"/>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 id="2147483937" r:id="rId12"/>
    <p:sldLayoutId id="2147483938" r:id="rId13"/>
    <p:sldLayoutId id="2147483939" r:id="rId14"/>
    <p:sldLayoutId id="2147483940" r:id="rId15"/>
    <p:sldLayoutId id="2147483941" r:id="rId16"/>
    <p:sldLayoutId id="2147483942" r:id="rId17"/>
    <p:sldLayoutId id="2147483943" r:id="rId18"/>
    <p:sldLayoutId id="2147483944" r:id="rId19"/>
    <p:sldLayoutId id="2147483945" r:id="rId20"/>
    <p:sldLayoutId id="2147483946" r:id="rId21"/>
    <p:sldLayoutId id="2147483947" r:id="rId22"/>
    <p:sldLayoutId id="2147483948" r:id="rId23"/>
    <p:sldLayoutId id="2147483949" r:id="rId24"/>
    <p:sldLayoutId id="2147483950" r:id="rId25"/>
    <p:sldLayoutId id="2147483951" r:id="rId26"/>
    <p:sldLayoutId id="2147483952" r:id="rId27"/>
    <p:sldLayoutId id="2147483953" r:id="rId28"/>
    <p:sldLayoutId id="2147483954" r:id="rId29"/>
    <p:sldLayoutId id="2147483955" r:id="rId30"/>
    <p:sldLayoutId id="2147483956" r:id="rId31"/>
    <p:sldLayoutId id="2147483957" r:id="rId32"/>
    <p:sldLayoutId id="2147483958" r:id="rId33"/>
    <p:sldLayoutId id="2147483959" r:id="rId34"/>
    <p:sldLayoutId id="2147483960" r:id="rId35"/>
    <p:sldLayoutId id="2147483961" r:id="rId36"/>
    <p:sldLayoutId id="2147483962" r:id="rId37"/>
    <p:sldLayoutId id="2147483963" r:id="rId38"/>
    <p:sldLayoutId id="2147483964" r:id="rId39"/>
    <p:sldLayoutId id="2147483965" r:id="rId40"/>
    <p:sldLayoutId id="2147483966" r:id="rId41"/>
    <p:sldLayoutId id="2147483967" r:id="rId42"/>
    <p:sldLayoutId id="2147483968" r:id="rId43"/>
    <p:sldLayoutId id="2147483969" r:id="rId44"/>
    <p:sldLayoutId id="2147483970" r:id="rId45"/>
    <p:sldLayoutId id="2147483971" r:id="rId46"/>
    <p:sldLayoutId id="2147483972" r:id="rId47"/>
    <p:sldLayoutId id="2147483973" r:id="rId48"/>
    <p:sldLayoutId id="2147483974" r:id="rId49"/>
    <p:sldLayoutId id="2147483975" r:id="rId50"/>
    <p:sldLayoutId id="2147483977" r:id="rId51"/>
    <p:sldLayoutId id="2147484407" r:id="rId52"/>
  </p:sldLayoutIdLst>
  <p:txStyles>
    <p:titleStyle>
      <a:lvl1pPr algn="l" defTabSz="914232" rtl="0" eaLnBrk="1" latinLnBrk="0" hangingPunct="1">
        <a:lnSpc>
          <a:spcPct val="90000"/>
        </a:lnSpc>
        <a:spcBef>
          <a:spcPct val="0"/>
        </a:spcBef>
        <a:buNone/>
        <a:defRPr lang="en-US" sz="3600" b="0" kern="1200" dirty="0">
          <a:solidFill>
            <a:schemeClr val="accent2"/>
          </a:solidFill>
          <a:latin typeface="+mj-lt"/>
          <a:ea typeface="+mj-ea"/>
          <a:cs typeface="+mj-cs"/>
        </a:defRPr>
      </a:lvl1pPr>
    </p:titleStyle>
    <p:bodyStyle>
      <a:lvl1pPr marL="228559" indent="-228559" algn="l" defTabSz="914232" rtl="0" eaLnBrk="1" latinLnBrk="0" hangingPunct="1">
        <a:lnSpc>
          <a:spcPct val="90000"/>
        </a:lnSpc>
        <a:spcBef>
          <a:spcPts val="1800"/>
        </a:spcBef>
        <a:buFont typeface="Arial" panose="020B0604020202020204" pitchFamily="34" charset="0"/>
        <a:buChar char="•"/>
        <a:defRPr sz="2400" kern="1200">
          <a:solidFill>
            <a:schemeClr val="tx2"/>
          </a:solidFill>
          <a:latin typeface="+mn-lt"/>
          <a:ea typeface="+mn-ea"/>
          <a:cs typeface="+mn-cs"/>
        </a:defRPr>
      </a:lvl1pPr>
      <a:lvl2pPr marL="685674" indent="-228559" algn="l" defTabSz="914232" rtl="0" eaLnBrk="1" latinLnBrk="0" hangingPunct="1">
        <a:lnSpc>
          <a:spcPct val="90000"/>
        </a:lnSpc>
        <a:spcBef>
          <a:spcPts val="1200"/>
        </a:spcBef>
        <a:buFont typeface="Century Gothic" panose="020B0502020202020204" pitchFamily="34" charset="0"/>
        <a:buChar char="–"/>
        <a:defRPr sz="2000" kern="1200">
          <a:solidFill>
            <a:schemeClr val="tx2"/>
          </a:solidFill>
          <a:latin typeface="+mn-lt"/>
          <a:ea typeface="+mn-ea"/>
          <a:cs typeface="+mn-cs"/>
        </a:defRPr>
      </a:lvl2pPr>
      <a:lvl3pPr marL="1142788" indent="-228559" algn="l" defTabSz="914232" rtl="0" eaLnBrk="1" latinLnBrk="0" hangingPunct="1">
        <a:lnSpc>
          <a:spcPct val="90000"/>
        </a:lnSpc>
        <a:spcBef>
          <a:spcPts val="1200"/>
        </a:spcBef>
        <a:buFont typeface="Arial" panose="020B0604020202020204" pitchFamily="34" charset="0"/>
        <a:buChar char="•"/>
        <a:defRPr sz="1800" kern="1200">
          <a:solidFill>
            <a:schemeClr val="tx2"/>
          </a:solidFill>
          <a:latin typeface="+mn-lt"/>
          <a:ea typeface="+mn-ea"/>
          <a:cs typeface="+mn-cs"/>
        </a:defRPr>
      </a:lvl3pPr>
      <a:lvl4pPr marL="1599904" indent="-228559" algn="l" defTabSz="914232" rtl="0" eaLnBrk="1" latinLnBrk="0" hangingPunct="1">
        <a:lnSpc>
          <a:spcPct val="90000"/>
        </a:lnSpc>
        <a:spcBef>
          <a:spcPts val="600"/>
        </a:spcBef>
        <a:buFont typeface="Century Gothic" panose="020B0502020202020204" pitchFamily="34" charset="0"/>
        <a:buChar char="–"/>
        <a:defRPr sz="1600" kern="1200">
          <a:solidFill>
            <a:schemeClr val="tx2"/>
          </a:solidFill>
          <a:latin typeface="+mn-lt"/>
          <a:ea typeface="+mn-ea"/>
          <a:cs typeface="+mn-cs"/>
        </a:defRPr>
      </a:lvl4pPr>
      <a:lvl5pPr marL="2057021" indent="-228559" algn="l" defTabSz="914232" rtl="0" eaLnBrk="1" latinLnBrk="0" hangingPunct="1">
        <a:lnSpc>
          <a:spcPct val="90000"/>
        </a:lnSpc>
        <a:spcBef>
          <a:spcPts val="600"/>
        </a:spcBef>
        <a:buFont typeface="Arial" panose="020B0604020202020204" pitchFamily="34" charset="0"/>
        <a:buChar char="•"/>
        <a:defRPr sz="1400" kern="1200">
          <a:solidFill>
            <a:schemeClr val="tx2"/>
          </a:solidFill>
          <a:latin typeface="+mn-lt"/>
          <a:ea typeface="+mn-ea"/>
          <a:cs typeface="+mn-cs"/>
        </a:defRPr>
      </a:lvl5pPr>
      <a:lvl6pPr marL="2514135" indent="-228559" algn="l" defTabSz="9142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49" indent="-228559" algn="l" defTabSz="9142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7" indent="-228559" algn="l" defTabSz="9142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83" indent="-228559" algn="l" defTabSz="9142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32" rtl="0" eaLnBrk="1" latinLnBrk="0" hangingPunct="1">
        <a:defRPr sz="1800" kern="1200">
          <a:solidFill>
            <a:schemeClr val="tx1"/>
          </a:solidFill>
          <a:latin typeface="+mn-lt"/>
          <a:ea typeface="+mn-ea"/>
          <a:cs typeface="+mn-cs"/>
        </a:defRPr>
      </a:lvl1pPr>
      <a:lvl2pPr marL="457116" algn="l" defTabSz="914232" rtl="0" eaLnBrk="1" latinLnBrk="0" hangingPunct="1">
        <a:defRPr sz="1800" kern="1200">
          <a:solidFill>
            <a:schemeClr val="tx1"/>
          </a:solidFill>
          <a:latin typeface="+mn-lt"/>
          <a:ea typeface="+mn-ea"/>
          <a:cs typeface="+mn-cs"/>
        </a:defRPr>
      </a:lvl2pPr>
      <a:lvl3pPr marL="914232" algn="l" defTabSz="914232" rtl="0" eaLnBrk="1" latinLnBrk="0" hangingPunct="1">
        <a:defRPr sz="1800" kern="1200">
          <a:solidFill>
            <a:schemeClr val="tx1"/>
          </a:solidFill>
          <a:latin typeface="+mn-lt"/>
          <a:ea typeface="+mn-ea"/>
          <a:cs typeface="+mn-cs"/>
        </a:defRPr>
      </a:lvl3pPr>
      <a:lvl4pPr marL="1371345" algn="l" defTabSz="914232" rtl="0" eaLnBrk="1" latinLnBrk="0" hangingPunct="1">
        <a:defRPr sz="1800" kern="1200">
          <a:solidFill>
            <a:schemeClr val="tx1"/>
          </a:solidFill>
          <a:latin typeface="+mn-lt"/>
          <a:ea typeface="+mn-ea"/>
          <a:cs typeface="+mn-cs"/>
        </a:defRPr>
      </a:lvl4pPr>
      <a:lvl5pPr marL="1828463" algn="l" defTabSz="914232" rtl="0" eaLnBrk="1" latinLnBrk="0" hangingPunct="1">
        <a:defRPr sz="1800" kern="1200">
          <a:solidFill>
            <a:schemeClr val="tx1"/>
          </a:solidFill>
          <a:latin typeface="+mn-lt"/>
          <a:ea typeface="+mn-ea"/>
          <a:cs typeface="+mn-cs"/>
        </a:defRPr>
      </a:lvl5pPr>
      <a:lvl6pPr marL="2285579" algn="l" defTabSz="914232" rtl="0" eaLnBrk="1" latinLnBrk="0" hangingPunct="1">
        <a:defRPr sz="1800" kern="1200">
          <a:solidFill>
            <a:schemeClr val="tx1"/>
          </a:solidFill>
          <a:latin typeface="+mn-lt"/>
          <a:ea typeface="+mn-ea"/>
          <a:cs typeface="+mn-cs"/>
        </a:defRPr>
      </a:lvl6pPr>
      <a:lvl7pPr marL="2742692" algn="l" defTabSz="914232" rtl="0" eaLnBrk="1" latinLnBrk="0" hangingPunct="1">
        <a:defRPr sz="1800" kern="1200">
          <a:solidFill>
            <a:schemeClr val="tx1"/>
          </a:solidFill>
          <a:latin typeface="+mn-lt"/>
          <a:ea typeface="+mn-ea"/>
          <a:cs typeface="+mn-cs"/>
        </a:defRPr>
      </a:lvl7pPr>
      <a:lvl8pPr marL="3199808" algn="l" defTabSz="914232" rtl="0" eaLnBrk="1" latinLnBrk="0" hangingPunct="1">
        <a:defRPr sz="1800" kern="1200">
          <a:solidFill>
            <a:schemeClr val="tx1"/>
          </a:solidFill>
          <a:latin typeface="+mn-lt"/>
          <a:ea typeface="+mn-ea"/>
          <a:cs typeface="+mn-cs"/>
        </a:defRPr>
      </a:lvl8pPr>
      <a:lvl9pPr marL="3656925" algn="l" defTabSz="9142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00">
          <p15:clr>
            <a:srgbClr val="F26B43"/>
          </p15:clr>
        </p15:guide>
        <p15:guide id="2" pos="2940">
          <p15:clr>
            <a:srgbClr val="F26B43"/>
          </p15:clr>
        </p15:guide>
        <p15:guide id="3" pos="6400">
          <p15:clr>
            <a:srgbClr val="F26B43"/>
          </p15:clr>
        </p15:guide>
        <p15:guide id="5" orient="horz" pos="2160">
          <p15:clr>
            <a:srgbClr val="F26B43"/>
          </p15:clr>
        </p15:guide>
        <p15:guide id="6" pos="3528">
          <p15:clr>
            <a:srgbClr val="F26B43"/>
          </p15:clr>
        </p15:guide>
        <p15:guide id="7" pos="7680">
          <p15:clr>
            <a:srgbClr val="F26B43"/>
          </p15:clr>
        </p15:guide>
        <p15:guide id="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13FEBE-0ADD-400A-8591-796E2C27754A}"/>
              </a:ext>
            </a:extLst>
          </p:cNvPr>
          <p:cNvSpPr/>
          <p:nvPr userDrawn="1"/>
        </p:nvSpPr>
        <p:spPr>
          <a:xfrm>
            <a:off x="0" y="0"/>
            <a:ext cx="12192000" cy="12177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1" name="Arrow: Chevron 10">
            <a:extLst>
              <a:ext uri="{FF2B5EF4-FFF2-40B4-BE49-F238E27FC236}">
                <a16:creationId xmlns:a16="http://schemas.microsoft.com/office/drawing/2014/main" id="{95CF9167-8ABB-4038-A669-B0B4C334CD85}"/>
              </a:ext>
            </a:extLst>
          </p:cNvPr>
          <p:cNvSpPr/>
          <p:nvPr userDrawn="1"/>
        </p:nvSpPr>
        <p:spPr>
          <a:xfrm>
            <a:off x="9583458" y="0"/>
            <a:ext cx="692642" cy="1217776"/>
          </a:xfrm>
          <a:prstGeom prst="chevron">
            <a:avLst>
              <a:gd name="adj" fmla="val 916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1"/>
              </a:solidFill>
            </a:endParaRPr>
          </a:p>
        </p:txBody>
      </p:sp>
      <p:sp>
        <p:nvSpPr>
          <p:cNvPr id="3" name="Text Placeholder 2">
            <a:extLst>
              <a:ext uri="{FF2B5EF4-FFF2-40B4-BE49-F238E27FC236}">
                <a16:creationId xmlns:a16="http://schemas.microsoft.com/office/drawing/2014/main" id="{DDE9DDA0-74AF-864C-8FDB-6BD40DC6C78A}"/>
              </a:ext>
            </a:extLst>
          </p:cNvPr>
          <p:cNvSpPr>
            <a:spLocks noGrp="1"/>
          </p:cNvSpPr>
          <p:nvPr>
            <p:ph type="body" idx="1"/>
          </p:nvPr>
        </p:nvSpPr>
        <p:spPr>
          <a:xfrm>
            <a:off x="466446" y="1490133"/>
            <a:ext cx="11259109" cy="483115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30D4912-AB3B-F848-86D4-74E9BFE87F4A}"/>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21" name="TextBox 20">
            <a:extLst>
              <a:ext uri="{FF2B5EF4-FFF2-40B4-BE49-F238E27FC236}">
                <a16:creationId xmlns:a16="http://schemas.microsoft.com/office/drawing/2014/main" id="{23C9145B-7772-FD46-BF2E-AB2A0B4F8B32}"/>
              </a:ext>
            </a:extLst>
          </p:cNvPr>
          <p:cNvSpPr txBox="1"/>
          <p:nvPr/>
        </p:nvSpPr>
        <p:spPr>
          <a:xfrm>
            <a:off x="333638" y="605484"/>
            <a:ext cx="184731" cy="424732"/>
          </a:xfrm>
          <a:prstGeom prst="rect">
            <a:avLst/>
          </a:prstGeom>
          <a:noFill/>
        </p:spPr>
        <p:txBody>
          <a:bodyPr wrap="none" rtlCol="0">
            <a:spAutoFit/>
          </a:bodyPr>
          <a:lstStyle/>
          <a:p>
            <a:endParaRPr lang="en-US" sz="2160"/>
          </a:p>
        </p:txBody>
      </p:sp>
      <p:sp>
        <p:nvSpPr>
          <p:cNvPr id="9" name="TextBox 8">
            <a:extLst>
              <a:ext uri="{FF2B5EF4-FFF2-40B4-BE49-F238E27FC236}">
                <a16:creationId xmlns:a16="http://schemas.microsoft.com/office/drawing/2014/main" id="{18EEF019-7782-43B8-B4A5-E5B115669F4F}"/>
              </a:ext>
            </a:extLst>
          </p:cNvPr>
          <p:cNvSpPr txBox="1"/>
          <p:nvPr userDrawn="1"/>
        </p:nvSpPr>
        <p:spPr>
          <a:xfrm>
            <a:off x="333638" y="605484"/>
            <a:ext cx="184731" cy="424732"/>
          </a:xfrm>
          <a:prstGeom prst="rect">
            <a:avLst/>
          </a:prstGeom>
          <a:noFill/>
        </p:spPr>
        <p:txBody>
          <a:bodyPr wrap="none" rtlCol="0">
            <a:spAutoFit/>
          </a:bodyPr>
          <a:lstStyle/>
          <a:p>
            <a:endParaRPr lang="en-US" sz="2160"/>
          </a:p>
        </p:txBody>
      </p:sp>
      <p:pic>
        <p:nvPicPr>
          <p:cNvPr id="12" name="Graphic 11">
            <a:extLst>
              <a:ext uri="{FF2B5EF4-FFF2-40B4-BE49-F238E27FC236}">
                <a16:creationId xmlns:a16="http://schemas.microsoft.com/office/drawing/2014/main" id="{5A68DC34-5F71-4CBB-8FDF-B0FDD552165F}"/>
              </a:ext>
            </a:extLst>
          </p:cNvPr>
          <p:cNvPicPr>
            <a:picLocks noChangeAspect="1"/>
          </p:cNvPicPr>
          <p:nvPr userDrawn="1"/>
        </p:nvPicPr>
        <p:blipFill>
          <a:blip r:embed="rId53" cstate="screen">
            <a:extLst>
              <a:ext uri="{28A0092B-C50C-407E-A947-70E740481C1C}">
                <a14:useLocalDpi xmlns:a14="http://schemas.microsoft.com/office/drawing/2010/main"/>
              </a:ext>
              <a:ext uri="{96DAC541-7B7A-43D3-8B79-37D633B846F1}">
                <asvg:svgBlip xmlns:asvg="http://schemas.microsoft.com/office/drawing/2016/SVG/main" r:embed="rId54"/>
              </a:ext>
            </a:extLst>
          </a:blip>
          <a:stretch>
            <a:fillRect/>
          </a:stretch>
        </p:blipFill>
        <p:spPr>
          <a:xfrm>
            <a:off x="10501878" y="355929"/>
            <a:ext cx="1356484" cy="461921"/>
          </a:xfrm>
          <a:prstGeom prst="rect">
            <a:avLst/>
          </a:prstGeom>
        </p:spPr>
      </p:pic>
      <p:pic>
        <p:nvPicPr>
          <p:cNvPr id="13" name="Picture 12">
            <a:extLst>
              <a:ext uri="{FF2B5EF4-FFF2-40B4-BE49-F238E27FC236}">
                <a16:creationId xmlns:a16="http://schemas.microsoft.com/office/drawing/2014/main" id="{01C80509-9892-4140-96A1-295BB878770A}"/>
              </a:ext>
            </a:extLst>
          </p:cNvPr>
          <p:cNvPicPr>
            <a:picLocks noChangeAspect="1"/>
          </p:cNvPicPr>
          <p:nvPr userDrawn="1"/>
        </p:nvPicPr>
        <p:blipFill>
          <a:blip r:embed="rId55">
            <a:extLst>
              <a:ext uri="{96DAC541-7B7A-43D3-8B79-37D633B846F1}">
                <asvg:svgBlip xmlns:asvg="http://schemas.microsoft.com/office/drawing/2016/SVG/main" r:embed="rId56"/>
              </a:ext>
            </a:extLst>
          </a:blip>
          <a:srcRect/>
          <a:stretch/>
        </p:blipFill>
        <p:spPr>
          <a:xfrm>
            <a:off x="245788" y="379356"/>
            <a:ext cx="659243" cy="494432"/>
          </a:xfrm>
          <a:prstGeom prst="rect">
            <a:avLst/>
          </a:prstGeom>
          <a:ln>
            <a:noFill/>
          </a:ln>
        </p:spPr>
      </p:pic>
      <p:sp>
        <p:nvSpPr>
          <p:cNvPr id="14" name="Arrow: Pentagon 13">
            <a:extLst>
              <a:ext uri="{FF2B5EF4-FFF2-40B4-BE49-F238E27FC236}">
                <a16:creationId xmlns:a16="http://schemas.microsoft.com/office/drawing/2014/main" id="{8FE36C73-CE35-4628-B00F-B584E7A0ABEE}"/>
              </a:ext>
            </a:extLst>
          </p:cNvPr>
          <p:cNvSpPr/>
          <p:nvPr userDrawn="1"/>
        </p:nvSpPr>
        <p:spPr>
          <a:xfrm>
            <a:off x="1" y="0"/>
            <a:ext cx="1118075" cy="1217776"/>
          </a:xfrm>
          <a:prstGeom prst="homePlate">
            <a:avLst>
              <a:gd name="adj" fmla="val 669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5" name="Title Placeholder 4">
            <a:extLst>
              <a:ext uri="{FF2B5EF4-FFF2-40B4-BE49-F238E27FC236}">
                <a16:creationId xmlns:a16="http://schemas.microsoft.com/office/drawing/2014/main" id="{27E571A6-6E19-4327-9A75-BB889188369B}"/>
              </a:ext>
            </a:extLst>
          </p:cNvPr>
          <p:cNvSpPr>
            <a:spLocks noGrp="1"/>
          </p:cNvSpPr>
          <p:nvPr>
            <p:ph type="title"/>
          </p:nvPr>
        </p:nvSpPr>
        <p:spPr>
          <a:xfrm>
            <a:off x="1204801" y="101600"/>
            <a:ext cx="8344789" cy="1116177"/>
          </a:xfrm>
          <a:prstGeom prst="rect">
            <a:avLst/>
          </a:prstGeom>
        </p:spPr>
        <p:txBody>
          <a:bodyPr vert="horz" lIns="91440" tIns="45720" rIns="91440" bIns="45720" rtlCol="0" anchor="ctr" anchorCtr="0">
            <a:noAutofit/>
          </a:bodyPr>
          <a:lstStyle/>
          <a:p>
            <a:pPr marL="0" lvl="0">
              <a:lnSpc>
                <a:spcPct val="85000"/>
              </a:lnSpc>
            </a:pPr>
            <a:r>
              <a:rPr lang="en-US"/>
              <a:t>Click to edit </a:t>
            </a:r>
            <a:br>
              <a:rPr lang="en-US"/>
            </a:br>
            <a:r>
              <a:rPr lang="en-US"/>
              <a:t>Master title style</a:t>
            </a:r>
          </a:p>
        </p:txBody>
      </p:sp>
      <p:pic>
        <p:nvPicPr>
          <p:cNvPr id="18" name="Picture 17">
            <a:extLst>
              <a:ext uri="{FF2B5EF4-FFF2-40B4-BE49-F238E27FC236}">
                <a16:creationId xmlns:a16="http://schemas.microsoft.com/office/drawing/2014/main" id="{4AB9CC71-7C95-4699-8D0E-1CB756394CD3}"/>
              </a:ext>
            </a:extLst>
          </p:cNvPr>
          <p:cNvPicPr>
            <a:picLocks noChangeAspect="1"/>
          </p:cNvPicPr>
          <p:nvPr userDrawn="1"/>
        </p:nvPicPr>
        <p:blipFill>
          <a:blip r:embed="rId57">
            <a:extLst>
              <a:ext uri="{96DAC541-7B7A-43D3-8B79-37D633B846F1}">
                <asvg:svgBlip xmlns:asvg="http://schemas.microsoft.com/office/drawing/2016/SVG/main" r:embed="rId58"/>
              </a:ext>
            </a:extLst>
          </a:blip>
          <a:srcRect/>
          <a:stretch/>
        </p:blipFill>
        <p:spPr>
          <a:xfrm>
            <a:off x="235799" y="358072"/>
            <a:ext cx="679218" cy="509414"/>
          </a:xfrm>
          <a:prstGeom prst="rect">
            <a:avLst/>
          </a:prstGeom>
          <a:ln>
            <a:noFill/>
          </a:ln>
        </p:spPr>
      </p:pic>
      <p:sp>
        <p:nvSpPr>
          <p:cNvPr id="7" name="Footer Placeholder 6">
            <a:extLst>
              <a:ext uri="{FF2B5EF4-FFF2-40B4-BE49-F238E27FC236}">
                <a16:creationId xmlns:a16="http://schemas.microsoft.com/office/drawing/2014/main" id="{A654E314-87F2-4A80-956C-2CE018D2F6E4}"/>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
        <p:nvSpPr>
          <p:cNvPr id="4" name="TextBox 3">
            <a:extLst>
              <a:ext uri="{FF2B5EF4-FFF2-40B4-BE49-F238E27FC236}">
                <a16:creationId xmlns:a16="http://schemas.microsoft.com/office/drawing/2014/main" id="{8456EEE5-5026-4E91-68B4-6E8C4A076E0D}"/>
              </a:ext>
            </a:extLst>
          </p:cNvPr>
          <p:cNvSpPr txBox="1"/>
          <p:nvPr>
            <p:extLst>
              <p:ext uri="{1162E1C5-73C7-4A58-AE30-91384D911F3F}">
                <p184:classification xmlns:p184="http://schemas.microsoft.com/office/powerpoint/2018/4/main" val="ftr"/>
              </p:ext>
            </p:extLst>
          </p:nvPr>
        </p:nvSpPr>
        <p:spPr>
          <a:xfrm>
            <a:off x="4619625" y="6672580"/>
            <a:ext cx="3019425" cy="121920"/>
          </a:xfrm>
          <a:prstGeom prst="rect">
            <a:avLst/>
          </a:prstGeom>
        </p:spPr>
        <p:txBody>
          <a:bodyPr horzOverflow="overflow" lIns="0" tIns="0" rIns="0" bIns="0">
            <a:spAutoFit/>
          </a:bodyPr>
          <a:lstStyle/>
          <a:p>
            <a:pPr algn="l"/>
            <a:r>
              <a:rPr lang="en-US" sz="800">
                <a:solidFill>
                  <a:srgbClr val="737373"/>
                </a:solidFill>
                <a:latin typeface="Calibri" panose="020F0502020204030204" pitchFamily="34" charset="0"/>
                <a:cs typeface="Calibri" panose="020F0502020204030204" pitchFamily="34" charset="0"/>
              </a:rPr>
              <a:t>Boston Scientific General – Access Limited to all Internal BSC Personnel.  </a:t>
            </a:r>
          </a:p>
        </p:txBody>
      </p:sp>
    </p:spTree>
    <p:extLst>
      <p:ext uri="{BB962C8B-B14F-4D97-AF65-F5344CB8AC3E}">
        <p14:creationId xmlns:p14="http://schemas.microsoft.com/office/powerpoint/2010/main" val="361333812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 id="2147483740" r:id="rId26"/>
    <p:sldLayoutId id="2147483741" r:id="rId27"/>
    <p:sldLayoutId id="2147483742" r:id="rId28"/>
    <p:sldLayoutId id="2147483743" r:id="rId29"/>
    <p:sldLayoutId id="2147483744" r:id="rId30"/>
    <p:sldLayoutId id="2147483745" r:id="rId31"/>
    <p:sldLayoutId id="2147483746" r:id="rId32"/>
    <p:sldLayoutId id="2147483747" r:id="rId33"/>
    <p:sldLayoutId id="2147483748" r:id="rId34"/>
    <p:sldLayoutId id="2147483749" r:id="rId35"/>
    <p:sldLayoutId id="2147483750" r:id="rId36"/>
    <p:sldLayoutId id="2147483751" r:id="rId37"/>
    <p:sldLayoutId id="2147483752" r:id="rId38"/>
    <p:sldLayoutId id="2147483753" r:id="rId39"/>
    <p:sldLayoutId id="2147483754" r:id="rId40"/>
    <p:sldLayoutId id="2147483755" r:id="rId41"/>
    <p:sldLayoutId id="2147483756" r:id="rId42"/>
    <p:sldLayoutId id="2147483757" r:id="rId43"/>
    <p:sldLayoutId id="2147483758" r:id="rId44"/>
    <p:sldLayoutId id="2147483759" r:id="rId45"/>
    <p:sldLayoutId id="2147483760" r:id="rId46"/>
    <p:sldLayoutId id="2147483761" r:id="rId47"/>
    <p:sldLayoutId id="2147483762" r:id="rId48"/>
    <p:sldLayoutId id="2147483763" r:id="rId49"/>
    <p:sldLayoutId id="2147483764" r:id="rId50"/>
    <p:sldLayoutId id="2147483765" r:id="rId51"/>
  </p:sldLayoutIdLst>
  <p:hf hdr="0" dt="0"/>
  <p:txStyles>
    <p:titleStyle>
      <a:lvl1pPr algn="l" defTabSz="914232" rtl="0" eaLnBrk="1" latinLnBrk="0" hangingPunct="1">
        <a:lnSpc>
          <a:spcPct val="90000"/>
        </a:lnSpc>
        <a:spcBef>
          <a:spcPct val="0"/>
        </a:spcBef>
        <a:buNone/>
        <a:defRPr lang="en-US" sz="3600" b="0" kern="1200" dirty="0">
          <a:solidFill>
            <a:schemeClr val="tx2"/>
          </a:solidFill>
          <a:latin typeface="+mj-lt"/>
          <a:ea typeface="+mj-ea"/>
          <a:cs typeface="+mj-cs"/>
        </a:defRPr>
      </a:lvl1pPr>
    </p:titleStyle>
    <p:bodyStyle>
      <a:lvl1pPr marL="228559" indent="-228559" algn="l" defTabSz="914232" rtl="0" eaLnBrk="1" latinLnBrk="0" hangingPunct="1">
        <a:lnSpc>
          <a:spcPct val="90000"/>
        </a:lnSpc>
        <a:spcBef>
          <a:spcPts val="1800"/>
        </a:spcBef>
        <a:buFont typeface="Arial" panose="020B0604020202020204" pitchFamily="34" charset="0"/>
        <a:buChar char="•"/>
        <a:defRPr sz="2400" kern="1200">
          <a:solidFill>
            <a:schemeClr val="tx2"/>
          </a:solidFill>
          <a:latin typeface="+mn-lt"/>
          <a:ea typeface="+mn-ea"/>
          <a:cs typeface="+mn-cs"/>
        </a:defRPr>
      </a:lvl1pPr>
      <a:lvl2pPr marL="685674" indent="-228559" algn="l" defTabSz="914232" rtl="0" eaLnBrk="1" latinLnBrk="0" hangingPunct="1">
        <a:lnSpc>
          <a:spcPct val="90000"/>
        </a:lnSpc>
        <a:spcBef>
          <a:spcPts val="1200"/>
        </a:spcBef>
        <a:buFont typeface="Century Gothic" panose="020B0502020202020204" pitchFamily="34" charset="0"/>
        <a:buChar char="–"/>
        <a:defRPr sz="2000" kern="1200">
          <a:solidFill>
            <a:schemeClr val="tx2"/>
          </a:solidFill>
          <a:latin typeface="+mn-lt"/>
          <a:ea typeface="+mn-ea"/>
          <a:cs typeface="+mn-cs"/>
        </a:defRPr>
      </a:lvl2pPr>
      <a:lvl3pPr marL="1142788" indent="-228559" algn="l" defTabSz="914232" rtl="0" eaLnBrk="1" latinLnBrk="0" hangingPunct="1">
        <a:lnSpc>
          <a:spcPct val="90000"/>
        </a:lnSpc>
        <a:spcBef>
          <a:spcPts val="1200"/>
        </a:spcBef>
        <a:buFont typeface="Arial" panose="020B0604020202020204" pitchFamily="34" charset="0"/>
        <a:buChar char="•"/>
        <a:defRPr sz="1800" kern="1200">
          <a:solidFill>
            <a:schemeClr val="tx2"/>
          </a:solidFill>
          <a:latin typeface="+mn-lt"/>
          <a:ea typeface="+mn-ea"/>
          <a:cs typeface="+mn-cs"/>
        </a:defRPr>
      </a:lvl3pPr>
      <a:lvl4pPr marL="1599904" indent="-228559" algn="l" defTabSz="914232" rtl="0" eaLnBrk="1" latinLnBrk="0" hangingPunct="1">
        <a:lnSpc>
          <a:spcPct val="90000"/>
        </a:lnSpc>
        <a:spcBef>
          <a:spcPts val="600"/>
        </a:spcBef>
        <a:buFont typeface="Century Gothic" panose="020B0502020202020204" pitchFamily="34" charset="0"/>
        <a:buChar char="–"/>
        <a:defRPr sz="1600" kern="1200">
          <a:solidFill>
            <a:schemeClr val="tx2"/>
          </a:solidFill>
          <a:latin typeface="+mn-lt"/>
          <a:ea typeface="+mn-ea"/>
          <a:cs typeface="+mn-cs"/>
        </a:defRPr>
      </a:lvl4pPr>
      <a:lvl5pPr marL="2057021" indent="-228559" algn="l" defTabSz="914232" rtl="0" eaLnBrk="1" latinLnBrk="0" hangingPunct="1">
        <a:lnSpc>
          <a:spcPct val="90000"/>
        </a:lnSpc>
        <a:spcBef>
          <a:spcPts val="600"/>
        </a:spcBef>
        <a:buFont typeface="Arial" panose="020B0604020202020204" pitchFamily="34" charset="0"/>
        <a:buChar char="•"/>
        <a:defRPr sz="1400" kern="1200">
          <a:solidFill>
            <a:schemeClr val="tx2"/>
          </a:solidFill>
          <a:latin typeface="+mn-lt"/>
          <a:ea typeface="+mn-ea"/>
          <a:cs typeface="+mn-cs"/>
        </a:defRPr>
      </a:lvl5pPr>
      <a:lvl6pPr marL="2514135" indent="-228559" algn="l" defTabSz="9142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49" indent="-228559" algn="l" defTabSz="9142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7" indent="-228559" algn="l" defTabSz="9142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83" indent="-228559" algn="l" defTabSz="9142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32" rtl="0" eaLnBrk="1" latinLnBrk="0" hangingPunct="1">
        <a:defRPr sz="1800" kern="1200">
          <a:solidFill>
            <a:schemeClr val="tx1"/>
          </a:solidFill>
          <a:latin typeface="+mn-lt"/>
          <a:ea typeface="+mn-ea"/>
          <a:cs typeface="+mn-cs"/>
        </a:defRPr>
      </a:lvl1pPr>
      <a:lvl2pPr marL="457116" algn="l" defTabSz="914232" rtl="0" eaLnBrk="1" latinLnBrk="0" hangingPunct="1">
        <a:defRPr sz="1800" kern="1200">
          <a:solidFill>
            <a:schemeClr val="tx1"/>
          </a:solidFill>
          <a:latin typeface="+mn-lt"/>
          <a:ea typeface="+mn-ea"/>
          <a:cs typeface="+mn-cs"/>
        </a:defRPr>
      </a:lvl2pPr>
      <a:lvl3pPr marL="914232" algn="l" defTabSz="914232" rtl="0" eaLnBrk="1" latinLnBrk="0" hangingPunct="1">
        <a:defRPr sz="1800" kern="1200">
          <a:solidFill>
            <a:schemeClr val="tx1"/>
          </a:solidFill>
          <a:latin typeface="+mn-lt"/>
          <a:ea typeface="+mn-ea"/>
          <a:cs typeface="+mn-cs"/>
        </a:defRPr>
      </a:lvl3pPr>
      <a:lvl4pPr marL="1371345" algn="l" defTabSz="914232" rtl="0" eaLnBrk="1" latinLnBrk="0" hangingPunct="1">
        <a:defRPr sz="1800" kern="1200">
          <a:solidFill>
            <a:schemeClr val="tx1"/>
          </a:solidFill>
          <a:latin typeface="+mn-lt"/>
          <a:ea typeface="+mn-ea"/>
          <a:cs typeface="+mn-cs"/>
        </a:defRPr>
      </a:lvl4pPr>
      <a:lvl5pPr marL="1828463" algn="l" defTabSz="914232" rtl="0" eaLnBrk="1" latinLnBrk="0" hangingPunct="1">
        <a:defRPr sz="1800" kern="1200">
          <a:solidFill>
            <a:schemeClr val="tx1"/>
          </a:solidFill>
          <a:latin typeface="+mn-lt"/>
          <a:ea typeface="+mn-ea"/>
          <a:cs typeface="+mn-cs"/>
        </a:defRPr>
      </a:lvl5pPr>
      <a:lvl6pPr marL="2285579" algn="l" defTabSz="914232" rtl="0" eaLnBrk="1" latinLnBrk="0" hangingPunct="1">
        <a:defRPr sz="1800" kern="1200">
          <a:solidFill>
            <a:schemeClr val="tx1"/>
          </a:solidFill>
          <a:latin typeface="+mn-lt"/>
          <a:ea typeface="+mn-ea"/>
          <a:cs typeface="+mn-cs"/>
        </a:defRPr>
      </a:lvl6pPr>
      <a:lvl7pPr marL="2742692" algn="l" defTabSz="914232" rtl="0" eaLnBrk="1" latinLnBrk="0" hangingPunct="1">
        <a:defRPr sz="1800" kern="1200">
          <a:solidFill>
            <a:schemeClr val="tx1"/>
          </a:solidFill>
          <a:latin typeface="+mn-lt"/>
          <a:ea typeface="+mn-ea"/>
          <a:cs typeface="+mn-cs"/>
        </a:defRPr>
      </a:lvl7pPr>
      <a:lvl8pPr marL="3199808" algn="l" defTabSz="914232" rtl="0" eaLnBrk="1" latinLnBrk="0" hangingPunct="1">
        <a:defRPr sz="1800" kern="1200">
          <a:solidFill>
            <a:schemeClr val="tx1"/>
          </a:solidFill>
          <a:latin typeface="+mn-lt"/>
          <a:ea typeface="+mn-ea"/>
          <a:cs typeface="+mn-cs"/>
        </a:defRPr>
      </a:lvl8pPr>
      <a:lvl9pPr marL="3656925" algn="l" defTabSz="9142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00">
          <p15:clr>
            <a:srgbClr val="F26B43"/>
          </p15:clr>
        </p15:guide>
        <p15:guide id="2" pos="2940">
          <p15:clr>
            <a:srgbClr val="F26B43"/>
          </p15:clr>
        </p15:guide>
        <p15:guide id="3" pos="6400">
          <p15:clr>
            <a:srgbClr val="F26B43"/>
          </p15:clr>
        </p15:guide>
        <p15:guide id="5" orient="horz" pos="2160">
          <p15:clr>
            <a:srgbClr val="F26B43"/>
          </p15:clr>
        </p15:guide>
        <p15:guide id="6" pos="3528">
          <p15:clr>
            <a:srgbClr val="F26B43"/>
          </p15:clr>
        </p15:guide>
        <p15:guide id="7" pos="7680">
          <p15:clr>
            <a:srgbClr val="F26B43"/>
          </p15:clr>
        </p15:guide>
        <p15:guide id="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A9A073-C08B-C94E-A8B3-73ABA59ACCD8}"/>
              </a:ext>
            </a:extLst>
          </p:cNvPr>
          <p:cNvSpPr>
            <a:spLocks noGrp="1"/>
          </p:cNvSpPr>
          <p:nvPr>
            <p:ph type="title"/>
          </p:nvPr>
        </p:nvSpPr>
        <p:spPr>
          <a:xfrm>
            <a:off x="1178011" y="205622"/>
            <a:ext cx="9269200" cy="566217"/>
          </a:xfrm>
          <a:prstGeom prst="rect">
            <a:avLst/>
          </a:prstGeom>
        </p:spPr>
        <p:txBody>
          <a:bodyPr vert="horz" lIns="0" tIns="45720" rIns="91440" bIns="45720" rtlCol="0" anchor="t" anchorCtr="0">
            <a:noAutofit/>
          </a:bodyPr>
          <a:lstStyle/>
          <a:p>
            <a:pPr marL="0" lvl="0"/>
            <a:r>
              <a:rPr lang="en-US"/>
              <a:t>Click to edit </a:t>
            </a:r>
            <a:br>
              <a:rPr lang="en-US"/>
            </a:br>
            <a:r>
              <a:rPr lang="en-US"/>
              <a:t>Master title style</a:t>
            </a:r>
          </a:p>
        </p:txBody>
      </p:sp>
      <p:sp>
        <p:nvSpPr>
          <p:cNvPr id="7" name="Rectangle 6">
            <a:extLst>
              <a:ext uri="{FF2B5EF4-FFF2-40B4-BE49-F238E27FC236}">
                <a16:creationId xmlns:a16="http://schemas.microsoft.com/office/drawing/2014/main" id="{2E9C8907-70B3-4342-A797-A3AF59FFA094}"/>
              </a:ext>
            </a:extLst>
          </p:cNvPr>
          <p:cNvSpPr/>
          <p:nvPr userDrawn="1"/>
        </p:nvSpPr>
        <p:spPr>
          <a:xfrm>
            <a:off x="0" y="6582508"/>
            <a:ext cx="12192000" cy="45719"/>
          </a:xfrm>
          <a:prstGeom prst="rect">
            <a:avLst/>
          </a:prstGeom>
          <a:gradFill flip="none" rotWithShape="1">
            <a:gsLst>
              <a:gs pos="0">
                <a:schemeClr val="accent1"/>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DDE9DDA0-74AF-864C-8FDB-6BD40DC6C78A}"/>
              </a:ext>
            </a:extLst>
          </p:cNvPr>
          <p:cNvSpPr>
            <a:spLocks noGrp="1"/>
          </p:cNvSpPr>
          <p:nvPr>
            <p:ph type="body" idx="1"/>
          </p:nvPr>
        </p:nvSpPr>
        <p:spPr>
          <a:xfrm>
            <a:off x="466446" y="1566547"/>
            <a:ext cx="11259109" cy="47901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30D4912-AB3B-F848-86D4-74E9BFE87F4A}"/>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21" name="TextBox 20">
            <a:extLst>
              <a:ext uri="{FF2B5EF4-FFF2-40B4-BE49-F238E27FC236}">
                <a16:creationId xmlns:a16="http://schemas.microsoft.com/office/drawing/2014/main" id="{23C9145B-7772-FD46-BF2E-AB2A0B4F8B32}"/>
              </a:ext>
            </a:extLst>
          </p:cNvPr>
          <p:cNvSpPr txBox="1"/>
          <p:nvPr/>
        </p:nvSpPr>
        <p:spPr>
          <a:xfrm>
            <a:off x="333638" y="605484"/>
            <a:ext cx="184731" cy="424732"/>
          </a:xfrm>
          <a:prstGeom prst="rect">
            <a:avLst/>
          </a:prstGeom>
          <a:noFill/>
        </p:spPr>
        <p:txBody>
          <a:bodyPr wrap="none" rtlCol="0">
            <a:spAutoFit/>
          </a:bodyPr>
          <a:lstStyle/>
          <a:p>
            <a:endParaRPr lang="en-US" sz="2160"/>
          </a:p>
        </p:txBody>
      </p:sp>
      <p:pic>
        <p:nvPicPr>
          <p:cNvPr id="12" name="Graphic 11">
            <a:extLst>
              <a:ext uri="{FF2B5EF4-FFF2-40B4-BE49-F238E27FC236}">
                <a16:creationId xmlns:a16="http://schemas.microsoft.com/office/drawing/2014/main" id="{817C6B67-5247-4659-AECB-71C615B8110A}"/>
              </a:ext>
            </a:extLst>
          </p:cNvPr>
          <p:cNvPicPr>
            <a:picLocks noChangeAspect="1"/>
          </p:cNvPicPr>
          <p:nvPr userDrawn="1"/>
        </p:nvPicPr>
        <p:blipFill>
          <a:blip r:embed="rId56" cstate="screen">
            <a:extLst>
              <a:ext uri="{28A0092B-C50C-407E-A947-70E740481C1C}">
                <a14:useLocalDpi xmlns:a14="http://schemas.microsoft.com/office/drawing/2010/main"/>
              </a:ext>
              <a:ext uri="{96DAC541-7B7A-43D3-8B79-37D633B846F1}">
                <asvg:svgBlip xmlns:asvg="http://schemas.microsoft.com/office/drawing/2016/SVG/main" r:embed="rId57"/>
              </a:ext>
            </a:extLst>
          </a:blip>
          <a:stretch>
            <a:fillRect/>
          </a:stretch>
        </p:blipFill>
        <p:spPr>
          <a:xfrm>
            <a:off x="10629212" y="256744"/>
            <a:ext cx="1252610" cy="426549"/>
          </a:xfrm>
          <a:prstGeom prst="rect">
            <a:avLst/>
          </a:prstGeom>
        </p:spPr>
      </p:pic>
      <p:sp>
        <p:nvSpPr>
          <p:cNvPr id="16" name="Rectangle 15">
            <a:extLst>
              <a:ext uri="{FF2B5EF4-FFF2-40B4-BE49-F238E27FC236}">
                <a16:creationId xmlns:a16="http://schemas.microsoft.com/office/drawing/2014/main" id="{B72A9105-8517-48B6-B10B-5769F1AA49F1}"/>
              </a:ext>
            </a:extLst>
          </p:cNvPr>
          <p:cNvSpPr/>
          <p:nvPr userDrawn="1"/>
        </p:nvSpPr>
        <p:spPr>
          <a:xfrm>
            <a:off x="0" y="1324679"/>
            <a:ext cx="12192000" cy="45720"/>
          </a:xfrm>
          <a:prstGeom prst="rect">
            <a:avLst/>
          </a:prstGeom>
          <a:gradFill flip="none" rotWithShape="1">
            <a:gsLst>
              <a:gs pos="0">
                <a:schemeClr val="accent1"/>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7EF4BC60-0C44-4BA4-8C4F-6A0000967A44}"/>
              </a:ext>
            </a:extLst>
          </p:cNvPr>
          <p:cNvPicPr>
            <a:picLocks noChangeAspect="1"/>
          </p:cNvPicPr>
          <p:nvPr userDrawn="1"/>
        </p:nvPicPr>
        <p:blipFill>
          <a:blip r:embed="rId58">
            <a:extLst>
              <a:ext uri="{96DAC541-7B7A-43D3-8B79-37D633B846F1}">
                <asvg:svgBlip xmlns:asvg="http://schemas.microsoft.com/office/drawing/2016/SVG/main" r:embed="rId59"/>
              </a:ext>
            </a:extLst>
          </a:blip>
          <a:srcRect/>
          <a:stretch/>
        </p:blipFill>
        <p:spPr>
          <a:xfrm>
            <a:off x="245788" y="229791"/>
            <a:ext cx="659243" cy="494432"/>
          </a:xfrm>
          <a:prstGeom prst="rect">
            <a:avLst/>
          </a:prstGeom>
          <a:ln>
            <a:noFill/>
          </a:ln>
        </p:spPr>
      </p:pic>
      <p:cxnSp>
        <p:nvCxnSpPr>
          <p:cNvPr id="17" name="Straight Connector 16">
            <a:extLst>
              <a:ext uri="{FF2B5EF4-FFF2-40B4-BE49-F238E27FC236}">
                <a16:creationId xmlns:a16="http://schemas.microsoft.com/office/drawing/2014/main" id="{BA282B49-354B-408D-9A87-9BA02DE72DA5}"/>
              </a:ext>
            </a:extLst>
          </p:cNvPr>
          <p:cNvCxnSpPr>
            <a:cxnSpLocks/>
          </p:cNvCxnSpPr>
          <p:nvPr userDrawn="1"/>
        </p:nvCxnSpPr>
        <p:spPr>
          <a:xfrm>
            <a:off x="1012025" y="225547"/>
            <a:ext cx="0" cy="502920"/>
          </a:xfrm>
          <a:prstGeom prst="line">
            <a:avLst/>
          </a:prstGeom>
          <a:ln w="1270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F572C5C8-4B38-453D-B42A-47EA50C6FA48}"/>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
        <p:nvSpPr>
          <p:cNvPr id="5" name="TextBox 4">
            <a:extLst>
              <a:ext uri="{FF2B5EF4-FFF2-40B4-BE49-F238E27FC236}">
                <a16:creationId xmlns:a16="http://schemas.microsoft.com/office/drawing/2014/main" id="{EA18D3A0-6D8E-A3F5-BED2-5D6312F6142A}"/>
              </a:ext>
            </a:extLst>
          </p:cNvPr>
          <p:cNvSpPr txBox="1"/>
          <p:nvPr>
            <p:extLst>
              <p:ext uri="{1162E1C5-73C7-4A58-AE30-91384D911F3F}">
                <p184:classification xmlns:p184="http://schemas.microsoft.com/office/powerpoint/2018/4/main" val="ftr"/>
              </p:ext>
            </p:extLst>
          </p:nvPr>
        </p:nvSpPr>
        <p:spPr>
          <a:xfrm>
            <a:off x="4619625" y="6672580"/>
            <a:ext cx="3019425" cy="121920"/>
          </a:xfrm>
          <a:prstGeom prst="rect">
            <a:avLst/>
          </a:prstGeom>
        </p:spPr>
        <p:txBody>
          <a:bodyPr horzOverflow="overflow" lIns="0" tIns="0" rIns="0" bIns="0">
            <a:spAutoFit/>
          </a:bodyPr>
          <a:lstStyle/>
          <a:p>
            <a:pPr algn="l"/>
            <a:r>
              <a:rPr lang="en-US" sz="800">
                <a:solidFill>
                  <a:srgbClr val="737373"/>
                </a:solidFill>
                <a:latin typeface="Calibri" panose="020F0502020204030204" pitchFamily="34" charset="0"/>
                <a:cs typeface="Calibri" panose="020F0502020204030204" pitchFamily="34" charset="0"/>
              </a:rPr>
              <a:t>Boston Scientific General – Access Limited to all Internal BSC Personnel.  </a:t>
            </a:r>
          </a:p>
        </p:txBody>
      </p:sp>
    </p:spTree>
    <p:extLst>
      <p:ext uri="{BB962C8B-B14F-4D97-AF65-F5344CB8AC3E}">
        <p14:creationId xmlns:p14="http://schemas.microsoft.com/office/powerpoint/2010/main" val="217967736"/>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 id="2147483783" r:id="rId17"/>
    <p:sldLayoutId id="2147483784" r:id="rId18"/>
    <p:sldLayoutId id="2147483785" r:id="rId19"/>
    <p:sldLayoutId id="2147483786" r:id="rId20"/>
    <p:sldLayoutId id="2147483787" r:id="rId21"/>
    <p:sldLayoutId id="2147483788" r:id="rId22"/>
    <p:sldLayoutId id="2147483789" r:id="rId23"/>
    <p:sldLayoutId id="2147483790" r:id="rId24"/>
    <p:sldLayoutId id="2147483791" r:id="rId25"/>
    <p:sldLayoutId id="2147483792" r:id="rId26"/>
    <p:sldLayoutId id="2147483793" r:id="rId27"/>
    <p:sldLayoutId id="2147483794" r:id="rId28"/>
    <p:sldLayoutId id="2147483795" r:id="rId29"/>
    <p:sldLayoutId id="2147483796" r:id="rId30"/>
    <p:sldLayoutId id="2147483797" r:id="rId31"/>
    <p:sldLayoutId id="2147483798" r:id="rId32"/>
    <p:sldLayoutId id="2147483799" r:id="rId33"/>
    <p:sldLayoutId id="2147483800" r:id="rId34"/>
    <p:sldLayoutId id="2147483801" r:id="rId35"/>
    <p:sldLayoutId id="2147483802" r:id="rId36"/>
    <p:sldLayoutId id="2147483803" r:id="rId37"/>
    <p:sldLayoutId id="2147483804" r:id="rId38"/>
    <p:sldLayoutId id="2147483805" r:id="rId39"/>
    <p:sldLayoutId id="2147483806" r:id="rId40"/>
    <p:sldLayoutId id="2147483807" r:id="rId41"/>
    <p:sldLayoutId id="2147483808" r:id="rId42"/>
    <p:sldLayoutId id="2147483809" r:id="rId43"/>
    <p:sldLayoutId id="2147483810" r:id="rId44"/>
    <p:sldLayoutId id="2147483811" r:id="rId45"/>
    <p:sldLayoutId id="2147483812" r:id="rId46"/>
    <p:sldLayoutId id="2147483813" r:id="rId47"/>
    <p:sldLayoutId id="2147483814" r:id="rId48"/>
    <p:sldLayoutId id="2147483815" r:id="rId49"/>
    <p:sldLayoutId id="2147483816" r:id="rId50"/>
    <p:sldLayoutId id="2147483817" r:id="rId51"/>
    <p:sldLayoutId id="2147483818" r:id="rId52"/>
    <p:sldLayoutId id="2147483819" r:id="rId53"/>
    <p:sldLayoutId id="2147483820" r:id="rId54"/>
  </p:sldLayoutIdLst>
  <p:hf hdr="0" dt="0"/>
  <p:txStyles>
    <p:titleStyle>
      <a:lvl1pPr algn="l" defTabSz="914232" rtl="0" eaLnBrk="1" latinLnBrk="0" hangingPunct="1">
        <a:lnSpc>
          <a:spcPct val="90000"/>
        </a:lnSpc>
        <a:spcBef>
          <a:spcPct val="0"/>
        </a:spcBef>
        <a:buNone/>
        <a:defRPr lang="en-US" sz="3600" b="0" kern="1200" dirty="0">
          <a:solidFill>
            <a:schemeClr val="accent2"/>
          </a:solidFill>
          <a:latin typeface="+mj-lt"/>
          <a:ea typeface="+mj-ea"/>
          <a:cs typeface="+mj-cs"/>
        </a:defRPr>
      </a:lvl1pPr>
    </p:titleStyle>
    <p:bodyStyle>
      <a:lvl1pPr marL="228559" indent="-228559" algn="l" defTabSz="914232" rtl="0" eaLnBrk="1" latinLnBrk="0" hangingPunct="1">
        <a:lnSpc>
          <a:spcPct val="90000"/>
        </a:lnSpc>
        <a:spcBef>
          <a:spcPts val="1800"/>
        </a:spcBef>
        <a:buFont typeface="Arial" panose="020B0604020202020204" pitchFamily="34" charset="0"/>
        <a:buChar char="•"/>
        <a:defRPr sz="2400" kern="1200">
          <a:solidFill>
            <a:schemeClr val="tx2"/>
          </a:solidFill>
          <a:latin typeface="+mn-lt"/>
          <a:ea typeface="+mn-ea"/>
          <a:cs typeface="+mn-cs"/>
        </a:defRPr>
      </a:lvl1pPr>
      <a:lvl2pPr marL="685674" indent="-228559" algn="l" defTabSz="914232" rtl="0" eaLnBrk="1" latinLnBrk="0" hangingPunct="1">
        <a:lnSpc>
          <a:spcPct val="90000"/>
        </a:lnSpc>
        <a:spcBef>
          <a:spcPts val="1200"/>
        </a:spcBef>
        <a:buFont typeface="Century Gothic" panose="020B0502020202020204" pitchFamily="34" charset="0"/>
        <a:buChar char="–"/>
        <a:defRPr sz="2000" kern="1200">
          <a:solidFill>
            <a:schemeClr val="tx2"/>
          </a:solidFill>
          <a:latin typeface="+mn-lt"/>
          <a:ea typeface="+mn-ea"/>
          <a:cs typeface="+mn-cs"/>
        </a:defRPr>
      </a:lvl2pPr>
      <a:lvl3pPr marL="1142788" indent="-228559" algn="l" defTabSz="914232" rtl="0" eaLnBrk="1" latinLnBrk="0" hangingPunct="1">
        <a:lnSpc>
          <a:spcPct val="90000"/>
        </a:lnSpc>
        <a:spcBef>
          <a:spcPts val="1200"/>
        </a:spcBef>
        <a:buFont typeface="Arial" panose="020B0604020202020204" pitchFamily="34" charset="0"/>
        <a:buChar char="•"/>
        <a:defRPr sz="1800" kern="1200">
          <a:solidFill>
            <a:schemeClr val="tx2"/>
          </a:solidFill>
          <a:latin typeface="+mn-lt"/>
          <a:ea typeface="+mn-ea"/>
          <a:cs typeface="+mn-cs"/>
        </a:defRPr>
      </a:lvl3pPr>
      <a:lvl4pPr marL="1599904" indent="-228559" algn="l" defTabSz="914232" rtl="0" eaLnBrk="1" latinLnBrk="0" hangingPunct="1">
        <a:lnSpc>
          <a:spcPct val="90000"/>
        </a:lnSpc>
        <a:spcBef>
          <a:spcPts val="600"/>
        </a:spcBef>
        <a:buFont typeface="Century Gothic" panose="020B0502020202020204" pitchFamily="34" charset="0"/>
        <a:buChar char="–"/>
        <a:defRPr sz="1600" kern="1200">
          <a:solidFill>
            <a:schemeClr val="tx2"/>
          </a:solidFill>
          <a:latin typeface="+mn-lt"/>
          <a:ea typeface="+mn-ea"/>
          <a:cs typeface="+mn-cs"/>
        </a:defRPr>
      </a:lvl4pPr>
      <a:lvl5pPr marL="2057021" indent="-228559" algn="l" defTabSz="914232" rtl="0" eaLnBrk="1" latinLnBrk="0" hangingPunct="1">
        <a:lnSpc>
          <a:spcPct val="90000"/>
        </a:lnSpc>
        <a:spcBef>
          <a:spcPts val="600"/>
        </a:spcBef>
        <a:buFont typeface="Arial" panose="020B0604020202020204" pitchFamily="34" charset="0"/>
        <a:buChar char="•"/>
        <a:defRPr sz="1400" kern="1200">
          <a:solidFill>
            <a:schemeClr val="tx2"/>
          </a:solidFill>
          <a:latin typeface="+mn-lt"/>
          <a:ea typeface="+mn-ea"/>
          <a:cs typeface="+mn-cs"/>
        </a:defRPr>
      </a:lvl5pPr>
      <a:lvl6pPr marL="2514135" indent="-228559" algn="l" defTabSz="9142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49" indent="-228559" algn="l" defTabSz="9142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7" indent="-228559" algn="l" defTabSz="9142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83" indent="-228559" algn="l" defTabSz="9142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32" rtl="0" eaLnBrk="1" latinLnBrk="0" hangingPunct="1">
        <a:defRPr sz="1800" kern="1200">
          <a:solidFill>
            <a:schemeClr val="tx1"/>
          </a:solidFill>
          <a:latin typeface="+mn-lt"/>
          <a:ea typeface="+mn-ea"/>
          <a:cs typeface="+mn-cs"/>
        </a:defRPr>
      </a:lvl1pPr>
      <a:lvl2pPr marL="457116" algn="l" defTabSz="914232" rtl="0" eaLnBrk="1" latinLnBrk="0" hangingPunct="1">
        <a:defRPr sz="1800" kern="1200">
          <a:solidFill>
            <a:schemeClr val="tx1"/>
          </a:solidFill>
          <a:latin typeface="+mn-lt"/>
          <a:ea typeface="+mn-ea"/>
          <a:cs typeface="+mn-cs"/>
        </a:defRPr>
      </a:lvl2pPr>
      <a:lvl3pPr marL="914232" algn="l" defTabSz="914232" rtl="0" eaLnBrk="1" latinLnBrk="0" hangingPunct="1">
        <a:defRPr sz="1800" kern="1200">
          <a:solidFill>
            <a:schemeClr val="tx1"/>
          </a:solidFill>
          <a:latin typeface="+mn-lt"/>
          <a:ea typeface="+mn-ea"/>
          <a:cs typeface="+mn-cs"/>
        </a:defRPr>
      </a:lvl3pPr>
      <a:lvl4pPr marL="1371345" algn="l" defTabSz="914232" rtl="0" eaLnBrk="1" latinLnBrk="0" hangingPunct="1">
        <a:defRPr sz="1800" kern="1200">
          <a:solidFill>
            <a:schemeClr val="tx1"/>
          </a:solidFill>
          <a:latin typeface="+mn-lt"/>
          <a:ea typeface="+mn-ea"/>
          <a:cs typeface="+mn-cs"/>
        </a:defRPr>
      </a:lvl4pPr>
      <a:lvl5pPr marL="1828463" algn="l" defTabSz="914232" rtl="0" eaLnBrk="1" latinLnBrk="0" hangingPunct="1">
        <a:defRPr sz="1800" kern="1200">
          <a:solidFill>
            <a:schemeClr val="tx1"/>
          </a:solidFill>
          <a:latin typeface="+mn-lt"/>
          <a:ea typeface="+mn-ea"/>
          <a:cs typeface="+mn-cs"/>
        </a:defRPr>
      </a:lvl5pPr>
      <a:lvl6pPr marL="2285579" algn="l" defTabSz="914232" rtl="0" eaLnBrk="1" latinLnBrk="0" hangingPunct="1">
        <a:defRPr sz="1800" kern="1200">
          <a:solidFill>
            <a:schemeClr val="tx1"/>
          </a:solidFill>
          <a:latin typeface="+mn-lt"/>
          <a:ea typeface="+mn-ea"/>
          <a:cs typeface="+mn-cs"/>
        </a:defRPr>
      </a:lvl6pPr>
      <a:lvl7pPr marL="2742692" algn="l" defTabSz="914232" rtl="0" eaLnBrk="1" latinLnBrk="0" hangingPunct="1">
        <a:defRPr sz="1800" kern="1200">
          <a:solidFill>
            <a:schemeClr val="tx1"/>
          </a:solidFill>
          <a:latin typeface="+mn-lt"/>
          <a:ea typeface="+mn-ea"/>
          <a:cs typeface="+mn-cs"/>
        </a:defRPr>
      </a:lvl7pPr>
      <a:lvl8pPr marL="3199808" algn="l" defTabSz="914232" rtl="0" eaLnBrk="1" latinLnBrk="0" hangingPunct="1">
        <a:defRPr sz="1800" kern="1200">
          <a:solidFill>
            <a:schemeClr val="tx1"/>
          </a:solidFill>
          <a:latin typeface="+mn-lt"/>
          <a:ea typeface="+mn-ea"/>
          <a:cs typeface="+mn-cs"/>
        </a:defRPr>
      </a:lvl8pPr>
      <a:lvl9pPr marL="3656925" algn="l" defTabSz="9142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00">
          <p15:clr>
            <a:srgbClr val="F26B43"/>
          </p15:clr>
        </p15:guide>
        <p15:guide id="2" pos="2940">
          <p15:clr>
            <a:srgbClr val="F26B43"/>
          </p15:clr>
        </p15:guide>
        <p15:guide id="3" pos="6400">
          <p15:clr>
            <a:srgbClr val="F26B43"/>
          </p15:clr>
        </p15:guide>
        <p15:guide id="5" orient="horz" pos="2160">
          <p15:clr>
            <a:srgbClr val="F26B43"/>
          </p15:clr>
        </p15:guide>
        <p15:guide id="6" pos="3528">
          <p15:clr>
            <a:srgbClr val="F26B43"/>
          </p15:clr>
        </p15:guide>
        <p15:guide id="7" pos="7680">
          <p15:clr>
            <a:srgbClr val="F26B43"/>
          </p15:clr>
        </p15:guide>
        <p15:guide id="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A9A073-C08B-C94E-A8B3-73ABA59ACCD8}"/>
              </a:ext>
            </a:extLst>
          </p:cNvPr>
          <p:cNvSpPr>
            <a:spLocks noGrp="1"/>
          </p:cNvSpPr>
          <p:nvPr>
            <p:ph type="title"/>
          </p:nvPr>
        </p:nvSpPr>
        <p:spPr>
          <a:xfrm>
            <a:off x="1178011" y="205622"/>
            <a:ext cx="9269200" cy="566217"/>
          </a:xfrm>
          <a:prstGeom prst="rect">
            <a:avLst/>
          </a:prstGeom>
        </p:spPr>
        <p:txBody>
          <a:bodyPr vert="horz" lIns="0" tIns="45720" rIns="91440" bIns="45720" rtlCol="0" anchor="t" anchorCtr="0">
            <a:noAutofit/>
          </a:bodyPr>
          <a:lstStyle/>
          <a:p>
            <a:pPr marL="0" lvl="0"/>
            <a:r>
              <a:rPr lang="en-US"/>
              <a:t>Click to edit </a:t>
            </a:r>
            <a:br>
              <a:rPr lang="en-US"/>
            </a:br>
            <a:r>
              <a:rPr lang="en-US"/>
              <a:t>Master title style</a:t>
            </a:r>
          </a:p>
        </p:txBody>
      </p:sp>
      <p:sp>
        <p:nvSpPr>
          <p:cNvPr id="7" name="Rectangle 6">
            <a:extLst>
              <a:ext uri="{FF2B5EF4-FFF2-40B4-BE49-F238E27FC236}">
                <a16:creationId xmlns:a16="http://schemas.microsoft.com/office/drawing/2014/main" id="{2E9C8907-70B3-4342-A797-A3AF59FFA094}"/>
              </a:ext>
            </a:extLst>
          </p:cNvPr>
          <p:cNvSpPr/>
          <p:nvPr userDrawn="1"/>
        </p:nvSpPr>
        <p:spPr>
          <a:xfrm>
            <a:off x="0" y="6582508"/>
            <a:ext cx="12192000" cy="45719"/>
          </a:xfrm>
          <a:prstGeom prst="rect">
            <a:avLst/>
          </a:prstGeom>
          <a:gradFill flip="none" rotWithShape="1">
            <a:gsLst>
              <a:gs pos="0">
                <a:schemeClr val="accent1"/>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DDE9DDA0-74AF-864C-8FDB-6BD40DC6C78A}"/>
              </a:ext>
            </a:extLst>
          </p:cNvPr>
          <p:cNvSpPr>
            <a:spLocks noGrp="1"/>
          </p:cNvSpPr>
          <p:nvPr>
            <p:ph type="body" idx="1"/>
          </p:nvPr>
        </p:nvSpPr>
        <p:spPr>
          <a:xfrm>
            <a:off x="466446" y="1566547"/>
            <a:ext cx="11259109" cy="47901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30D4912-AB3B-F848-86D4-74E9BFE87F4A}"/>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06527D8E-D30F-8741-AC46-BD282B720A9A}" type="slidenum">
              <a:rPr lang="en-US" smtClean="0"/>
              <a:pPr/>
              <a:t>‹#›</a:t>
            </a:fld>
            <a:endParaRPr lang="en-US"/>
          </a:p>
        </p:txBody>
      </p:sp>
      <p:sp>
        <p:nvSpPr>
          <p:cNvPr id="21" name="TextBox 20">
            <a:extLst>
              <a:ext uri="{FF2B5EF4-FFF2-40B4-BE49-F238E27FC236}">
                <a16:creationId xmlns:a16="http://schemas.microsoft.com/office/drawing/2014/main" id="{23C9145B-7772-FD46-BF2E-AB2A0B4F8B32}"/>
              </a:ext>
            </a:extLst>
          </p:cNvPr>
          <p:cNvSpPr txBox="1"/>
          <p:nvPr/>
        </p:nvSpPr>
        <p:spPr>
          <a:xfrm>
            <a:off x="333638" y="605484"/>
            <a:ext cx="184731" cy="424732"/>
          </a:xfrm>
          <a:prstGeom prst="rect">
            <a:avLst/>
          </a:prstGeom>
          <a:noFill/>
        </p:spPr>
        <p:txBody>
          <a:bodyPr wrap="none" rtlCol="0">
            <a:spAutoFit/>
          </a:bodyPr>
          <a:lstStyle/>
          <a:p>
            <a:endParaRPr lang="en-US" sz="2160"/>
          </a:p>
        </p:txBody>
      </p:sp>
      <p:pic>
        <p:nvPicPr>
          <p:cNvPr id="12" name="Graphic 11">
            <a:extLst>
              <a:ext uri="{FF2B5EF4-FFF2-40B4-BE49-F238E27FC236}">
                <a16:creationId xmlns:a16="http://schemas.microsoft.com/office/drawing/2014/main" id="{817C6B67-5247-4659-AECB-71C615B8110A}"/>
              </a:ext>
            </a:extLst>
          </p:cNvPr>
          <p:cNvPicPr>
            <a:picLocks noChangeAspect="1"/>
          </p:cNvPicPr>
          <p:nvPr userDrawn="1"/>
        </p:nvPicPr>
        <p:blipFill>
          <a:blip r:embed="rId52" cstate="screen">
            <a:extLst>
              <a:ext uri="{28A0092B-C50C-407E-A947-70E740481C1C}">
                <a14:useLocalDpi xmlns:a14="http://schemas.microsoft.com/office/drawing/2010/main"/>
              </a:ext>
              <a:ext uri="{96DAC541-7B7A-43D3-8B79-37D633B846F1}">
                <asvg:svgBlip xmlns:asvg="http://schemas.microsoft.com/office/drawing/2016/SVG/main" r:embed="rId53"/>
              </a:ext>
            </a:extLst>
          </a:blip>
          <a:stretch>
            <a:fillRect/>
          </a:stretch>
        </p:blipFill>
        <p:spPr>
          <a:xfrm>
            <a:off x="10629212" y="256744"/>
            <a:ext cx="1252610" cy="426549"/>
          </a:xfrm>
          <a:prstGeom prst="rect">
            <a:avLst/>
          </a:prstGeom>
        </p:spPr>
      </p:pic>
      <p:sp>
        <p:nvSpPr>
          <p:cNvPr id="16" name="Rectangle 15">
            <a:extLst>
              <a:ext uri="{FF2B5EF4-FFF2-40B4-BE49-F238E27FC236}">
                <a16:creationId xmlns:a16="http://schemas.microsoft.com/office/drawing/2014/main" id="{B72A9105-8517-48B6-B10B-5769F1AA49F1}"/>
              </a:ext>
            </a:extLst>
          </p:cNvPr>
          <p:cNvSpPr/>
          <p:nvPr userDrawn="1"/>
        </p:nvSpPr>
        <p:spPr>
          <a:xfrm>
            <a:off x="0" y="1324679"/>
            <a:ext cx="12192000" cy="45720"/>
          </a:xfrm>
          <a:prstGeom prst="rect">
            <a:avLst/>
          </a:prstGeom>
          <a:gradFill flip="none" rotWithShape="1">
            <a:gsLst>
              <a:gs pos="0">
                <a:schemeClr val="accent1"/>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7EF4BC60-0C44-4BA4-8C4F-6A0000967A44}"/>
              </a:ext>
            </a:extLst>
          </p:cNvPr>
          <p:cNvPicPr>
            <a:picLocks noChangeAspect="1"/>
          </p:cNvPicPr>
          <p:nvPr userDrawn="1"/>
        </p:nvPicPr>
        <p:blipFill>
          <a:blip r:embed="rId54">
            <a:extLst>
              <a:ext uri="{96DAC541-7B7A-43D3-8B79-37D633B846F1}">
                <asvg:svgBlip xmlns:asvg="http://schemas.microsoft.com/office/drawing/2016/SVG/main" r:embed="rId55"/>
              </a:ext>
            </a:extLst>
          </a:blip>
          <a:srcRect/>
          <a:stretch/>
        </p:blipFill>
        <p:spPr>
          <a:xfrm>
            <a:off x="245788" y="229791"/>
            <a:ext cx="659243" cy="494432"/>
          </a:xfrm>
          <a:prstGeom prst="rect">
            <a:avLst/>
          </a:prstGeom>
          <a:ln>
            <a:noFill/>
          </a:ln>
        </p:spPr>
      </p:pic>
      <p:cxnSp>
        <p:nvCxnSpPr>
          <p:cNvPr id="17" name="Straight Connector 16">
            <a:extLst>
              <a:ext uri="{FF2B5EF4-FFF2-40B4-BE49-F238E27FC236}">
                <a16:creationId xmlns:a16="http://schemas.microsoft.com/office/drawing/2014/main" id="{BA282B49-354B-408D-9A87-9BA02DE72DA5}"/>
              </a:ext>
            </a:extLst>
          </p:cNvPr>
          <p:cNvCxnSpPr>
            <a:cxnSpLocks/>
          </p:cNvCxnSpPr>
          <p:nvPr userDrawn="1"/>
        </p:nvCxnSpPr>
        <p:spPr>
          <a:xfrm>
            <a:off x="1012025" y="225547"/>
            <a:ext cx="0" cy="502920"/>
          </a:xfrm>
          <a:prstGeom prst="line">
            <a:avLst/>
          </a:prstGeom>
          <a:ln w="1270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F572C5C8-4B38-453D-B42A-47EA50C6FA48}"/>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a:p>
        </p:txBody>
      </p:sp>
      <p:sp>
        <p:nvSpPr>
          <p:cNvPr id="5" name="TextBox 4">
            <a:extLst>
              <a:ext uri="{FF2B5EF4-FFF2-40B4-BE49-F238E27FC236}">
                <a16:creationId xmlns:a16="http://schemas.microsoft.com/office/drawing/2014/main" id="{A7293A62-7364-5CD8-13B2-DD4ECAE6B08C}"/>
              </a:ext>
            </a:extLst>
          </p:cNvPr>
          <p:cNvSpPr txBox="1"/>
          <p:nvPr>
            <p:extLst>
              <p:ext uri="{1162E1C5-73C7-4A58-AE30-91384D911F3F}">
                <p184:classification xmlns:p184="http://schemas.microsoft.com/office/powerpoint/2018/4/main" val="ftr"/>
              </p:ext>
            </p:extLst>
          </p:nvPr>
        </p:nvSpPr>
        <p:spPr>
          <a:xfrm>
            <a:off x="4619625" y="6672580"/>
            <a:ext cx="3019425" cy="121920"/>
          </a:xfrm>
          <a:prstGeom prst="rect">
            <a:avLst/>
          </a:prstGeom>
        </p:spPr>
        <p:txBody>
          <a:bodyPr horzOverflow="overflow" lIns="0" tIns="0" rIns="0" bIns="0">
            <a:spAutoFit/>
          </a:bodyPr>
          <a:lstStyle/>
          <a:p>
            <a:pPr algn="l"/>
            <a:r>
              <a:rPr lang="en-US" sz="800">
                <a:solidFill>
                  <a:srgbClr val="737373"/>
                </a:solidFill>
                <a:latin typeface="Calibri" panose="020F0502020204030204" pitchFamily="34" charset="0"/>
                <a:cs typeface="Calibri" panose="020F0502020204030204" pitchFamily="34" charset="0"/>
              </a:rPr>
              <a:t>Boston Scientific General – Access Limited to all Internal BSC Personnel.  </a:t>
            </a:r>
          </a:p>
        </p:txBody>
      </p:sp>
    </p:spTree>
    <p:extLst>
      <p:ext uri="{BB962C8B-B14F-4D97-AF65-F5344CB8AC3E}">
        <p14:creationId xmlns:p14="http://schemas.microsoft.com/office/powerpoint/2010/main" val="70280158"/>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 id="2147483888" r:id="rId14"/>
    <p:sldLayoutId id="2147483889" r:id="rId15"/>
    <p:sldLayoutId id="2147483890" r:id="rId16"/>
    <p:sldLayoutId id="2147483891" r:id="rId17"/>
    <p:sldLayoutId id="2147483892" r:id="rId18"/>
    <p:sldLayoutId id="2147483893" r:id="rId19"/>
    <p:sldLayoutId id="2147483894" r:id="rId20"/>
    <p:sldLayoutId id="2147483895" r:id="rId21"/>
    <p:sldLayoutId id="2147483896" r:id="rId22"/>
    <p:sldLayoutId id="2147483897" r:id="rId23"/>
    <p:sldLayoutId id="2147483898" r:id="rId24"/>
    <p:sldLayoutId id="2147483899" r:id="rId25"/>
    <p:sldLayoutId id="2147483900" r:id="rId26"/>
    <p:sldLayoutId id="2147483901" r:id="rId27"/>
    <p:sldLayoutId id="2147483902" r:id="rId28"/>
    <p:sldLayoutId id="2147483903" r:id="rId29"/>
    <p:sldLayoutId id="2147483904" r:id="rId30"/>
    <p:sldLayoutId id="2147483905" r:id="rId31"/>
    <p:sldLayoutId id="2147483906" r:id="rId32"/>
    <p:sldLayoutId id="2147483907" r:id="rId33"/>
    <p:sldLayoutId id="2147483908" r:id="rId34"/>
    <p:sldLayoutId id="2147483909" r:id="rId35"/>
    <p:sldLayoutId id="2147483910" r:id="rId36"/>
    <p:sldLayoutId id="2147483911" r:id="rId37"/>
    <p:sldLayoutId id="2147483912" r:id="rId38"/>
    <p:sldLayoutId id="2147483913" r:id="rId39"/>
    <p:sldLayoutId id="2147483914" r:id="rId40"/>
    <p:sldLayoutId id="2147483915" r:id="rId41"/>
    <p:sldLayoutId id="2147483916" r:id="rId42"/>
    <p:sldLayoutId id="2147483917" r:id="rId43"/>
    <p:sldLayoutId id="2147483918" r:id="rId44"/>
    <p:sldLayoutId id="2147483919" r:id="rId45"/>
    <p:sldLayoutId id="2147483920" r:id="rId46"/>
    <p:sldLayoutId id="2147483921" r:id="rId47"/>
    <p:sldLayoutId id="2147483922" r:id="rId48"/>
    <p:sldLayoutId id="2147483923" r:id="rId49"/>
    <p:sldLayoutId id="2147483924" r:id="rId50"/>
  </p:sldLayoutIdLst>
  <p:hf hdr="0" dt="0"/>
  <p:txStyles>
    <p:titleStyle>
      <a:lvl1pPr algn="l" defTabSz="914232" rtl="0" eaLnBrk="1" latinLnBrk="0" hangingPunct="1">
        <a:lnSpc>
          <a:spcPct val="90000"/>
        </a:lnSpc>
        <a:spcBef>
          <a:spcPct val="0"/>
        </a:spcBef>
        <a:buNone/>
        <a:defRPr lang="en-US" sz="3600" b="0" kern="1200" dirty="0">
          <a:solidFill>
            <a:schemeClr val="accent2"/>
          </a:solidFill>
          <a:latin typeface="+mj-lt"/>
          <a:ea typeface="+mj-ea"/>
          <a:cs typeface="+mj-cs"/>
        </a:defRPr>
      </a:lvl1pPr>
    </p:titleStyle>
    <p:bodyStyle>
      <a:lvl1pPr marL="228559" indent="-228559" algn="l" defTabSz="914232" rtl="0" eaLnBrk="1" latinLnBrk="0" hangingPunct="1">
        <a:lnSpc>
          <a:spcPct val="90000"/>
        </a:lnSpc>
        <a:spcBef>
          <a:spcPts val="1800"/>
        </a:spcBef>
        <a:buFont typeface="Arial" panose="020B0604020202020204" pitchFamily="34" charset="0"/>
        <a:buChar char="•"/>
        <a:defRPr sz="2400" kern="1200">
          <a:solidFill>
            <a:schemeClr val="tx2"/>
          </a:solidFill>
          <a:latin typeface="+mn-lt"/>
          <a:ea typeface="+mn-ea"/>
          <a:cs typeface="+mn-cs"/>
        </a:defRPr>
      </a:lvl1pPr>
      <a:lvl2pPr marL="685674" indent="-228559" algn="l" defTabSz="914232" rtl="0" eaLnBrk="1" latinLnBrk="0" hangingPunct="1">
        <a:lnSpc>
          <a:spcPct val="90000"/>
        </a:lnSpc>
        <a:spcBef>
          <a:spcPts val="1200"/>
        </a:spcBef>
        <a:buFont typeface="Century Gothic" panose="020B0502020202020204" pitchFamily="34" charset="0"/>
        <a:buChar char="–"/>
        <a:defRPr sz="2000" kern="1200">
          <a:solidFill>
            <a:schemeClr val="tx2"/>
          </a:solidFill>
          <a:latin typeface="+mn-lt"/>
          <a:ea typeface="+mn-ea"/>
          <a:cs typeface="+mn-cs"/>
        </a:defRPr>
      </a:lvl2pPr>
      <a:lvl3pPr marL="1142788" indent="-228559" algn="l" defTabSz="914232" rtl="0" eaLnBrk="1" latinLnBrk="0" hangingPunct="1">
        <a:lnSpc>
          <a:spcPct val="90000"/>
        </a:lnSpc>
        <a:spcBef>
          <a:spcPts val="1200"/>
        </a:spcBef>
        <a:buFont typeface="Arial" panose="020B0604020202020204" pitchFamily="34" charset="0"/>
        <a:buChar char="•"/>
        <a:defRPr sz="1800" kern="1200">
          <a:solidFill>
            <a:schemeClr val="tx2"/>
          </a:solidFill>
          <a:latin typeface="+mn-lt"/>
          <a:ea typeface="+mn-ea"/>
          <a:cs typeface="+mn-cs"/>
        </a:defRPr>
      </a:lvl3pPr>
      <a:lvl4pPr marL="1599904" indent="-228559" algn="l" defTabSz="914232" rtl="0" eaLnBrk="1" latinLnBrk="0" hangingPunct="1">
        <a:lnSpc>
          <a:spcPct val="90000"/>
        </a:lnSpc>
        <a:spcBef>
          <a:spcPts val="600"/>
        </a:spcBef>
        <a:buFont typeface="Century Gothic" panose="020B0502020202020204" pitchFamily="34" charset="0"/>
        <a:buChar char="–"/>
        <a:defRPr sz="1600" kern="1200">
          <a:solidFill>
            <a:schemeClr val="tx2"/>
          </a:solidFill>
          <a:latin typeface="+mn-lt"/>
          <a:ea typeface="+mn-ea"/>
          <a:cs typeface="+mn-cs"/>
        </a:defRPr>
      </a:lvl4pPr>
      <a:lvl5pPr marL="2057021" indent="-228559" algn="l" defTabSz="914232" rtl="0" eaLnBrk="1" latinLnBrk="0" hangingPunct="1">
        <a:lnSpc>
          <a:spcPct val="90000"/>
        </a:lnSpc>
        <a:spcBef>
          <a:spcPts val="600"/>
        </a:spcBef>
        <a:buFont typeface="Arial" panose="020B0604020202020204" pitchFamily="34" charset="0"/>
        <a:buChar char="•"/>
        <a:defRPr sz="1400" kern="1200">
          <a:solidFill>
            <a:schemeClr val="tx2"/>
          </a:solidFill>
          <a:latin typeface="+mn-lt"/>
          <a:ea typeface="+mn-ea"/>
          <a:cs typeface="+mn-cs"/>
        </a:defRPr>
      </a:lvl5pPr>
      <a:lvl6pPr marL="2514135" indent="-228559" algn="l" defTabSz="9142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49" indent="-228559" algn="l" defTabSz="9142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7" indent="-228559" algn="l" defTabSz="9142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83" indent="-228559" algn="l" defTabSz="9142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32" rtl="0" eaLnBrk="1" latinLnBrk="0" hangingPunct="1">
        <a:defRPr sz="1800" kern="1200">
          <a:solidFill>
            <a:schemeClr val="tx1"/>
          </a:solidFill>
          <a:latin typeface="+mn-lt"/>
          <a:ea typeface="+mn-ea"/>
          <a:cs typeface="+mn-cs"/>
        </a:defRPr>
      </a:lvl1pPr>
      <a:lvl2pPr marL="457116" algn="l" defTabSz="914232" rtl="0" eaLnBrk="1" latinLnBrk="0" hangingPunct="1">
        <a:defRPr sz="1800" kern="1200">
          <a:solidFill>
            <a:schemeClr val="tx1"/>
          </a:solidFill>
          <a:latin typeface="+mn-lt"/>
          <a:ea typeface="+mn-ea"/>
          <a:cs typeface="+mn-cs"/>
        </a:defRPr>
      </a:lvl2pPr>
      <a:lvl3pPr marL="914232" algn="l" defTabSz="914232" rtl="0" eaLnBrk="1" latinLnBrk="0" hangingPunct="1">
        <a:defRPr sz="1800" kern="1200">
          <a:solidFill>
            <a:schemeClr val="tx1"/>
          </a:solidFill>
          <a:latin typeface="+mn-lt"/>
          <a:ea typeface="+mn-ea"/>
          <a:cs typeface="+mn-cs"/>
        </a:defRPr>
      </a:lvl3pPr>
      <a:lvl4pPr marL="1371345" algn="l" defTabSz="914232" rtl="0" eaLnBrk="1" latinLnBrk="0" hangingPunct="1">
        <a:defRPr sz="1800" kern="1200">
          <a:solidFill>
            <a:schemeClr val="tx1"/>
          </a:solidFill>
          <a:latin typeface="+mn-lt"/>
          <a:ea typeface="+mn-ea"/>
          <a:cs typeface="+mn-cs"/>
        </a:defRPr>
      </a:lvl4pPr>
      <a:lvl5pPr marL="1828463" algn="l" defTabSz="914232" rtl="0" eaLnBrk="1" latinLnBrk="0" hangingPunct="1">
        <a:defRPr sz="1800" kern="1200">
          <a:solidFill>
            <a:schemeClr val="tx1"/>
          </a:solidFill>
          <a:latin typeface="+mn-lt"/>
          <a:ea typeface="+mn-ea"/>
          <a:cs typeface="+mn-cs"/>
        </a:defRPr>
      </a:lvl5pPr>
      <a:lvl6pPr marL="2285579" algn="l" defTabSz="914232" rtl="0" eaLnBrk="1" latinLnBrk="0" hangingPunct="1">
        <a:defRPr sz="1800" kern="1200">
          <a:solidFill>
            <a:schemeClr val="tx1"/>
          </a:solidFill>
          <a:latin typeface="+mn-lt"/>
          <a:ea typeface="+mn-ea"/>
          <a:cs typeface="+mn-cs"/>
        </a:defRPr>
      </a:lvl6pPr>
      <a:lvl7pPr marL="2742692" algn="l" defTabSz="914232" rtl="0" eaLnBrk="1" latinLnBrk="0" hangingPunct="1">
        <a:defRPr sz="1800" kern="1200">
          <a:solidFill>
            <a:schemeClr val="tx1"/>
          </a:solidFill>
          <a:latin typeface="+mn-lt"/>
          <a:ea typeface="+mn-ea"/>
          <a:cs typeface="+mn-cs"/>
        </a:defRPr>
      </a:lvl7pPr>
      <a:lvl8pPr marL="3199808" algn="l" defTabSz="914232" rtl="0" eaLnBrk="1" latinLnBrk="0" hangingPunct="1">
        <a:defRPr sz="1800" kern="1200">
          <a:solidFill>
            <a:schemeClr val="tx1"/>
          </a:solidFill>
          <a:latin typeface="+mn-lt"/>
          <a:ea typeface="+mn-ea"/>
          <a:cs typeface="+mn-cs"/>
        </a:defRPr>
      </a:lvl8pPr>
      <a:lvl9pPr marL="3656925" algn="l" defTabSz="9142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00">
          <p15:clr>
            <a:srgbClr val="F26B43"/>
          </p15:clr>
        </p15:guide>
        <p15:guide id="2" pos="2940">
          <p15:clr>
            <a:srgbClr val="F26B43"/>
          </p15:clr>
        </p15:guide>
        <p15:guide id="3" pos="6400">
          <p15:clr>
            <a:srgbClr val="F26B43"/>
          </p15:clr>
        </p15:guide>
        <p15:guide id="5" orient="horz" pos="2160">
          <p15:clr>
            <a:srgbClr val="F26B43"/>
          </p15:clr>
        </p15:guide>
        <p15:guide id="6" pos="3528">
          <p15:clr>
            <a:srgbClr val="F26B43"/>
          </p15:clr>
        </p15:guide>
        <p15:guide id="7" pos="7680">
          <p15:clr>
            <a:srgbClr val="F26B43"/>
          </p15:clr>
        </p15:guide>
        <p15:guide id="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13FEBE-0ADD-400A-8591-796E2C27754A}"/>
              </a:ext>
            </a:extLst>
          </p:cNvPr>
          <p:cNvSpPr/>
          <p:nvPr userDrawn="1"/>
        </p:nvSpPr>
        <p:spPr>
          <a:xfrm>
            <a:off x="0" y="0"/>
            <a:ext cx="12192000" cy="12177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1" name="Arrow: Chevron 10">
            <a:extLst>
              <a:ext uri="{FF2B5EF4-FFF2-40B4-BE49-F238E27FC236}">
                <a16:creationId xmlns:a16="http://schemas.microsoft.com/office/drawing/2014/main" id="{95CF9167-8ABB-4038-A669-B0B4C334CD85}"/>
              </a:ext>
            </a:extLst>
          </p:cNvPr>
          <p:cNvSpPr/>
          <p:nvPr userDrawn="1"/>
        </p:nvSpPr>
        <p:spPr>
          <a:xfrm>
            <a:off x="9583458" y="0"/>
            <a:ext cx="692642" cy="1217776"/>
          </a:xfrm>
          <a:prstGeom prst="chevron">
            <a:avLst>
              <a:gd name="adj" fmla="val 916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1"/>
              </a:solidFill>
            </a:endParaRPr>
          </a:p>
        </p:txBody>
      </p:sp>
      <p:sp>
        <p:nvSpPr>
          <p:cNvPr id="3" name="Text Placeholder 2">
            <a:extLst>
              <a:ext uri="{FF2B5EF4-FFF2-40B4-BE49-F238E27FC236}">
                <a16:creationId xmlns:a16="http://schemas.microsoft.com/office/drawing/2014/main" id="{DDE9DDA0-74AF-864C-8FDB-6BD40DC6C78A}"/>
              </a:ext>
            </a:extLst>
          </p:cNvPr>
          <p:cNvSpPr>
            <a:spLocks noGrp="1"/>
          </p:cNvSpPr>
          <p:nvPr>
            <p:ph type="body" idx="1"/>
          </p:nvPr>
        </p:nvSpPr>
        <p:spPr>
          <a:xfrm>
            <a:off x="466446" y="1490133"/>
            <a:ext cx="11259109" cy="483115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30D4912-AB3B-F848-86D4-74E9BFE87F4A}"/>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a:p>
        </p:txBody>
      </p:sp>
      <p:sp>
        <p:nvSpPr>
          <p:cNvPr id="21" name="TextBox 20">
            <a:extLst>
              <a:ext uri="{FF2B5EF4-FFF2-40B4-BE49-F238E27FC236}">
                <a16:creationId xmlns:a16="http://schemas.microsoft.com/office/drawing/2014/main" id="{23C9145B-7772-FD46-BF2E-AB2A0B4F8B32}"/>
              </a:ext>
            </a:extLst>
          </p:cNvPr>
          <p:cNvSpPr txBox="1"/>
          <p:nvPr/>
        </p:nvSpPr>
        <p:spPr>
          <a:xfrm>
            <a:off x="333638" y="605484"/>
            <a:ext cx="184731" cy="424732"/>
          </a:xfrm>
          <a:prstGeom prst="rect">
            <a:avLst/>
          </a:prstGeom>
          <a:noFill/>
        </p:spPr>
        <p:txBody>
          <a:bodyPr wrap="none" rtlCol="0">
            <a:spAutoFit/>
          </a:bodyPr>
          <a:lstStyle/>
          <a:p>
            <a:endParaRPr lang="en-US" sz="2160"/>
          </a:p>
        </p:txBody>
      </p:sp>
      <p:sp>
        <p:nvSpPr>
          <p:cNvPr id="9" name="TextBox 8">
            <a:extLst>
              <a:ext uri="{FF2B5EF4-FFF2-40B4-BE49-F238E27FC236}">
                <a16:creationId xmlns:a16="http://schemas.microsoft.com/office/drawing/2014/main" id="{18EEF019-7782-43B8-B4A5-E5B115669F4F}"/>
              </a:ext>
            </a:extLst>
          </p:cNvPr>
          <p:cNvSpPr txBox="1"/>
          <p:nvPr userDrawn="1"/>
        </p:nvSpPr>
        <p:spPr>
          <a:xfrm>
            <a:off x="333638" y="605484"/>
            <a:ext cx="184731" cy="424732"/>
          </a:xfrm>
          <a:prstGeom prst="rect">
            <a:avLst/>
          </a:prstGeom>
          <a:noFill/>
        </p:spPr>
        <p:txBody>
          <a:bodyPr wrap="none" rtlCol="0">
            <a:spAutoFit/>
          </a:bodyPr>
          <a:lstStyle/>
          <a:p>
            <a:endParaRPr lang="en-US" sz="2160"/>
          </a:p>
        </p:txBody>
      </p:sp>
      <p:pic>
        <p:nvPicPr>
          <p:cNvPr id="12" name="Graphic 11">
            <a:extLst>
              <a:ext uri="{FF2B5EF4-FFF2-40B4-BE49-F238E27FC236}">
                <a16:creationId xmlns:a16="http://schemas.microsoft.com/office/drawing/2014/main" id="{5A68DC34-5F71-4CBB-8FDF-B0FDD552165F}"/>
              </a:ext>
            </a:extLst>
          </p:cNvPr>
          <p:cNvPicPr>
            <a:picLocks noChangeAspect="1"/>
          </p:cNvPicPr>
          <p:nvPr userDrawn="1"/>
        </p:nvPicPr>
        <p:blipFill>
          <a:blip r:embed="rId54" cstate="screen">
            <a:extLst>
              <a:ext uri="{28A0092B-C50C-407E-A947-70E740481C1C}">
                <a14:useLocalDpi xmlns:a14="http://schemas.microsoft.com/office/drawing/2010/main"/>
              </a:ext>
              <a:ext uri="{96DAC541-7B7A-43D3-8B79-37D633B846F1}">
                <asvg:svgBlip xmlns:asvg="http://schemas.microsoft.com/office/drawing/2016/SVG/main" r:embed="rId55"/>
              </a:ext>
            </a:extLst>
          </a:blip>
          <a:stretch>
            <a:fillRect/>
          </a:stretch>
        </p:blipFill>
        <p:spPr>
          <a:xfrm>
            <a:off x="10501878" y="355929"/>
            <a:ext cx="1356484" cy="461921"/>
          </a:xfrm>
          <a:prstGeom prst="rect">
            <a:avLst/>
          </a:prstGeom>
        </p:spPr>
      </p:pic>
      <p:pic>
        <p:nvPicPr>
          <p:cNvPr id="13" name="Picture 12">
            <a:extLst>
              <a:ext uri="{FF2B5EF4-FFF2-40B4-BE49-F238E27FC236}">
                <a16:creationId xmlns:a16="http://schemas.microsoft.com/office/drawing/2014/main" id="{01C80509-9892-4140-96A1-295BB878770A}"/>
              </a:ext>
            </a:extLst>
          </p:cNvPr>
          <p:cNvPicPr>
            <a:picLocks noChangeAspect="1"/>
          </p:cNvPicPr>
          <p:nvPr userDrawn="1"/>
        </p:nvPicPr>
        <p:blipFill>
          <a:blip r:embed="rId56">
            <a:extLst>
              <a:ext uri="{96DAC541-7B7A-43D3-8B79-37D633B846F1}">
                <asvg:svgBlip xmlns:asvg="http://schemas.microsoft.com/office/drawing/2016/SVG/main" r:embed="rId57"/>
              </a:ext>
            </a:extLst>
          </a:blip>
          <a:srcRect/>
          <a:stretch/>
        </p:blipFill>
        <p:spPr>
          <a:xfrm>
            <a:off x="245788" y="379356"/>
            <a:ext cx="659243" cy="494432"/>
          </a:xfrm>
          <a:prstGeom prst="rect">
            <a:avLst/>
          </a:prstGeom>
          <a:ln>
            <a:noFill/>
          </a:ln>
        </p:spPr>
      </p:pic>
      <p:sp>
        <p:nvSpPr>
          <p:cNvPr id="14" name="Arrow: Pentagon 13">
            <a:extLst>
              <a:ext uri="{FF2B5EF4-FFF2-40B4-BE49-F238E27FC236}">
                <a16:creationId xmlns:a16="http://schemas.microsoft.com/office/drawing/2014/main" id="{8FE36C73-CE35-4628-B00F-B584E7A0ABEE}"/>
              </a:ext>
            </a:extLst>
          </p:cNvPr>
          <p:cNvSpPr/>
          <p:nvPr userDrawn="1"/>
        </p:nvSpPr>
        <p:spPr>
          <a:xfrm>
            <a:off x="1" y="0"/>
            <a:ext cx="1118075" cy="1217776"/>
          </a:xfrm>
          <a:prstGeom prst="homePlate">
            <a:avLst>
              <a:gd name="adj" fmla="val 669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5" name="Title Placeholder 4">
            <a:extLst>
              <a:ext uri="{FF2B5EF4-FFF2-40B4-BE49-F238E27FC236}">
                <a16:creationId xmlns:a16="http://schemas.microsoft.com/office/drawing/2014/main" id="{27E571A6-6E19-4327-9A75-BB889188369B}"/>
              </a:ext>
            </a:extLst>
          </p:cNvPr>
          <p:cNvSpPr>
            <a:spLocks noGrp="1"/>
          </p:cNvSpPr>
          <p:nvPr>
            <p:ph type="title"/>
          </p:nvPr>
        </p:nvSpPr>
        <p:spPr>
          <a:xfrm>
            <a:off x="1204801" y="101600"/>
            <a:ext cx="8344789" cy="1116177"/>
          </a:xfrm>
          <a:prstGeom prst="rect">
            <a:avLst/>
          </a:prstGeom>
        </p:spPr>
        <p:txBody>
          <a:bodyPr vert="horz" lIns="91440" tIns="45720" rIns="91440" bIns="45720" rtlCol="0" anchor="ctr" anchorCtr="0">
            <a:noAutofit/>
          </a:bodyPr>
          <a:lstStyle/>
          <a:p>
            <a:pPr marL="0" lvl="0">
              <a:lnSpc>
                <a:spcPct val="85000"/>
              </a:lnSpc>
            </a:pPr>
            <a:r>
              <a:rPr lang="en-US"/>
              <a:t>Click to edit </a:t>
            </a:r>
            <a:br>
              <a:rPr lang="en-US"/>
            </a:br>
            <a:r>
              <a:rPr lang="en-US"/>
              <a:t>Master title style</a:t>
            </a:r>
          </a:p>
        </p:txBody>
      </p:sp>
      <p:pic>
        <p:nvPicPr>
          <p:cNvPr id="18" name="Picture 17">
            <a:extLst>
              <a:ext uri="{FF2B5EF4-FFF2-40B4-BE49-F238E27FC236}">
                <a16:creationId xmlns:a16="http://schemas.microsoft.com/office/drawing/2014/main" id="{4AB9CC71-7C95-4699-8D0E-1CB756394CD3}"/>
              </a:ext>
            </a:extLst>
          </p:cNvPr>
          <p:cNvPicPr>
            <a:picLocks noChangeAspect="1"/>
          </p:cNvPicPr>
          <p:nvPr userDrawn="1"/>
        </p:nvPicPr>
        <p:blipFill>
          <a:blip r:embed="rId58">
            <a:extLst>
              <a:ext uri="{96DAC541-7B7A-43D3-8B79-37D633B846F1}">
                <asvg:svgBlip xmlns:asvg="http://schemas.microsoft.com/office/drawing/2016/SVG/main" r:embed="rId59"/>
              </a:ext>
            </a:extLst>
          </a:blip>
          <a:srcRect/>
          <a:stretch/>
        </p:blipFill>
        <p:spPr>
          <a:xfrm>
            <a:off x="235799" y="358072"/>
            <a:ext cx="679218" cy="509414"/>
          </a:xfrm>
          <a:prstGeom prst="rect">
            <a:avLst/>
          </a:prstGeom>
          <a:ln>
            <a:noFill/>
          </a:ln>
        </p:spPr>
      </p:pic>
      <p:sp>
        <p:nvSpPr>
          <p:cNvPr id="7" name="Footer Placeholder 6">
            <a:extLst>
              <a:ext uri="{FF2B5EF4-FFF2-40B4-BE49-F238E27FC236}">
                <a16:creationId xmlns:a16="http://schemas.microsoft.com/office/drawing/2014/main" id="{A654E314-87F2-4A80-956C-2CE018D2F6E4}"/>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r>
              <a:rPr lang="en-US"/>
              <a:t>March 2022</a:t>
            </a:r>
          </a:p>
        </p:txBody>
      </p:sp>
      <p:sp>
        <p:nvSpPr>
          <p:cNvPr id="4" name="TextBox 3">
            <a:extLst>
              <a:ext uri="{FF2B5EF4-FFF2-40B4-BE49-F238E27FC236}">
                <a16:creationId xmlns:a16="http://schemas.microsoft.com/office/drawing/2014/main" id="{1722D364-ABDB-115B-7F99-9B892AC1C48D}"/>
              </a:ext>
            </a:extLst>
          </p:cNvPr>
          <p:cNvSpPr txBox="1"/>
          <p:nvPr>
            <p:extLst>
              <p:ext uri="{1162E1C5-73C7-4A58-AE30-91384D911F3F}">
                <p184:classification xmlns:p184="http://schemas.microsoft.com/office/powerpoint/2018/4/main" val="ftr"/>
              </p:ext>
            </p:extLst>
          </p:nvPr>
        </p:nvSpPr>
        <p:spPr>
          <a:xfrm>
            <a:off x="4619625" y="6672580"/>
            <a:ext cx="3019425" cy="121920"/>
          </a:xfrm>
          <a:prstGeom prst="rect">
            <a:avLst/>
          </a:prstGeom>
        </p:spPr>
        <p:txBody>
          <a:bodyPr horzOverflow="overflow" lIns="0" tIns="0" rIns="0" bIns="0">
            <a:spAutoFit/>
          </a:bodyPr>
          <a:lstStyle/>
          <a:p>
            <a:pPr algn="l"/>
            <a:r>
              <a:rPr lang="en-US" sz="800">
                <a:solidFill>
                  <a:srgbClr val="737373"/>
                </a:solidFill>
                <a:latin typeface="Calibri" panose="020F0502020204030204" pitchFamily="34" charset="0"/>
                <a:cs typeface="Calibri" panose="020F0502020204030204" pitchFamily="34" charset="0"/>
              </a:rPr>
              <a:t>Boston Scientific General – Access Limited to all Internal BSC Personnel.  </a:t>
            </a:r>
          </a:p>
        </p:txBody>
      </p:sp>
    </p:spTree>
    <p:extLst>
      <p:ext uri="{BB962C8B-B14F-4D97-AF65-F5344CB8AC3E}">
        <p14:creationId xmlns:p14="http://schemas.microsoft.com/office/powerpoint/2010/main" val="3613338120"/>
      </p:ext>
    </p:extLst>
  </p:cSld>
  <p:clrMap bg1="lt1" tx1="dk1" bg2="lt2" tx2="dk2" accent1="accent1" accent2="accent2" accent3="accent3" accent4="accent4" accent5="accent5" accent6="accent6" hlink="hlink" folHlink="folHlink"/>
  <p:sldLayoutIdLst>
    <p:sldLayoutId id="2147484247" r:id="rId1"/>
    <p:sldLayoutId id="2147484248" r:id="rId2"/>
    <p:sldLayoutId id="2147484249" r:id="rId3"/>
    <p:sldLayoutId id="2147484250" r:id="rId4"/>
    <p:sldLayoutId id="2147484251" r:id="rId5"/>
    <p:sldLayoutId id="2147484252" r:id="rId6"/>
    <p:sldLayoutId id="2147484253" r:id="rId7"/>
    <p:sldLayoutId id="2147484254" r:id="rId8"/>
    <p:sldLayoutId id="2147484255" r:id="rId9"/>
    <p:sldLayoutId id="2147484256" r:id="rId10"/>
    <p:sldLayoutId id="2147484257" r:id="rId11"/>
    <p:sldLayoutId id="2147484258" r:id="rId12"/>
    <p:sldLayoutId id="2147484259" r:id="rId13"/>
    <p:sldLayoutId id="2147484260" r:id="rId14"/>
    <p:sldLayoutId id="2147484261" r:id="rId15"/>
    <p:sldLayoutId id="2147484262" r:id="rId16"/>
    <p:sldLayoutId id="2147484263" r:id="rId17"/>
    <p:sldLayoutId id="2147484264" r:id="rId18"/>
    <p:sldLayoutId id="2147484265" r:id="rId19"/>
    <p:sldLayoutId id="2147484266" r:id="rId20"/>
    <p:sldLayoutId id="2147484267" r:id="rId21"/>
    <p:sldLayoutId id="2147484268" r:id="rId22"/>
    <p:sldLayoutId id="2147484269" r:id="rId23"/>
    <p:sldLayoutId id="2147484270" r:id="rId24"/>
    <p:sldLayoutId id="2147484271" r:id="rId25"/>
    <p:sldLayoutId id="2147484272" r:id="rId26"/>
    <p:sldLayoutId id="2147484273" r:id="rId27"/>
    <p:sldLayoutId id="2147484274" r:id="rId28"/>
    <p:sldLayoutId id="2147484275" r:id="rId29"/>
    <p:sldLayoutId id="2147484276" r:id="rId30"/>
    <p:sldLayoutId id="2147484277" r:id="rId31"/>
    <p:sldLayoutId id="2147484278" r:id="rId32"/>
    <p:sldLayoutId id="2147484279" r:id="rId33"/>
    <p:sldLayoutId id="2147484280" r:id="rId34"/>
    <p:sldLayoutId id="2147484281" r:id="rId35"/>
    <p:sldLayoutId id="2147484282" r:id="rId36"/>
    <p:sldLayoutId id="2147484283" r:id="rId37"/>
    <p:sldLayoutId id="2147484284" r:id="rId38"/>
    <p:sldLayoutId id="2147484285" r:id="rId39"/>
    <p:sldLayoutId id="2147484286" r:id="rId40"/>
    <p:sldLayoutId id="2147484287" r:id="rId41"/>
    <p:sldLayoutId id="2147484288" r:id="rId42"/>
    <p:sldLayoutId id="2147484289" r:id="rId43"/>
    <p:sldLayoutId id="2147484290" r:id="rId44"/>
    <p:sldLayoutId id="2147484291" r:id="rId45"/>
    <p:sldLayoutId id="2147484292" r:id="rId46"/>
    <p:sldLayoutId id="2147484293" r:id="rId47"/>
    <p:sldLayoutId id="2147484294" r:id="rId48"/>
    <p:sldLayoutId id="2147484295" r:id="rId49"/>
    <p:sldLayoutId id="2147484296" r:id="rId50"/>
    <p:sldLayoutId id="2147484297" r:id="rId51"/>
    <p:sldLayoutId id="2147484245" r:id="rId52"/>
  </p:sldLayoutIdLst>
  <p:hf hdr="0" dt="0"/>
  <p:txStyles>
    <p:titleStyle>
      <a:lvl1pPr algn="l" defTabSz="914232" rtl="0" eaLnBrk="1" latinLnBrk="0" hangingPunct="1">
        <a:lnSpc>
          <a:spcPct val="90000"/>
        </a:lnSpc>
        <a:spcBef>
          <a:spcPct val="0"/>
        </a:spcBef>
        <a:buNone/>
        <a:defRPr lang="en-US" sz="3600" b="0" kern="1200" dirty="0">
          <a:solidFill>
            <a:schemeClr val="tx2"/>
          </a:solidFill>
          <a:latin typeface="+mj-lt"/>
          <a:ea typeface="+mj-ea"/>
          <a:cs typeface="+mj-cs"/>
        </a:defRPr>
      </a:lvl1pPr>
    </p:titleStyle>
    <p:bodyStyle>
      <a:lvl1pPr marL="228559" indent="-228559" algn="l" defTabSz="914232" rtl="0" eaLnBrk="1" latinLnBrk="0" hangingPunct="1">
        <a:lnSpc>
          <a:spcPct val="90000"/>
        </a:lnSpc>
        <a:spcBef>
          <a:spcPts val="1800"/>
        </a:spcBef>
        <a:buFont typeface="Arial" panose="020B0604020202020204" pitchFamily="34" charset="0"/>
        <a:buChar char="•"/>
        <a:defRPr sz="2400" kern="1200">
          <a:solidFill>
            <a:schemeClr val="tx2"/>
          </a:solidFill>
          <a:latin typeface="+mn-lt"/>
          <a:ea typeface="+mn-ea"/>
          <a:cs typeface="+mn-cs"/>
        </a:defRPr>
      </a:lvl1pPr>
      <a:lvl2pPr marL="685674" indent="-228559" algn="l" defTabSz="914232" rtl="0" eaLnBrk="1" latinLnBrk="0" hangingPunct="1">
        <a:lnSpc>
          <a:spcPct val="90000"/>
        </a:lnSpc>
        <a:spcBef>
          <a:spcPts val="1200"/>
        </a:spcBef>
        <a:buFont typeface="Century Gothic" panose="020B0502020202020204" pitchFamily="34" charset="0"/>
        <a:buChar char="–"/>
        <a:defRPr sz="2000" kern="1200">
          <a:solidFill>
            <a:schemeClr val="tx2"/>
          </a:solidFill>
          <a:latin typeface="+mn-lt"/>
          <a:ea typeface="+mn-ea"/>
          <a:cs typeface="+mn-cs"/>
        </a:defRPr>
      </a:lvl2pPr>
      <a:lvl3pPr marL="1142788" indent="-228559" algn="l" defTabSz="914232" rtl="0" eaLnBrk="1" latinLnBrk="0" hangingPunct="1">
        <a:lnSpc>
          <a:spcPct val="90000"/>
        </a:lnSpc>
        <a:spcBef>
          <a:spcPts val="1200"/>
        </a:spcBef>
        <a:buFont typeface="Arial" panose="020B0604020202020204" pitchFamily="34" charset="0"/>
        <a:buChar char="•"/>
        <a:defRPr sz="1800" kern="1200">
          <a:solidFill>
            <a:schemeClr val="tx2"/>
          </a:solidFill>
          <a:latin typeface="+mn-lt"/>
          <a:ea typeface="+mn-ea"/>
          <a:cs typeface="+mn-cs"/>
        </a:defRPr>
      </a:lvl3pPr>
      <a:lvl4pPr marL="1599904" indent="-228559" algn="l" defTabSz="914232" rtl="0" eaLnBrk="1" latinLnBrk="0" hangingPunct="1">
        <a:lnSpc>
          <a:spcPct val="90000"/>
        </a:lnSpc>
        <a:spcBef>
          <a:spcPts val="600"/>
        </a:spcBef>
        <a:buFont typeface="Century Gothic" panose="020B0502020202020204" pitchFamily="34" charset="0"/>
        <a:buChar char="–"/>
        <a:defRPr sz="1600" kern="1200">
          <a:solidFill>
            <a:schemeClr val="tx2"/>
          </a:solidFill>
          <a:latin typeface="+mn-lt"/>
          <a:ea typeface="+mn-ea"/>
          <a:cs typeface="+mn-cs"/>
        </a:defRPr>
      </a:lvl4pPr>
      <a:lvl5pPr marL="2057021" indent="-228559" algn="l" defTabSz="914232" rtl="0" eaLnBrk="1" latinLnBrk="0" hangingPunct="1">
        <a:lnSpc>
          <a:spcPct val="90000"/>
        </a:lnSpc>
        <a:spcBef>
          <a:spcPts val="600"/>
        </a:spcBef>
        <a:buFont typeface="Arial" panose="020B0604020202020204" pitchFamily="34" charset="0"/>
        <a:buChar char="•"/>
        <a:defRPr sz="1400" kern="1200">
          <a:solidFill>
            <a:schemeClr val="tx2"/>
          </a:solidFill>
          <a:latin typeface="+mn-lt"/>
          <a:ea typeface="+mn-ea"/>
          <a:cs typeface="+mn-cs"/>
        </a:defRPr>
      </a:lvl5pPr>
      <a:lvl6pPr marL="2514135" indent="-228559" algn="l" defTabSz="9142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49" indent="-228559" algn="l" defTabSz="9142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7" indent="-228559" algn="l" defTabSz="9142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83" indent="-228559" algn="l" defTabSz="9142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32" rtl="0" eaLnBrk="1" latinLnBrk="0" hangingPunct="1">
        <a:defRPr sz="1800" kern="1200">
          <a:solidFill>
            <a:schemeClr val="tx1"/>
          </a:solidFill>
          <a:latin typeface="+mn-lt"/>
          <a:ea typeface="+mn-ea"/>
          <a:cs typeface="+mn-cs"/>
        </a:defRPr>
      </a:lvl1pPr>
      <a:lvl2pPr marL="457116" algn="l" defTabSz="914232" rtl="0" eaLnBrk="1" latinLnBrk="0" hangingPunct="1">
        <a:defRPr sz="1800" kern="1200">
          <a:solidFill>
            <a:schemeClr val="tx1"/>
          </a:solidFill>
          <a:latin typeface="+mn-lt"/>
          <a:ea typeface="+mn-ea"/>
          <a:cs typeface="+mn-cs"/>
        </a:defRPr>
      </a:lvl2pPr>
      <a:lvl3pPr marL="914232" algn="l" defTabSz="914232" rtl="0" eaLnBrk="1" latinLnBrk="0" hangingPunct="1">
        <a:defRPr sz="1800" kern="1200">
          <a:solidFill>
            <a:schemeClr val="tx1"/>
          </a:solidFill>
          <a:latin typeface="+mn-lt"/>
          <a:ea typeface="+mn-ea"/>
          <a:cs typeface="+mn-cs"/>
        </a:defRPr>
      </a:lvl3pPr>
      <a:lvl4pPr marL="1371345" algn="l" defTabSz="914232" rtl="0" eaLnBrk="1" latinLnBrk="0" hangingPunct="1">
        <a:defRPr sz="1800" kern="1200">
          <a:solidFill>
            <a:schemeClr val="tx1"/>
          </a:solidFill>
          <a:latin typeface="+mn-lt"/>
          <a:ea typeface="+mn-ea"/>
          <a:cs typeface="+mn-cs"/>
        </a:defRPr>
      </a:lvl4pPr>
      <a:lvl5pPr marL="1828463" algn="l" defTabSz="914232" rtl="0" eaLnBrk="1" latinLnBrk="0" hangingPunct="1">
        <a:defRPr sz="1800" kern="1200">
          <a:solidFill>
            <a:schemeClr val="tx1"/>
          </a:solidFill>
          <a:latin typeface="+mn-lt"/>
          <a:ea typeface="+mn-ea"/>
          <a:cs typeface="+mn-cs"/>
        </a:defRPr>
      </a:lvl5pPr>
      <a:lvl6pPr marL="2285579" algn="l" defTabSz="914232" rtl="0" eaLnBrk="1" latinLnBrk="0" hangingPunct="1">
        <a:defRPr sz="1800" kern="1200">
          <a:solidFill>
            <a:schemeClr val="tx1"/>
          </a:solidFill>
          <a:latin typeface="+mn-lt"/>
          <a:ea typeface="+mn-ea"/>
          <a:cs typeface="+mn-cs"/>
        </a:defRPr>
      </a:lvl6pPr>
      <a:lvl7pPr marL="2742692" algn="l" defTabSz="914232" rtl="0" eaLnBrk="1" latinLnBrk="0" hangingPunct="1">
        <a:defRPr sz="1800" kern="1200">
          <a:solidFill>
            <a:schemeClr val="tx1"/>
          </a:solidFill>
          <a:latin typeface="+mn-lt"/>
          <a:ea typeface="+mn-ea"/>
          <a:cs typeface="+mn-cs"/>
        </a:defRPr>
      </a:lvl7pPr>
      <a:lvl8pPr marL="3199808" algn="l" defTabSz="914232" rtl="0" eaLnBrk="1" latinLnBrk="0" hangingPunct="1">
        <a:defRPr sz="1800" kern="1200">
          <a:solidFill>
            <a:schemeClr val="tx1"/>
          </a:solidFill>
          <a:latin typeface="+mn-lt"/>
          <a:ea typeface="+mn-ea"/>
          <a:cs typeface="+mn-cs"/>
        </a:defRPr>
      </a:lvl8pPr>
      <a:lvl9pPr marL="3656925" algn="l" defTabSz="9142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00">
          <p15:clr>
            <a:srgbClr val="F26B43"/>
          </p15:clr>
        </p15:guide>
        <p15:guide id="2" pos="2940">
          <p15:clr>
            <a:srgbClr val="F26B43"/>
          </p15:clr>
        </p15:guide>
        <p15:guide id="3" pos="6400">
          <p15:clr>
            <a:srgbClr val="F26B43"/>
          </p15:clr>
        </p15:guide>
        <p15:guide id="5" orient="horz" pos="2160">
          <p15:clr>
            <a:srgbClr val="F26B43"/>
          </p15:clr>
        </p15:guide>
        <p15:guide id="6" pos="3528">
          <p15:clr>
            <a:srgbClr val="F26B43"/>
          </p15:clr>
        </p15:guide>
        <p15:guide id="7" pos="7680">
          <p15:clr>
            <a:srgbClr val="F26B43"/>
          </p15:clr>
        </p15:guide>
        <p15:guide id="8">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A9A073-C08B-C94E-A8B3-73ABA59ACCD8}"/>
              </a:ext>
            </a:extLst>
          </p:cNvPr>
          <p:cNvSpPr>
            <a:spLocks noGrp="1"/>
          </p:cNvSpPr>
          <p:nvPr>
            <p:ph type="title"/>
          </p:nvPr>
        </p:nvSpPr>
        <p:spPr>
          <a:xfrm>
            <a:off x="1178011" y="205622"/>
            <a:ext cx="9269200" cy="566217"/>
          </a:xfrm>
          <a:prstGeom prst="rect">
            <a:avLst/>
          </a:prstGeom>
        </p:spPr>
        <p:txBody>
          <a:bodyPr vert="horz" lIns="0" tIns="45720" rIns="91440" bIns="45720" rtlCol="0" anchor="t" anchorCtr="0">
            <a:noAutofit/>
          </a:bodyPr>
          <a:lstStyle/>
          <a:p>
            <a:pPr marL="0" lvl="0"/>
            <a:r>
              <a:rPr lang="en-US"/>
              <a:t>Click to edit </a:t>
            </a:r>
            <a:br>
              <a:rPr lang="en-US"/>
            </a:br>
            <a:r>
              <a:rPr lang="en-US"/>
              <a:t>Master title style</a:t>
            </a:r>
          </a:p>
        </p:txBody>
      </p:sp>
      <p:sp>
        <p:nvSpPr>
          <p:cNvPr id="7" name="Rectangle 6">
            <a:extLst>
              <a:ext uri="{FF2B5EF4-FFF2-40B4-BE49-F238E27FC236}">
                <a16:creationId xmlns:a16="http://schemas.microsoft.com/office/drawing/2014/main" id="{2E9C8907-70B3-4342-A797-A3AF59FFA094}"/>
              </a:ext>
            </a:extLst>
          </p:cNvPr>
          <p:cNvSpPr/>
          <p:nvPr/>
        </p:nvSpPr>
        <p:spPr>
          <a:xfrm>
            <a:off x="0" y="6582508"/>
            <a:ext cx="12192000" cy="45719"/>
          </a:xfrm>
          <a:prstGeom prst="rect">
            <a:avLst/>
          </a:prstGeom>
          <a:gradFill flip="none" rotWithShape="1">
            <a:gsLst>
              <a:gs pos="0">
                <a:schemeClr val="accent1"/>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DDE9DDA0-74AF-864C-8FDB-6BD40DC6C78A}"/>
              </a:ext>
            </a:extLst>
          </p:cNvPr>
          <p:cNvSpPr>
            <a:spLocks noGrp="1"/>
          </p:cNvSpPr>
          <p:nvPr>
            <p:ph type="body" idx="1"/>
          </p:nvPr>
        </p:nvSpPr>
        <p:spPr>
          <a:xfrm>
            <a:off x="466446" y="1566547"/>
            <a:ext cx="11259109" cy="47901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30D4912-AB3B-F848-86D4-74E9BFE87F4A}"/>
              </a:ext>
            </a:extLst>
          </p:cNvPr>
          <p:cNvSpPr>
            <a:spLocks noGrp="1"/>
          </p:cNvSpPr>
          <p:nvPr>
            <p:ph type="sldNum" sz="quarter" idx="4"/>
          </p:nvPr>
        </p:nvSpPr>
        <p:spPr>
          <a:xfrm>
            <a:off x="9445487" y="6629400"/>
            <a:ext cx="2542640" cy="228600"/>
          </a:xfrm>
          <a:prstGeom prst="rect">
            <a:avLst/>
          </a:prstGeom>
        </p:spPr>
        <p:txBody>
          <a:bodyPr vert="horz" lIns="0" tIns="45720" rIns="0" bIns="45720" rtlCol="0" anchor="ctr"/>
          <a:lstStyle>
            <a:lvl1pPr algn="r">
              <a:defRPr sz="900">
                <a:solidFill>
                  <a:schemeClr val="tx2"/>
                </a:solidFill>
              </a:defRPr>
            </a:lvl1pPr>
          </a:lstStyle>
          <a:p>
            <a:fld id="{48450253-EBB6-42A9-BAED-448C29EA72A0}" type="slidenum">
              <a:rPr lang="en-US" smtClean="0"/>
              <a:t>‹#›</a:t>
            </a:fld>
            <a:endParaRPr lang="en-US"/>
          </a:p>
        </p:txBody>
      </p:sp>
      <p:sp>
        <p:nvSpPr>
          <p:cNvPr id="21" name="TextBox 20">
            <a:extLst>
              <a:ext uri="{FF2B5EF4-FFF2-40B4-BE49-F238E27FC236}">
                <a16:creationId xmlns:a16="http://schemas.microsoft.com/office/drawing/2014/main" id="{23C9145B-7772-FD46-BF2E-AB2A0B4F8B32}"/>
              </a:ext>
            </a:extLst>
          </p:cNvPr>
          <p:cNvSpPr txBox="1"/>
          <p:nvPr/>
        </p:nvSpPr>
        <p:spPr>
          <a:xfrm>
            <a:off x="333638" y="605484"/>
            <a:ext cx="184731" cy="424732"/>
          </a:xfrm>
          <a:prstGeom prst="rect">
            <a:avLst/>
          </a:prstGeom>
          <a:noFill/>
        </p:spPr>
        <p:txBody>
          <a:bodyPr wrap="none" rtlCol="0">
            <a:spAutoFit/>
          </a:bodyPr>
          <a:lstStyle/>
          <a:p>
            <a:endParaRPr lang="en-US" sz="2160"/>
          </a:p>
        </p:txBody>
      </p:sp>
      <p:pic>
        <p:nvPicPr>
          <p:cNvPr id="12" name="Graphic 11">
            <a:extLst>
              <a:ext uri="{FF2B5EF4-FFF2-40B4-BE49-F238E27FC236}">
                <a16:creationId xmlns:a16="http://schemas.microsoft.com/office/drawing/2014/main" id="{817C6B67-5247-4659-AECB-71C615B8110A}"/>
              </a:ext>
            </a:extLst>
          </p:cNvPr>
          <p:cNvPicPr>
            <a:picLocks noChangeAspect="1"/>
          </p:cNvPicPr>
          <p:nvPr/>
        </p:nvPicPr>
        <p:blipFill>
          <a:blip r:embed="rId55" cstate="screen">
            <a:extLst>
              <a:ext uri="{28A0092B-C50C-407E-A947-70E740481C1C}">
                <a14:useLocalDpi xmlns:a14="http://schemas.microsoft.com/office/drawing/2010/main"/>
              </a:ext>
              <a:ext uri="{96DAC541-7B7A-43D3-8B79-37D633B846F1}">
                <asvg:svgBlip xmlns:asvg="http://schemas.microsoft.com/office/drawing/2016/SVG/main" r:embed="rId56"/>
              </a:ext>
            </a:extLst>
          </a:blip>
          <a:stretch>
            <a:fillRect/>
          </a:stretch>
        </p:blipFill>
        <p:spPr>
          <a:xfrm>
            <a:off x="10629212" y="256744"/>
            <a:ext cx="1252610" cy="426549"/>
          </a:xfrm>
          <a:prstGeom prst="rect">
            <a:avLst/>
          </a:prstGeom>
        </p:spPr>
      </p:pic>
      <p:sp>
        <p:nvSpPr>
          <p:cNvPr id="16" name="Rectangle 15">
            <a:extLst>
              <a:ext uri="{FF2B5EF4-FFF2-40B4-BE49-F238E27FC236}">
                <a16:creationId xmlns:a16="http://schemas.microsoft.com/office/drawing/2014/main" id="{B72A9105-8517-48B6-B10B-5769F1AA49F1}"/>
              </a:ext>
            </a:extLst>
          </p:cNvPr>
          <p:cNvSpPr/>
          <p:nvPr/>
        </p:nvSpPr>
        <p:spPr>
          <a:xfrm>
            <a:off x="0" y="1324679"/>
            <a:ext cx="12192000" cy="45720"/>
          </a:xfrm>
          <a:prstGeom prst="rect">
            <a:avLst/>
          </a:prstGeom>
          <a:gradFill flip="none" rotWithShape="1">
            <a:gsLst>
              <a:gs pos="0">
                <a:schemeClr val="accent1"/>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7EF4BC60-0C44-4BA4-8C4F-6A0000967A44}"/>
              </a:ext>
            </a:extLst>
          </p:cNvPr>
          <p:cNvPicPr>
            <a:picLocks noChangeAspect="1"/>
          </p:cNvPicPr>
          <p:nvPr/>
        </p:nvPicPr>
        <p:blipFill>
          <a:blip r:embed="rId57">
            <a:extLst>
              <a:ext uri="{96DAC541-7B7A-43D3-8B79-37D633B846F1}">
                <asvg:svgBlip xmlns:asvg="http://schemas.microsoft.com/office/drawing/2016/SVG/main" r:embed="rId58"/>
              </a:ext>
            </a:extLst>
          </a:blip>
          <a:srcRect/>
          <a:stretch/>
        </p:blipFill>
        <p:spPr>
          <a:xfrm>
            <a:off x="245788" y="229791"/>
            <a:ext cx="659243" cy="494432"/>
          </a:xfrm>
          <a:prstGeom prst="rect">
            <a:avLst/>
          </a:prstGeom>
          <a:ln>
            <a:noFill/>
          </a:ln>
        </p:spPr>
      </p:pic>
      <p:cxnSp>
        <p:nvCxnSpPr>
          <p:cNvPr id="17" name="Straight Connector 16">
            <a:extLst>
              <a:ext uri="{FF2B5EF4-FFF2-40B4-BE49-F238E27FC236}">
                <a16:creationId xmlns:a16="http://schemas.microsoft.com/office/drawing/2014/main" id="{BA282B49-354B-408D-9A87-9BA02DE72DA5}"/>
              </a:ext>
            </a:extLst>
          </p:cNvPr>
          <p:cNvCxnSpPr>
            <a:cxnSpLocks/>
          </p:cNvCxnSpPr>
          <p:nvPr/>
        </p:nvCxnSpPr>
        <p:spPr>
          <a:xfrm>
            <a:off x="1012025" y="225547"/>
            <a:ext cx="0" cy="502920"/>
          </a:xfrm>
          <a:prstGeom prst="line">
            <a:avLst/>
          </a:prstGeom>
          <a:ln w="1270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F572C5C8-4B38-453D-B42A-47EA50C6FA48}"/>
              </a:ext>
            </a:extLst>
          </p:cNvPr>
          <p:cNvSpPr>
            <a:spLocks noGrp="1"/>
          </p:cNvSpPr>
          <p:nvPr>
            <p:ph type="ftr" sz="quarter" idx="3"/>
          </p:nvPr>
        </p:nvSpPr>
        <p:spPr>
          <a:xfrm>
            <a:off x="203873" y="6629400"/>
            <a:ext cx="9037741" cy="228600"/>
          </a:xfrm>
          <a:prstGeom prst="rect">
            <a:avLst/>
          </a:prstGeom>
        </p:spPr>
        <p:txBody>
          <a:bodyPr vert="horz" lIns="0" tIns="45720" rIns="0" bIns="45720" rtlCol="0" anchor="ctr"/>
          <a:lstStyle>
            <a:lvl1pPr>
              <a:defRPr lang="en-US" sz="750">
                <a:solidFill>
                  <a:schemeClr val="tx2"/>
                </a:solidFill>
              </a:defRPr>
            </a:lvl1pPr>
          </a:lstStyle>
          <a:p>
            <a:endParaRPr lang="en-US"/>
          </a:p>
        </p:txBody>
      </p:sp>
    </p:spTree>
    <p:extLst>
      <p:ext uri="{BB962C8B-B14F-4D97-AF65-F5344CB8AC3E}">
        <p14:creationId xmlns:p14="http://schemas.microsoft.com/office/powerpoint/2010/main" val="905771754"/>
      </p:ext>
    </p:extLst>
  </p:cSld>
  <p:clrMap bg1="lt1" tx1="dk1" bg2="lt2" tx2="dk2" accent1="accent1" accent2="accent2" accent3="accent3" accent4="accent4" accent5="accent5" accent6="accent6" hlink="hlink" folHlink="folHlink"/>
  <p:sldLayoutIdLst>
    <p:sldLayoutId id="2147484300" r:id="rId1"/>
    <p:sldLayoutId id="2147484301" r:id="rId2"/>
    <p:sldLayoutId id="2147484302" r:id="rId3"/>
    <p:sldLayoutId id="2147484303" r:id="rId4"/>
    <p:sldLayoutId id="2147484304" r:id="rId5"/>
    <p:sldLayoutId id="2147484305" r:id="rId6"/>
    <p:sldLayoutId id="2147484306" r:id="rId7"/>
    <p:sldLayoutId id="2147484307" r:id="rId8"/>
    <p:sldLayoutId id="2147484308" r:id="rId9"/>
    <p:sldLayoutId id="2147484309" r:id="rId10"/>
    <p:sldLayoutId id="2147484310" r:id="rId11"/>
    <p:sldLayoutId id="2147484311" r:id="rId12"/>
    <p:sldLayoutId id="2147484312" r:id="rId13"/>
    <p:sldLayoutId id="2147484313" r:id="rId14"/>
    <p:sldLayoutId id="2147484314" r:id="rId15"/>
    <p:sldLayoutId id="2147484315" r:id="rId16"/>
    <p:sldLayoutId id="2147484316" r:id="rId17"/>
    <p:sldLayoutId id="2147484317" r:id="rId18"/>
    <p:sldLayoutId id="2147484318" r:id="rId19"/>
    <p:sldLayoutId id="2147484319" r:id="rId20"/>
    <p:sldLayoutId id="2147484320" r:id="rId21"/>
    <p:sldLayoutId id="2147484321" r:id="rId22"/>
    <p:sldLayoutId id="2147484322" r:id="rId23"/>
    <p:sldLayoutId id="2147484323" r:id="rId24"/>
    <p:sldLayoutId id="2147484324" r:id="rId25"/>
    <p:sldLayoutId id="2147484325" r:id="rId26"/>
    <p:sldLayoutId id="2147484326" r:id="rId27"/>
    <p:sldLayoutId id="2147484327" r:id="rId28"/>
    <p:sldLayoutId id="2147484328" r:id="rId29"/>
    <p:sldLayoutId id="2147484329" r:id="rId30"/>
    <p:sldLayoutId id="2147484330" r:id="rId31"/>
    <p:sldLayoutId id="2147484331" r:id="rId32"/>
    <p:sldLayoutId id="2147484332" r:id="rId33"/>
    <p:sldLayoutId id="2147484333" r:id="rId34"/>
    <p:sldLayoutId id="2147484334" r:id="rId35"/>
    <p:sldLayoutId id="2147484335" r:id="rId36"/>
    <p:sldLayoutId id="2147484336" r:id="rId37"/>
    <p:sldLayoutId id="2147484337" r:id="rId38"/>
    <p:sldLayoutId id="2147484338" r:id="rId39"/>
    <p:sldLayoutId id="2147484339" r:id="rId40"/>
    <p:sldLayoutId id="2147484340" r:id="rId41"/>
    <p:sldLayoutId id="2147484341" r:id="rId42"/>
    <p:sldLayoutId id="2147484342" r:id="rId43"/>
    <p:sldLayoutId id="2147484343" r:id="rId44"/>
    <p:sldLayoutId id="2147484344" r:id="rId45"/>
    <p:sldLayoutId id="2147484345" r:id="rId46"/>
    <p:sldLayoutId id="2147484346" r:id="rId47"/>
    <p:sldLayoutId id="2147484347" r:id="rId48"/>
    <p:sldLayoutId id="2147484348" r:id="rId49"/>
    <p:sldLayoutId id="2147484349" r:id="rId50"/>
    <p:sldLayoutId id="2147484350" r:id="rId51"/>
    <p:sldLayoutId id="2147484351" r:id="rId52"/>
    <p:sldLayoutId id="2147484352" r:id="rId53"/>
  </p:sldLayoutIdLst>
  <p:txStyles>
    <p:titleStyle>
      <a:lvl1pPr algn="l" defTabSz="914232" rtl="0" eaLnBrk="1" latinLnBrk="0" hangingPunct="1">
        <a:lnSpc>
          <a:spcPct val="90000"/>
        </a:lnSpc>
        <a:spcBef>
          <a:spcPct val="0"/>
        </a:spcBef>
        <a:buNone/>
        <a:defRPr lang="en-US" sz="3600" b="0" kern="1200" dirty="0">
          <a:solidFill>
            <a:schemeClr val="accent2"/>
          </a:solidFill>
          <a:latin typeface="+mj-lt"/>
          <a:ea typeface="+mj-ea"/>
          <a:cs typeface="+mj-cs"/>
        </a:defRPr>
      </a:lvl1pPr>
    </p:titleStyle>
    <p:bodyStyle>
      <a:lvl1pPr marL="228559" indent="-228559" algn="l" defTabSz="914232" rtl="0" eaLnBrk="1" latinLnBrk="0" hangingPunct="1">
        <a:lnSpc>
          <a:spcPct val="90000"/>
        </a:lnSpc>
        <a:spcBef>
          <a:spcPts val="1800"/>
        </a:spcBef>
        <a:buFont typeface="Arial" panose="020B0604020202020204" pitchFamily="34" charset="0"/>
        <a:buChar char="•"/>
        <a:defRPr sz="2400" kern="1200">
          <a:solidFill>
            <a:schemeClr val="tx2"/>
          </a:solidFill>
          <a:latin typeface="+mn-lt"/>
          <a:ea typeface="+mn-ea"/>
          <a:cs typeface="+mn-cs"/>
        </a:defRPr>
      </a:lvl1pPr>
      <a:lvl2pPr marL="685674" indent="-228559" algn="l" defTabSz="914232" rtl="0" eaLnBrk="1" latinLnBrk="0" hangingPunct="1">
        <a:lnSpc>
          <a:spcPct val="90000"/>
        </a:lnSpc>
        <a:spcBef>
          <a:spcPts val="1200"/>
        </a:spcBef>
        <a:buFont typeface="Century Gothic" panose="020B0502020202020204" pitchFamily="34" charset="0"/>
        <a:buChar char="–"/>
        <a:defRPr sz="2000" kern="1200">
          <a:solidFill>
            <a:schemeClr val="tx2"/>
          </a:solidFill>
          <a:latin typeface="+mn-lt"/>
          <a:ea typeface="+mn-ea"/>
          <a:cs typeface="+mn-cs"/>
        </a:defRPr>
      </a:lvl2pPr>
      <a:lvl3pPr marL="1142788" indent="-228559" algn="l" defTabSz="914232" rtl="0" eaLnBrk="1" latinLnBrk="0" hangingPunct="1">
        <a:lnSpc>
          <a:spcPct val="90000"/>
        </a:lnSpc>
        <a:spcBef>
          <a:spcPts val="1200"/>
        </a:spcBef>
        <a:buFont typeface="Arial" panose="020B0604020202020204" pitchFamily="34" charset="0"/>
        <a:buChar char="•"/>
        <a:defRPr sz="1800" kern="1200">
          <a:solidFill>
            <a:schemeClr val="tx2"/>
          </a:solidFill>
          <a:latin typeface="+mn-lt"/>
          <a:ea typeface="+mn-ea"/>
          <a:cs typeface="+mn-cs"/>
        </a:defRPr>
      </a:lvl3pPr>
      <a:lvl4pPr marL="1599904" indent="-228559" algn="l" defTabSz="914232" rtl="0" eaLnBrk="1" latinLnBrk="0" hangingPunct="1">
        <a:lnSpc>
          <a:spcPct val="90000"/>
        </a:lnSpc>
        <a:spcBef>
          <a:spcPts val="600"/>
        </a:spcBef>
        <a:buFont typeface="Century Gothic" panose="020B0502020202020204" pitchFamily="34" charset="0"/>
        <a:buChar char="–"/>
        <a:defRPr sz="1600" kern="1200">
          <a:solidFill>
            <a:schemeClr val="tx2"/>
          </a:solidFill>
          <a:latin typeface="+mn-lt"/>
          <a:ea typeface="+mn-ea"/>
          <a:cs typeface="+mn-cs"/>
        </a:defRPr>
      </a:lvl4pPr>
      <a:lvl5pPr marL="2057021" indent="-228559" algn="l" defTabSz="914232" rtl="0" eaLnBrk="1" latinLnBrk="0" hangingPunct="1">
        <a:lnSpc>
          <a:spcPct val="90000"/>
        </a:lnSpc>
        <a:spcBef>
          <a:spcPts val="600"/>
        </a:spcBef>
        <a:buFont typeface="Arial" panose="020B0604020202020204" pitchFamily="34" charset="0"/>
        <a:buChar char="•"/>
        <a:defRPr sz="1400" kern="1200">
          <a:solidFill>
            <a:schemeClr val="tx2"/>
          </a:solidFill>
          <a:latin typeface="+mn-lt"/>
          <a:ea typeface="+mn-ea"/>
          <a:cs typeface="+mn-cs"/>
        </a:defRPr>
      </a:lvl5pPr>
      <a:lvl6pPr marL="2514135" indent="-228559" algn="l" defTabSz="9142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49" indent="-228559" algn="l" defTabSz="9142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7" indent="-228559" algn="l" defTabSz="9142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83" indent="-228559" algn="l" defTabSz="9142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32" rtl="0" eaLnBrk="1" latinLnBrk="0" hangingPunct="1">
        <a:defRPr sz="1800" kern="1200">
          <a:solidFill>
            <a:schemeClr val="tx1"/>
          </a:solidFill>
          <a:latin typeface="+mn-lt"/>
          <a:ea typeface="+mn-ea"/>
          <a:cs typeface="+mn-cs"/>
        </a:defRPr>
      </a:lvl1pPr>
      <a:lvl2pPr marL="457116" algn="l" defTabSz="914232" rtl="0" eaLnBrk="1" latinLnBrk="0" hangingPunct="1">
        <a:defRPr sz="1800" kern="1200">
          <a:solidFill>
            <a:schemeClr val="tx1"/>
          </a:solidFill>
          <a:latin typeface="+mn-lt"/>
          <a:ea typeface="+mn-ea"/>
          <a:cs typeface="+mn-cs"/>
        </a:defRPr>
      </a:lvl2pPr>
      <a:lvl3pPr marL="914232" algn="l" defTabSz="914232" rtl="0" eaLnBrk="1" latinLnBrk="0" hangingPunct="1">
        <a:defRPr sz="1800" kern="1200">
          <a:solidFill>
            <a:schemeClr val="tx1"/>
          </a:solidFill>
          <a:latin typeface="+mn-lt"/>
          <a:ea typeface="+mn-ea"/>
          <a:cs typeface="+mn-cs"/>
        </a:defRPr>
      </a:lvl3pPr>
      <a:lvl4pPr marL="1371345" algn="l" defTabSz="914232" rtl="0" eaLnBrk="1" latinLnBrk="0" hangingPunct="1">
        <a:defRPr sz="1800" kern="1200">
          <a:solidFill>
            <a:schemeClr val="tx1"/>
          </a:solidFill>
          <a:latin typeface="+mn-lt"/>
          <a:ea typeface="+mn-ea"/>
          <a:cs typeface="+mn-cs"/>
        </a:defRPr>
      </a:lvl4pPr>
      <a:lvl5pPr marL="1828463" algn="l" defTabSz="914232" rtl="0" eaLnBrk="1" latinLnBrk="0" hangingPunct="1">
        <a:defRPr sz="1800" kern="1200">
          <a:solidFill>
            <a:schemeClr val="tx1"/>
          </a:solidFill>
          <a:latin typeface="+mn-lt"/>
          <a:ea typeface="+mn-ea"/>
          <a:cs typeface="+mn-cs"/>
        </a:defRPr>
      </a:lvl5pPr>
      <a:lvl6pPr marL="2285579" algn="l" defTabSz="914232" rtl="0" eaLnBrk="1" latinLnBrk="0" hangingPunct="1">
        <a:defRPr sz="1800" kern="1200">
          <a:solidFill>
            <a:schemeClr val="tx1"/>
          </a:solidFill>
          <a:latin typeface="+mn-lt"/>
          <a:ea typeface="+mn-ea"/>
          <a:cs typeface="+mn-cs"/>
        </a:defRPr>
      </a:lvl6pPr>
      <a:lvl7pPr marL="2742692" algn="l" defTabSz="914232" rtl="0" eaLnBrk="1" latinLnBrk="0" hangingPunct="1">
        <a:defRPr sz="1800" kern="1200">
          <a:solidFill>
            <a:schemeClr val="tx1"/>
          </a:solidFill>
          <a:latin typeface="+mn-lt"/>
          <a:ea typeface="+mn-ea"/>
          <a:cs typeface="+mn-cs"/>
        </a:defRPr>
      </a:lvl7pPr>
      <a:lvl8pPr marL="3199808" algn="l" defTabSz="914232" rtl="0" eaLnBrk="1" latinLnBrk="0" hangingPunct="1">
        <a:defRPr sz="1800" kern="1200">
          <a:solidFill>
            <a:schemeClr val="tx1"/>
          </a:solidFill>
          <a:latin typeface="+mn-lt"/>
          <a:ea typeface="+mn-ea"/>
          <a:cs typeface="+mn-cs"/>
        </a:defRPr>
      </a:lvl8pPr>
      <a:lvl9pPr marL="3656925" algn="l" defTabSz="9142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00">
          <p15:clr>
            <a:srgbClr val="F26B43"/>
          </p15:clr>
        </p15:guide>
        <p15:guide id="2" pos="2940">
          <p15:clr>
            <a:srgbClr val="F26B43"/>
          </p15:clr>
        </p15:guide>
        <p15:guide id="3" pos="6400">
          <p15:clr>
            <a:srgbClr val="F26B43"/>
          </p15:clr>
        </p15:guide>
        <p15:guide id="5" orient="horz" pos="2160">
          <p15:clr>
            <a:srgbClr val="F26B43"/>
          </p15:clr>
        </p15:guide>
        <p15:guide id="6" pos="3528">
          <p15:clr>
            <a:srgbClr val="F26B43"/>
          </p15:clr>
        </p15:guide>
        <p15:guide id="7" pos="7680">
          <p15:clr>
            <a:srgbClr val="F26B43"/>
          </p15:clr>
        </p15:guide>
        <p15:guide id="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0.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0.xml"/><Relationship Id="rId5" Type="http://schemas.openxmlformats.org/officeDocument/2006/relationships/image" Target="../media/image19.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21.xml"/><Relationship Id="rId5" Type="http://schemas.openxmlformats.org/officeDocument/2006/relationships/image" Target="../media/image37.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1.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21.xml"/></Relationships>
</file>

<file path=ppt/slides/_rels/slide1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1.xml"/></Relationships>
</file>

<file path=ppt/slides/_rels/slide1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12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20.xml"/></Relationships>
</file>

<file path=ppt/slides/_rels/slide18.xml.rels><?xml version="1.0" encoding="UTF-8" standalone="yes"?>
<Relationships xmlns="http://schemas.openxmlformats.org/package/2006/relationships"><Relationship Id="rId2" Type="http://schemas.openxmlformats.org/officeDocument/2006/relationships/hyperlink" Target="mailto:PIPMOTeam@bsci.com" TargetMode="External"/><Relationship Id="rId1" Type="http://schemas.openxmlformats.org/officeDocument/2006/relationships/slideLayout" Target="../slideLayouts/slideLayout124.xml"/></Relationships>
</file>

<file path=ppt/slides/_rels/slide2.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1.xml"/><Relationship Id="rId1" Type="http://schemas.openxmlformats.org/officeDocument/2006/relationships/slideLayout" Target="../slideLayouts/slideLayout121.xml"/></Relationships>
</file>

<file path=ppt/slides/_rels/slide3.xml.rels><?xml version="1.0" encoding="UTF-8" standalone="yes"?>
<Relationships xmlns="http://schemas.openxmlformats.org/package/2006/relationships"><Relationship Id="rId3" Type="http://schemas.openxmlformats.org/officeDocument/2006/relationships/hyperlink" Target="https://bostonscientific.sharepoint.com/sites/PINPDExcellence/SitePages/Pull%20Technical%20Risk%20Forward%20(PTRF).aspx" TargetMode="External"/><Relationship Id="rId2" Type="http://schemas.openxmlformats.org/officeDocument/2006/relationships/hyperlink" Target="https://bostonscientific.sharepoint.com/sites/PINPDExcellence" TargetMode="External"/><Relationship Id="rId1" Type="http://schemas.openxmlformats.org/officeDocument/2006/relationships/slideLayout" Target="../slideLayouts/slideLayout120.xml"/><Relationship Id="rId5" Type="http://schemas.openxmlformats.org/officeDocument/2006/relationships/image" Target="../media/image19.png"/><Relationship Id="rId4" Type="http://schemas.openxmlformats.org/officeDocument/2006/relationships/hyperlink" Target="mailto:PIPMOTeam@bsci.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pirma.prod.apps.bsci.com/dashboard/" TargetMode="External"/><Relationship Id="rId1" Type="http://schemas.openxmlformats.org/officeDocument/2006/relationships/slideLayout" Target="../slideLayouts/slideLayout120.xml"/><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pirma.prod.apps.bsci.com/dashboard/" TargetMode="External"/><Relationship Id="rId1" Type="http://schemas.openxmlformats.org/officeDocument/2006/relationships/slideLayout" Target="../slideLayouts/slideLayout121.xml"/><Relationship Id="rId5" Type="http://schemas.openxmlformats.org/officeDocument/2006/relationships/image" Target="../media/image19.png"/><Relationship Id="rId4" Type="http://schemas.openxmlformats.org/officeDocument/2006/relationships/hyperlink" Target="mailto:pipmoteam@bsci.com"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1.xml"/></Relationships>
</file>

<file path=ppt/slides/_rels/slide7.xml.rels><?xml version="1.0" encoding="UTF-8" standalone="yes"?>
<Relationships xmlns="http://schemas.openxmlformats.org/package/2006/relationships"><Relationship Id="rId2" Type="http://schemas.openxmlformats.org/officeDocument/2006/relationships/hyperlink" Target="mailto:pipmoteam@bsci.com" TargetMode="External"/><Relationship Id="rId1" Type="http://schemas.openxmlformats.org/officeDocument/2006/relationships/slideLayout" Target="../slideLayouts/slideLayout120.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1.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6.xml"/><Relationship Id="rId5" Type="http://schemas.openxmlformats.org/officeDocument/2006/relationships/image" Target="../media/image19.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16712-A1C1-4F9E-B97C-A97D230DD424}"/>
              </a:ext>
            </a:extLst>
          </p:cNvPr>
          <p:cNvSpPr>
            <a:spLocks noGrp="1"/>
          </p:cNvSpPr>
          <p:nvPr>
            <p:ph type="title"/>
          </p:nvPr>
        </p:nvSpPr>
        <p:spPr>
          <a:xfrm>
            <a:off x="5899355" y="2755290"/>
            <a:ext cx="6151507" cy="1247354"/>
          </a:xfrm>
        </p:spPr>
        <p:txBody>
          <a:bodyPr/>
          <a:lstStyle/>
          <a:p>
            <a:r>
              <a:rPr lang="en-US" b="1" i="1" dirty="0">
                <a:solidFill>
                  <a:schemeClr val="accent6"/>
                </a:solidFill>
              </a:rPr>
              <a:t>PIRMA</a:t>
            </a:r>
            <a:r>
              <a:rPr lang="en-US" i="1" dirty="0"/>
              <a:t> User Guide</a:t>
            </a:r>
          </a:p>
        </p:txBody>
      </p:sp>
      <p:sp>
        <p:nvSpPr>
          <p:cNvPr id="5" name="Text Placeholder 4">
            <a:extLst>
              <a:ext uri="{FF2B5EF4-FFF2-40B4-BE49-F238E27FC236}">
                <a16:creationId xmlns:a16="http://schemas.microsoft.com/office/drawing/2014/main" id="{1F80D10D-30FD-8511-06D7-12CAC2082C7F}"/>
              </a:ext>
            </a:extLst>
          </p:cNvPr>
          <p:cNvSpPr>
            <a:spLocks noGrp="1"/>
          </p:cNvSpPr>
          <p:nvPr>
            <p:ph type="body" sz="quarter" idx="10"/>
          </p:nvPr>
        </p:nvSpPr>
        <p:spPr/>
        <p:txBody>
          <a:bodyPr>
            <a:normAutofit fontScale="92500" lnSpcReduction="20000"/>
          </a:bodyPr>
          <a:lstStyle/>
          <a:p>
            <a:r>
              <a:rPr lang="en-US" dirty="0"/>
              <a:t>Version 1.0 </a:t>
            </a:r>
          </a:p>
          <a:p>
            <a:r>
              <a:rPr lang="en-US" dirty="0"/>
              <a:t>May 2024</a:t>
            </a:r>
          </a:p>
        </p:txBody>
      </p:sp>
    </p:spTree>
    <p:extLst>
      <p:ext uri="{BB962C8B-B14F-4D97-AF65-F5344CB8AC3E}">
        <p14:creationId xmlns:p14="http://schemas.microsoft.com/office/powerpoint/2010/main" val="931741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3A093D-3A64-54F4-2289-0E06CAFE6067}"/>
              </a:ext>
            </a:extLst>
          </p:cNvPr>
          <p:cNvSpPr>
            <a:spLocks noGrp="1"/>
          </p:cNvSpPr>
          <p:nvPr>
            <p:ph sz="quarter" idx="10"/>
          </p:nvPr>
        </p:nvSpPr>
        <p:spPr>
          <a:xfrm>
            <a:off x="276437" y="1527696"/>
            <a:ext cx="11432963" cy="758304"/>
          </a:xfrm>
        </p:spPr>
        <p:txBody>
          <a:bodyPr>
            <a:normAutofit/>
          </a:bodyPr>
          <a:lstStyle/>
          <a:p>
            <a:r>
              <a:rPr lang="en-US" sz="2000" dirty="0"/>
              <a:t>Once the project is set up, project team can add a risk by selecting the “</a:t>
            </a:r>
            <a:r>
              <a:rPr lang="en-US" sz="2000" b="1" i="1" u="sng" dirty="0"/>
              <a:t>Add Risk</a:t>
            </a:r>
            <a:r>
              <a:rPr lang="en-US" sz="2000" dirty="0"/>
              <a:t>” Button in the Risk Register section</a:t>
            </a:r>
          </a:p>
        </p:txBody>
      </p:sp>
      <p:sp>
        <p:nvSpPr>
          <p:cNvPr id="3" name="Title 2">
            <a:extLst>
              <a:ext uri="{FF2B5EF4-FFF2-40B4-BE49-F238E27FC236}">
                <a16:creationId xmlns:a16="http://schemas.microsoft.com/office/drawing/2014/main" id="{04A2AD6F-1D98-6F66-DD02-CDA7F0870D72}"/>
              </a:ext>
            </a:extLst>
          </p:cNvPr>
          <p:cNvSpPr>
            <a:spLocks noGrp="1"/>
          </p:cNvSpPr>
          <p:nvPr>
            <p:ph type="title"/>
          </p:nvPr>
        </p:nvSpPr>
        <p:spPr/>
        <p:txBody>
          <a:bodyPr/>
          <a:lstStyle/>
          <a:p>
            <a:r>
              <a:rPr lang="en-US" dirty="0"/>
              <a:t>Entering New Risks in PIRMA</a:t>
            </a:r>
          </a:p>
        </p:txBody>
      </p:sp>
      <p:sp>
        <p:nvSpPr>
          <p:cNvPr id="4" name="Slide Number Placeholder 3">
            <a:extLst>
              <a:ext uri="{FF2B5EF4-FFF2-40B4-BE49-F238E27FC236}">
                <a16:creationId xmlns:a16="http://schemas.microsoft.com/office/drawing/2014/main" id="{AE6FB04B-607C-3109-3928-5FD91C21FCA1}"/>
              </a:ext>
            </a:extLst>
          </p:cNvPr>
          <p:cNvSpPr>
            <a:spLocks noGrp="1"/>
          </p:cNvSpPr>
          <p:nvPr>
            <p:ph type="sldNum" sz="quarter" idx="4"/>
          </p:nvPr>
        </p:nvSpPr>
        <p:spPr/>
        <p:txBody>
          <a:bodyPr/>
          <a:lstStyle/>
          <a:p>
            <a:fld id="{06527D8E-D30F-8741-AC46-BD282B720A9A}" type="slidenum">
              <a:rPr lang="en-US" smtClean="0"/>
              <a:pPr/>
              <a:t>10</a:t>
            </a:fld>
            <a:endParaRPr lang="en-US"/>
          </a:p>
        </p:txBody>
      </p:sp>
      <p:grpSp>
        <p:nvGrpSpPr>
          <p:cNvPr id="10" name="Group 9">
            <a:extLst>
              <a:ext uri="{FF2B5EF4-FFF2-40B4-BE49-F238E27FC236}">
                <a16:creationId xmlns:a16="http://schemas.microsoft.com/office/drawing/2014/main" id="{2DF1BC94-97B1-57DB-7D8E-BB2783C9DD1F}"/>
              </a:ext>
            </a:extLst>
          </p:cNvPr>
          <p:cNvGrpSpPr/>
          <p:nvPr/>
        </p:nvGrpSpPr>
        <p:grpSpPr>
          <a:xfrm>
            <a:off x="627358" y="2432785"/>
            <a:ext cx="8812291" cy="3536215"/>
            <a:chOff x="627358" y="2432785"/>
            <a:chExt cx="8812291" cy="3536215"/>
          </a:xfrm>
        </p:grpSpPr>
        <p:pic>
          <p:nvPicPr>
            <p:cNvPr id="9" name="Picture 8">
              <a:extLst>
                <a:ext uri="{FF2B5EF4-FFF2-40B4-BE49-F238E27FC236}">
                  <a16:creationId xmlns:a16="http://schemas.microsoft.com/office/drawing/2014/main" id="{53C760B7-731A-7920-B36D-B0DF653C7FEB}"/>
                </a:ext>
              </a:extLst>
            </p:cNvPr>
            <p:cNvPicPr>
              <a:picLocks noChangeAspect="1"/>
            </p:cNvPicPr>
            <p:nvPr/>
          </p:nvPicPr>
          <p:blipFill rotWithShape="1">
            <a:blip r:embed="rId2"/>
            <a:srcRect t="-1" b="17349"/>
            <a:stretch/>
          </p:blipFill>
          <p:spPr>
            <a:xfrm>
              <a:off x="627358" y="2432785"/>
              <a:ext cx="8607908" cy="3536215"/>
            </a:xfrm>
            <a:prstGeom prst="rect">
              <a:avLst/>
            </a:prstGeom>
          </p:spPr>
        </p:pic>
        <p:pic>
          <p:nvPicPr>
            <p:cNvPr id="8" name="Picture 7">
              <a:extLst>
                <a:ext uri="{FF2B5EF4-FFF2-40B4-BE49-F238E27FC236}">
                  <a16:creationId xmlns:a16="http://schemas.microsoft.com/office/drawing/2014/main" id="{D2EF431C-863E-1843-E2C7-12F8F0919A3D}"/>
                </a:ext>
              </a:extLst>
            </p:cNvPr>
            <p:cNvPicPr>
              <a:picLocks noChangeAspect="1"/>
            </p:cNvPicPr>
            <p:nvPr/>
          </p:nvPicPr>
          <p:blipFill>
            <a:blip r:embed="rId3"/>
            <a:stretch>
              <a:fillRect/>
            </a:stretch>
          </p:blipFill>
          <p:spPr>
            <a:xfrm>
              <a:off x="8439524" y="5230812"/>
              <a:ext cx="1000125" cy="409575"/>
            </a:xfrm>
            <a:prstGeom prst="rect">
              <a:avLst/>
            </a:prstGeom>
          </p:spPr>
        </p:pic>
      </p:grpSp>
      <p:cxnSp>
        <p:nvCxnSpPr>
          <p:cNvPr id="6" name="Straight Arrow Connector 5">
            <a:extLst>
              <a:ext uri="{FF2B5EF4-FFF2-40B4-BE49-F238E27FC236}">
                <a16:creationId xmlns:a16="http://schemas.microsoft.com/office/drawing/2014/main" id="{D7992CEA-A69C-6DEE-202E-C2489C178861}"/>
              </a:ext>
            </a:extLst>
          </p:cNvPr>
          <p:cNvCxnSpPr>
            <a:cxnSpLocks/>
            <a:endCxn id="8" idx="0"/>
          </p:cNvCxnSpPr>
          <p:nvPr/>
        </p:nvCxnSpPr>
        <p:spPr>
          <a:xfrm flipH="1">
            <a:off x="8939587" y="1899385"/>
            <a:ext cx="1141521" cy="3331427"/>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5575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3A093D-3A64-54F4-2289-0E06CAFE6067}"/>
              </a:ext>
            </a:extLst>
          </p:cNvPr>
          <p:cNvSpPr>
            <a:spLocks noGrp="1"/>
          </p:cNvSpPr>
          <p:nvPr>
            <p:ph sz="quarter" idx="10"/>
          </p:nvPr>
        </p:nvSpPr>
        <p:spPr>
          <a:xfrm>
            <a:off x="355877" y="1529530"/>
            <a:ext cx="7607024" cy="451675"/>
          </a:xfrm>
        </p:spPr>
        <p:txBody>
          <a:bodyPr>
            <a:normAutofit/>
          </a:bodyPr>
          <a:lstStyle/>
          <a:p>
            <a:r>
              <a:rPr lang="en-US" sz="2000" dirty="0"/>
              <a:t>Fill in the required fields and desired optional fields.</a:t>
            </a:r>
          </a:p>
        </p:txBody>
      </p:sp>
      <p:sp>
        <p:nvSpPr>
          <p:cNvPr id="3" name="Title 2">
            <a:extLst>
              <a:ext uri="{FF2B5EF4-FFF2-40B4-BE49-F238E27FC236}">
                <a16:creationId xmlns:a16="http://schemas.microsoft.com/office/drawing/2014/main" id="{04A2AD6F-1D98-6F66-DD02-CDA7F0870D72}"/>
              </a:ext>
            </a:extLst>
          </p:cNvPr>
          <p:cNvSpPr>
            <a:spLocks noGrp="1"/>
          </p:cNvSpPr>
          <p:nvPr>
            <p:ph type="title"/>
          </p:nvPr>
        </p:nvSpPr>
        <p:spPr/>
        <p:txBody>
          <a:bodyPr/>
          <a:lstStyle/>
          <a:p>
            <a:r>
              <a:rPr lang="en-US" dirty="0"/>
              <a:t>Entering New Risks in PIRMA</a:t>
            </a:r>
          </a:p>
        </p:txBody>
      </p:sp>
      <p:sp>
        <p:nvSpPr>
          <p:cNvPr id="4" name="Slide Number Placeholder 3">
            <a:extLst>
              <a:ext uri="{FF2B5EF4-FFF2-40B4-BE49-F238E27FC236}">
                <a16:creationId xmlns:a16="http://schemas.microsoft.com/office/drawing/2014/main" id="{AE6FB04B-607C-3109-3928-5FD91C21FCA1}"/>
              </a:ext>
            </a:extLst>
          </p:cNvPr>
          <p:cNvSpPr>
            <a:spLocks noGrp="1"/>
          </p:cNvSpPr>
          <p:nvPr>
            <p:ph type="sldNum" sz="quarter" idx="4"/>
          </p:nvPr>
        </p:nvSpPr>
        <p:spPr/>
        <p:txBody>
          <a:bodyPr/>
          <a:lstStyle/>
          <a:p>
            <a:fld id="{06527D8E-D30F-8741-AC46-BD282B720A9A}" type="slidenum">
              <a:rPr lang="en-US" smtClean="0"/>
              <a:pPr/>
              <a:t>11</a:t>
            </a:fld>
            <a:endParaRPr lang="en-US"/>
          </a:p>
        </p:txBody>
      </p:sp>
      <p:pic>
        <p:nvPicPr>
          <p:cNvPr id="10" name="Picture 9">
            <a:extLst>
              <a:ext uri="{FF2B5EF4-FFF2-40B4-BE49-F238E27FC236}">
                <a16:creationId xmlns:a16="http://schemas.microsoft.com/office/drawing/2014/main" id="{AB148272-4ABC-3DC3-4F1C-C60BDB154E75}"/>
              </a:ext>
            </a:extLst>
          </p:cNvPr>
          <p:cNvPicPr>
            <a:picLocks noChangeAspect="1"/>
          </p:cNvPicPr>
          <p:nvPr/>
        </p:nvPicPr>
        <p:blipFill>
          <a:blip r:embed="rId2"/>
          <a:stretch>
            <a:fillRect/>
          </a:stretch>
        </p:blipFill>
        <p:spPr>
          <a:xfrm>
            <a:off x="3550888" y="2654470"/>
            <a:ext cx="8392671" cy="3500711"/>
          </a:xfrm>
          <a:prstGeom prst="rect">
            <a:avLst/>
          </a:prstGeom>
        </p:spPr>
      </p:pic>
      <p:pic>
        <p:nvPicPr>
          <p:cNvPr id="14" name="Content Placeholder 7">
            <a:extLst>
              <a:ext uri="{FF2B5EF4-FFF2-40B4-BE49-F238E27FC236}">
                <a16:creationId xmlns:a16="http://schemas.microsoft.com/office/drawing/2014/main" id="{17649B41-3B33-7DC0-CA88-335F62BF22E9}"/>
              </a:ext>
            </a:extLst>
          </p:cNvPr>
          <p:cNvPicPr>
            <a:picLocks noChangeAspect="1"/>
          </p:cNvPicPr>
          <p:nvPr/>
        </p:nvPicPr>
        <p:blipFill>
          <a:blip r:embed="rId3"/>
          <a:stretch>
            <a:fillRect/>
          </a:stretch>
        </p:blipFill>
        <p:spPr>
          <a:xfrm>
            <a:off x="8966200" y="744783"/>
            <a:ext cx="3221416" cy="1908156"/>
          </a:xfrm>
          <a:prstGeom prst="rect">
            <a:avLst/>
          </a:prstGeom>
        </p:spPr>
      </p:pic>
      <p:sp>
        <p:nvSpPr>
          <p:cNvPr id="15" name="Arrow: Down 14">
            <a:extLst>
              <a:ext uri="{FF2B5EF4-FFF2-40B4-BE49-F238E27FC236}">
                <a16:creationId xmlns:a16="http://schemas.microsoft.com/office/drawing/2014/main" id="{63EF4274-E38F-9D21-078C-25A8306EA4FB}"/>
              </a:ext>
            </a:extLst>
          </p:cNvPr>
          <p:cNvSpPr/>
          <p:nvPr/>
        </p:nvSpPr>
        <p:spPr>
          <a:xfrm rot="20619583">
            <a:off x="9724952" y="2645231"/>
            <a:ext cx="45719" cy="260775"/>
          </a:xfrm>
          <a:prstGeom prst="down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5B7DA76-DB28-3EA4-F22A-260209ED5768}"/>
              </a:ext>
            </a:extLst>
          </p:cNvPr>
          <p:cNvPicPr>
            <a:picLocks noChangeAspect="1"/>
          </p:cNvPicPr>
          <p:nvPr/>
        </p:nvPicPr>
        <p:blipFill>
          <a:blip r:embed="rId4"/>
          <a:stretch>
            <a:fillRect/>
          </a:stretch>
        </p:blipFill>
        <p:spPr>
          <a:xfrm>
            <a:off x="147761" y="3763113"/>
            <a:ext cx="3145856" cy="1283424"/>
          </a:xfrm>
          <a:prstGeom prst="rect">
            <a:avLst/>
          </a:prstGeom>
        </p:spPr>
      </p:pic>
      <p:sp>
        <p:nvSpPr>
          <p:cNvPr id="13" name="Arrow: Right 12">
            <a:extLst>
              <a:ext uri="{FF2B5EF4-FFF2-40B4-BE49-F238E27FC236}">
                <a16:creationId xmlns:a16="http://schemas.microsoft.com/office/drawing/2014/main" id="{4CC6AA81-80AA-BFC1-CD1C-C5E277446ACD}"/>
              </a:ext>
            </a:extLst>
          </p:cNvPr>
          <p:cNvSpPr/>
          <p:nvPr/>
        </p:nvSpPr>
        <p:spPr>
          <a:xfrm>
            <a:off x="3284663" y="4216927"/>
            <a:ext cx="266225" cy="58898"/>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17B84F9-9F71-96EF-89B2-88B5C0450441}"/>
              </a:ext>
            </a:extLst>
          </p:cNvPr>
          <p:cNvPicPr>
            <a:picLocks noChangeAspect="1"/>
          </p:cNvPicPr>
          <p:nvPr/>
        </p:nvPicPr>
        <p:blipFill rotWithShape="1">
          <a:blip r:embed="rId5">
            <a:clrChange>
              <a:clrFrom>
                <a:srgbClr val="FFFFFF"/>
              </a:clrFrom>
              <a:clrTo>
                <a:srgbClr val="FFFFFF">
                  <a:alpha val="0"/>
                </a:srgbClr>
              </a:clrTo>
            </a:clrChange>
          </a:blip>
          <a:srcRect t="26341" b="21755"/>
          <a:stretch/>
        </p:blipFill>
        <p:spPr>
          <a:xfrm>
            <a:off x="0" y="6068178"/>
            <a:ext cx="930166" cy="482804"/>
          </a:xfrm>
          <a:prstGeom prst="rect">
            <a:avLst/>
          </a:prstGeom>
        </p:spPr>
      </p:pic>
      <p:sp>
        <p:nvSpPr>
          <p:cNvPr id="6" name="Content Placeholder 1">
            <a:extLst>
              <a:ext uri="{FF2B5EF4-FFF2-40B4-BE49-F238E27FC236}">
                <a16:creationId xmlns:a16="http://schemas.microsoft.com/office/drawing/2014/main" id="{FB3EAA60-2E8E-AA6F-5E10-97D0F1C2BE7A}"/>
              </a:ext>
            </a:extLst>
          </p:cNvPr>
          <p:cNvSpPr txBox="1">
            <a:spLocks/>
          </p:cNvSpPr>
          <p:nvPr/>
        </p:nvSpPr>
        <p:spPr>
          <a:xfrm>
            <a:off x="968029" y="6057733"/>
            <a:ext cx="11020098" cy="482804"/>
          </a:xfrm>
          <a:prstGeom prst="rect">
            <a:avLst/>
          </a:prstGeom>
        </p:spPr>
        <p:txBody>
          <a:bodyPr vert="horz" lIns="91440" tIns="45720" rIns="91440" bIns="45720" rtlCol="0" anchor="ctr">
            <a:normAutofit fontScale="62500" lnSpcReduction="20000"/>
          </a:bodyPr>
          <a:lstStyle>
            <a:lvl1pPr marL="228559" indent="-228559" algn="l" defTabSz="914232" rtl="0" eaLnBrk="1" latinLnBrk="0" hangingPunct="1">
              <a:lnSpc>
                <a:spcPct val="90000"/>
              </a:lnSpc>
              <a:spcBef>
                <a:spcPts val="1500"/>
              </a:spcBef>
              <a:buFont typeface="Arial" panose="020B0604020202020204" pitchFamily="34" charset="0"/>
              <a:buChar char="•"/>
              <a:defRPr sz="2400" kern="1200">
                <a:solidFill>
                  <a:schemeClr val="tx2"/>
                </a:solidFill>
                <a:latin typeface="+mn-lt"/>
                <a:ea typeface="+mn-ea"/>
                <a:cs typeface="+mn-cs"/>
              </a:defRPr>
            </a:lvl1pPr>
            <a:lvl2pPr marL="685674" indent="-228559" algn="l" defTabSz="914232" rtl="0" eaLnBrk="1" latinLnBrk="0" hangingPunct="1">
              <a:lnSpc>
                <a:spcPct val="90000"/>
              </a:lnSpc>
              <a:spcBef>
                <a:spcPts val="1000"/>
              </a:spcBef>
              <a:buFont typeface="Century Gothic" panose="020B0502020202020204" pitchFamily="34" charset="0"/>
              <a:buChar char="–"/>
              <a:defRPr sz="2000" kern="1200">
                <a:solidFill>
                  <a:schemeClr val="tx2"/>
                </a:solidFill>
                <a:latin typeface="+mn-lt"/>
                <a:ea typeface="+mn-ea"/>
                <a:cs typeface="+mn-cs"/>
              </a:defRPr>
            </a:lvl2pPr>
            <a:lvl3pPr marL="1142788" indent="-228559" algn="l" defTabSz="914232" rtl="0" eaLnBrk="1" latinLnBrk="0" hangingPunct="1">
              <a:lnSpc>
                <a:spcPct val="90000"/>
              </a:lnSpc>
              <a:spcBef>
                <a:spcPts val="1000"/>
              </a:spcBef>
              <a:buFont typeface="Arial" panose="020B0604020202020204" pitchFamily="34" charset="0"/>
              <a:buChar char="•"/>
              <a:defRPr sz="1667" kern="1200">
                <a:solidFill>
                  <a:schemeClr val="tx2"/>
                </a:solidFill>
                <a:latin typeface="+mn-lt"/>
                <a:ea typeface="+mn-ea"/>
                <a:cs typeface="+mn-cs"/>
              </a:defRPr>
            </a:lvl3pPr>
            <a:lvl4pPr marL="1599904" indent="-228559" algn="l" defTabSz="914232" rtl="0" eaLnBrk="1" latinLnBrk="0" hangingPunct="1">
              <a:lnSpc>
                <a:spcPct val="90000"/>
              </a:lnSpc>
              <a:spcBef>
                <a:spcPts val="500"/>
              </a:spcBef>
              <a:buFont typeface="Century Gothic" panose="020B0502020202020204" pitchFamily="34" charset="0"/>
              <a:buChar char="–"/>
              <a:defRPr sz="1500" kern="1200">
                <a:solidFill>
                  <a:schemeClr val="tx2"/>
                </a:solidFill>
                <a:latin typeface="+mn-lt"/>
                <a:ea typeface="+mn-ea"/>
                <a:cs typeface="+mn-cs"/>
              </a:defRPr>
            </a:lvl4pPr>
            <a:lvl5pPr marL="2057021" indent="-228559" algn="l" defTabSz="914232" rtl="0" eaLnBrk="1" latinLnBrk="0" hangingPunct="1">
              <a:lnSpc>
                <a:spcPct val="90000"/>
              </a:lnSpc>
              <a:spcBef>
                <a:spcPts val="500"/>
              </a:spcBef>
              <a:buFont typeface="Arial" panose="020B0604020202020204" pitchFamily="34" charset="0"/>
              <a:buChar char="•"/>
              <a:defRPr sz="1333" kern="1200">
                <a:solidFill>
                  <a:schemeClr val="tx2"/>
                </a:solidFill>
                <a:latin typeface="+mn-lt"/>
                <a:ea typeface="+mn-ea"/>
                <a:cs typeface="+mn-cs"/>
              </a:defRPr>
            </a:lvl5pPr>
            <a:lvl6pPr marL="2514135" indent="-228559" algn="l" defTabSz="9142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49" indent="-228559" algn="l" defTabSz="9142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7" indent="-228559" algn="l" defTabSz="9142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83" indent="-228559" algn="l" defTabSz="9142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1800" dirty="0"/>
              <a:t>While it is not mandatory to add “Risk Due Date” when entering new risk, it is strongly recommended to add due date as more details are available. This date will be used to send automated reminders to risk owners. </a:t>
            </a:r>
          </a:p>
        </p:txBody>
      </p:sp>
    </p:spTree>
    <p:extLst>
      <p:ext uri="{BB962C8B-B14F-4D97-AF65-F5344CB8AC3E}">
        <p14:creationId xmlns:p14="http://schemas.microsoft.com/office/powerpoint/2010/main" val="2856792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000B79-A982-3F61-9FC9-514341E0A9A1}"/>
              </a:ext>
            </a:extLst>
          </p:cNvPr>
          <p:cNvSpPr>
            <a:spLocks noGrp="1"/>
          </p:cNvSpPr>
          <p:nvPr>
            <p:ph type="title"/>
          </p:nvPr>
        </p:nvSpPr>
        <p:spPr/>
        <p:txBody>
          <a:bodyPr/>
          <a:lstStyle/>
          <a:p>
            <a:r>
              <a:rPr lang="en-US" dirty="0"/>
              <a:t>Updating Risks in PIRMA</a:t>
            </a:r>
          </a:p>
        </p:txBody>
      </p:sp>
      <p:sp>
        <p:nvSpPr>
          <p:cNvPr id="4" name="Content Placeholder 3">
            <a:extLst>
              <a:ext uri="{FF2B5EF4-FFF2-40B4-BE49-F238E27FC236}">
                <a16:creationId xmlns:a16="http://schemas.microsoft.com/office/drawing/2014/main" id="{BDD484B9-807F-5665-0FC3-0EBFD35C4461}"/>
              </a:ext>
            </a:extLst>
          </p:cNvPr>
          <p:cNvSpPr>
            <a:spLocks noGrp="1"/>
          </p:cNvSpPr>
          <p:nvPr>
            <p:ph sz="quarter" idx="10"/>
          </p:nvPr>
        </p:nvSpPr>
        <p:spPr>
          <a:xfrm>
            <a:off x="467535" y="1583918"/>
            <a:ext cx="11258021" cy="1350742"/>
          </a:xfrm>
        </p:spPr>
        <p:txBody>
          <a:bodyPr>
            <a:normAutofit/>
          </a:bodyPr>
          <a:lstStyle/>
          <a:p>
            <a:r>
              <a:rPr lang="en-US" sz="2000" dirty="0"/>
              <a:t>The first way to update an existing risk, is select the Risk edit button in the far-right column in the Risk Register </a:t>
            </a:r>
          </a:p>
          <a:p>
            <a:r>
              <a:rPr lang="en-US" sz="2000" dirty="0"/>
              <a:t>A box will open allowing for quick changes to the risk.</a:t>
            </a:r>
          </a:p>
          <a:p>
            <a:pPr marL="0" indent="0">
              <a:buNone/>
            </a:pPr>
            <a:endParaRPr lang="en-US" sz="2000" dirty="0"/>
          </a:p>
        </p:txBody>
      </p:sp>
      <p:sp>
        <p:nvSpPr>
          <p:cNvPr id="5" name="Slide Number Placeholder 4">
            <a:extLst>
              <a:ext uri="{FF2B5EF4-FFF2-40B4-BE49-F238E27FC236}">
                <a16:creationId xmlns:a16="http://schemas.microsoft.com/office/drawing/2014/main" id="{5DD2486B-D7B7-A28A-5151-DFD4127AE378}"/>
              </a:ext>
            </a:extLst>
          </p:cNvPr>
          <p:cNvSpPr>
            <a:spLocks noGrp="1"/>
          </p:cNvSpPr>
          <p:nvPr>
            <p:ph type="sldNum" sz="quarter" idx="4"/>
          </p:nvPr>
        </p:nvSpPr>
        <p:spPr/>
        <p:txBody>
          <a:bodyPr/>
          <a:lstStyle/>
          <a:p>
            <a:fld id="{06527D8E-D30F-8741-AC46-BD282B720A9A}" type="slidenum">
              <a:rPr lang="en-US" smtClean="0"/>
              <a:pPr/>
              <a:t>12</a:t>
            </a:fld>
            <a:endParaRPr lang="en-US"/>
          </a:p>
        </p:txBody>
      </p:sp>
      <p:sp>
        <p:nvSpPr>
          <p:cNvPr id="7" name="TextBox 6">
            <a:extLst>
              <a:ext uri="{FF2B5EF4-FFF2-40B4-BE49-F238E27FC236}">
                <a16:creationId xmlns:a16="http://schemas.microsoft.com/office/drawing/2014/main" id="{FEDEBDF0-D277-AB3A-0001-B8C1FCDCCB79}"/>
              </a:ext>
            </a:extLst>
          </p:cNvPr>
          <p:cNvSpPr txBox="1"/>
          <p:nvPr/>
        </p:nvSpPr>
        <p:spPr>
          <a:xfrm>
            <a:off x="1178010" y="844983"/>
            <a:ext cx="5604529" cy="369332"/>
          </a:xfrm>
          <a:prstGeom prst="rect">
            <a:avLst/>
          </a:prstGeom>
          <a:noFill/>
        </p:spPr>
        <p:txBody>
          <a:bodyPr wrap="square" rtlCol="0">
            <a:spAutoFit/>
          </a:bodyPr>
          <a:lstStyle/>
          <a:p>
            <a:r>
              <a:rPr lang="en-US" b="1" dirty="0">
                <a:solidFill>
                  <a:schemeClr val="accent6"/>
                </a:solidFill>
              </a:rPr>
              <a:t>First edit option</a:t>
            </a:r>
          </a:p>
        </p:txBody>
      </p:sp>
      <p:pic>
        <p:nvPicPr>
          <p:cNvPr id="13" name="Picture 12">
            <a:extLst>
              <a:ext uri="{FF2B5EF4-FFF2-40B4-BE49-F238E27FC236}">
                <a16:creationId xmlns:a16="http://schemas.microsoft.com/office/drawing/2014/main" id="{B919B9EC-C259-CA47-8696-C26E9575FA1E}"/>
              </a:ext>
            </a:extLst>
          </p:cNvPr>
          <p:cNvPicPr>
            <a:picLocks noChangeAspect="1"/>
          </p:cNvPicPr>
          <p:nvPr/>
        </p:nvPicPr>
        <p:blipFill>
          <a:blip r:embed="rId2"/>
          <a:stretch>
            <a:fillRect/>
          </a:stretch>
        </p:blipFill>
        <p:spPr>
          <a:xfrm>
            <a:off x="641064" y="3106565"/>
            <a:ext cx="8434791" cy="1067695"/>
          </a:xfrm>
          <a:prstGeom prst="rect">
            <a:avLst/>
          </a:prstGeom>
        </p:spPr>
      </p:pic>
      <p:pic>
        <p:nvPicPr>
          <p:cNvPr id="15" name="Picture 14">
            <a:extLst>
              <a:ext uri="{FF2B5EF4-FFF2-40B4-BE49-F238E27FC236}">
                <a16:creationId xmlns:a16="http://schemas.microsoft.com/office/drawing/2014/main" id="{EBC7985E-1871-C974-BD38-C7E09638260E}"/>
              </a:ext>
            </a:extLst>
          </p:cNvPr>
          <p:cNvPicPr>
            <a:picLocks noChangeAspect="1"/>
          </p:cNvPicPr>
          <p:nvPr/>
        </p:nvPicPr>
        <p:blipFill>
          <a:blip r:embed="rId3"/>
          <a:stretch>
            <a:fillRect/>
          </a:stretch>
        </p:blipFill>
        <p:spPr>
          <a:xfrm>
            <a:off x="9075855" y="2104174"/>
            <a:ext cx="2742711" cy="3953559"/>
          </a:xfrm>
          <a:prstGeom prst="rect">
            <a:avLst/>
          </a:prstGeom>
        </p:spPr>
      </p:pic>
      <p:pic>
        <p:nvPicPr>
          <p:cNvPr id="2" name="Picture 1">
            <a:extLst>
              <a:ext uri="{FF2B5EF4-FFF2-40B4-BE49-F238E27FC236}">
                <a16:creationId xmlns:a16="http://schemas.microsoft.com/office/drawing/2014/main" id="{BA7CCCD4-26C5-29AE-749D-28983FA7C76D}"/>
              </a:ext>
            </a:extLst>
          </p:cNvPr>
          <p:cNvPicPr>
            <a:picLocks noChangeAspect="1"/>
          </p:cNvPicPr>
          <p:nvPr/>
        </p:nvPicPr>
        <p:blipFill rotWithShape="1">
          <a:blip r:embed="rId4">
            <a:clrChange>
              <a:clrFrom>
                <a:srgbClr val="FFFFFF"/>
              </a:clrFrom>
              <a:clrTo>
                <a:srgbClr val="FFFFFF">
                  <a:alpha val="0"/>
                </a:srgbClr>
              </a:clrTo>
            </a:clrChange>
          </a:blip>
          <a:srcRect t="26341" b="21755"/>
          <a:stretch/>
        </p:blipFill>
        <p:spPr>
          <a:xfrm>
            <a:off x="0" y="6068178"/>
            <a:ext cx="930166" cy="482804"/>
          </a:xfrm>
          <a:prstGeom prst="rect">
            <a:avLst/>
          </a:prstGeom>
        </p:spPr>
      </p:pic>
      <p:sp>
        <p:nvSpPr>
          <p:cNvPr id="6" name="Content Placeholder 1">
            <a:extLst>
              <a:ext uri="{FF2B5EF4-FFF2-40B4-BE49-F238E27FC236}">
                <a16:creationId xmlns:a16="http://schemas.microsoft.com/office/drawing/2014/main" id="{D03A1879-1E2A-0867-3713-B920CBC5B351}"/>
              </a:ext>
            </a:extLst>
          </p:cNvPr>
          <p:cNvSpPr txBox="1">
            <a:spLocks/>
          </p:cNvSpPr>
          <p:nvPr/>
        </p:nvSpPr>
        <p:spPr>
          <a:xfrm>
            <a:off x="968029" y="6057733"/>
            <a:ext cx="10576271" cy="482804"/>
          </a:xfrm>
          <a:prstGeom prst="rect">
            <a:avLst/>
          </a:prstGeom>
        </p:spPr>
        <p:txBody>
          <a:bodyPr vert="horz" lIns="91440" tIns="45720" rIns="91440" bIns="45720" rtlCol="0" anchor="ctr">
            <a:normAutofit/>
          </a:bodyPr>
          <a:lstStyle>
            <a:lvl1pPr marL="228559" indent="-228559" algn="l" defTabSz="914232" rtl="0" eaLnBrk="1" latinLnBrk="0" hangingPunct="1">
              <a:lnSpc>
                <a:spcPct val="90000"/>
              </a:lnSpc>
              <a:spcBef>
                <a:spcPts val="1500"/>
              </a:spcBef>
              <a:buFont typeface="Arial" panose="020B0604020202020204" pitchFamily="34" charset="0"/>
              <a:buChar char="•"/>
              <a:defRPr sz="2400" kern="1200">
                <a:solidFill>
                  <a:schemeClr val="tx2"/>
                </a:solidFill>
                <a:latin typeface="+mn-lt"/>
                <a:ea typeface="+mn-ea"/>
                <a:cs typeface="+mn-cs"/>
              </a:defRPr>
            </a:lvl1pPr>
            <a:lvl2pPr marL="685674" indent="-228559" algn="l" defTabSz="914232" rtl="0" eaLnBrk="1" latinLnBrk="0" hangingPunct="1">
              <a:lnSpc>
                <a:spcPct val="90000"/>
              </a:lnSpc>
              <a:spcBef>
                <a:spcPts val="1000"/>
              </a:spcBef>
              <a:buFont typeface="Century Gothic" panose="020B0502020202020204" pitchFamily="34" charset="0"/>
              <a:buChar char="–"/>
              <a:defRPr sz="2000" kern="1200">
                <a:solidFill>
                  <a:schemeClr val="tx2"/>
                </a:solidFill>
                <a:latin typeface="+mn-lt"/>
                <a:ea typeface="+mn-ea"/>
                <a:cs typeface="+mn-cs"/>
              </a:defRPr>
            </a:lvl2pPr>
            <a:lvl3pPr marL="1142788" indent="-228559" algn="l" defTabSz="914232" rtl="0" eaLnBrk="1" latinLnBrk="0" hangingPunct="1">
              <a:lnSpc>
                <a:spcPct val="90000"/>
              </a:lnSpc>
              <a:spcBef>
                <a:spcPts val="1000"/>
              </a:spcBef>
              <a:buFont typeface="Arial" panose="020B0604020202020204" pitchFamily="34" charset="0"/>
              <a:buChar char="•"/>
              <a:defRPr sz="1667" kern="1200">
                <a:solidFill>
                  <a:schemeClr val="tx2"/>
                </a:solidFill>
                <a:latin typeface="+mn-lt"/>
                <a:ea typeface="+mn-ea"/>
                <a:cs typeface="+mn-cs"/>
              </a:defRPr>
            </a:lvl3pPr>
            <a:lvl4pPr marL="1599904" indent="-228559" algn="l" defTabSz="914232" rtl="0" eaLnBrk="1" latinLnBrk="0" hangingPunct="1">
              <a:lnSpc>
                <a:spcPct val="90000"/>
              </a:lnSpc>
              <a:spcBef>
                <a:spcPts val="500"/>
              </a:spcBef>
              <a:buFont typeface="Century Gothic" panose="020B0502020202020204" pitchFamily="34" charset="0"/>
              <a:buChar char="–"/>
              <a:defRPr sz="1500" kern="1200">
                <a:solidFill>
                  <a:schemeClr val="tx2"/>
                </a:solidFill>
                <a:latin typeface="+mn-lt"/>
                <a:ea typeface="+mn-ea"/>
                <a:cs typeface="+mn-cs"/>
              </a:defRPr>
            </a:lvl4pPr>
            <a:lvl5pPr marL="2057021" indent="-228559" algn="l" defTabSz="914232" rtl="0" eaLnBrk="1" latinLnBrk="0" hangingPunct="1">
              <a:lnSpc>
                <a:spcPct val="90000"/>
              </a:lnSpc>
              <a:spcBef>
                <a:spcPts val="500"/>
              </a:spcBef>
              <a:buFont typeface="Arial" panose="020B0604020202020204" pitchFamily="34" charset="0"/>
              <a:buChar char="•"/>
              <a:defRPr sz="1333" kern="1200">
                <a:solidFill>
                  <a:schemeClr val="tx2"/>
                </a:solidFill>
                <a:latin typeface="+mn-lt"/>
                <a:ea typeface="+mn-ea"/>
                <a:cs typeface="+mn-cs"/>
              </a:defRPr>
            </a:lvl5pPr>
            <a:lvl6pPr marL="2514135" indent="-228559" algn="l" defTabSz="9142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49" indent="-228559" algn="l" defTabSz="9142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7" indent="-228559" algn="l" defTabSz="9142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83" indent="-228559" algn="l" defTabSz="9142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dirty="0">
                <a:solidFill>
                  <a:schemeClr val="accent6"/>
                </a:solidFill>
              </a:rPr>
              <a:t>Only the information shown in the Risk Register can be edited using this option. To edit all the risk fields, use the second edit option.</a:t>
            </a:r>
          </a:p>
        </p:txBody>
      </p:sp>
      <p:pic>
        <p:nvPicPr>
          <p:cNvPr id="11" name="Picture 10">
            <a:extLst>
              <a:ext uri="{FF2B5EF4-FFF2-40B4-BE49-F238E27FC236}">
                <a16:creationId xmlns:a16="http://schemas.microsoft.com/office/drawing/2014/main" id="{55C44A2C-456A-B52F-A1F6-6672DD83FC53}"/>
              </a:ext>
            </a:extLst>
          </p:cNvPr>
          <p:cNvPicPr>
            <a:picLocks noChangeAspect="1"/>
          </p:cNvPicPr>
          <p:nvPr/>
        </p:nvPicPr>
        <p:blipFill rotWithShape="1">
          <a:blip r:embed="rId5">
            <a:clrChange>
              <a:clrFrom>
                <a:srgbClr val="FFFFFF"/>
              </a:clrFrom>
              <a:clrTo>
                <a:srgbClr val="FFFFFF">
                  <a:alpha val="0"/>
                </a:srgbClr>
              </a:clrTo>
            </a:clrChange>
          </a:blip>
          <a:srcRect l="33864" t="7051" r="22054" b="30974"/>
          <a:stretch/>
        </p:blipFill>
        <p:spPr>
          <a:xfrm>
            <a:off x="4076701" y="1897720"/>
            <a:ext cx="393700" cy="308147"/>
          </a:xfrm>
          <a:prstGeom prst="rect">
            <a:avLst/>
          </a:prstGeom>
        </p:spPr>
      </p:pic>
    </p:spTree>
    <p:extLst>
      <p:ext uri="{BB962C8B-B14F-4D97-AF65-F5344CB8AC3E}">
        <p14:creationId xmlns:p14="http://schemas.microsoft.com/office/powerpoint/2010/main" val="79100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000B79-A982-3F61-9FC9-514341E0A9A1}"/>
              </a:ext>
            </a:extLst>
          </p:cNvPr>
          <p:cNvSpPr>
            <a:spLocks noGrp="1"/>
          </p:cNvSpPr>
          <p:nvPr>
            <p:ph type="title"/>
          </p:nvPr>
        </p:nvSpPr>
        <p:spPr/>
        <p:txBody>
          <a:bodyPr/>
          <a:lstStyle/>
          <a:p>
            <a:r>
              <a:rPr lang="en-US" dirty="0"/>
              <a:t>Updating Risks in PIRMA</a:t>
            </a:r>
          </a:p>
        </p:txBody>
      </p:sp>
      <p:sp>
        <p:nvSpPr>
          <p:cNvPr id="4" name="Content Placeholder 3">
            <a:extLst>
              <a:ext uri="{FF2B5EF4-FFF2-40B4-BE49-F238E27FC236}">
                <a16:creationId xmlns:a16="http://schemas.microsoft.com/office/drawing/2014/main" id="{BDD484B9-807F-5665-0FC3-0EBFD35C4461}"/>
              </a:ext>
            </a:extLst>
          </p:cNvPr>
          <p:cNvSpPr>
            <a:spLocks noGrp="1"/>
          </p:cNvSpPr>
          <p:nvPr>
            <p:ph sz="quarter" idx="10"/>
          </p:nvPr>
        </p:nvSpPr>
        <p:spPr/>
        <p:txBody>
          <a:bodyPr/>
          <a:lstStyle/>
          <a:p>
            <a:r>
              <a:rPr lang="en-US" sz="2000" dirty="0"/>
              <a:t>To update an existing risk, select the Risk ID from the Risk Register </a:t>
            </a:r>
          </a:p>
          <a:p>
            <a:r>
              <a:rPr lang="en-US" sz="2000" dirty="0"/>
              <a:t>Select Edit </a:t>
            </a:r>
          </a:p>
          <a:p>
            <a:pPr marL="0" indent="0">
              <a:buNone/>
            </a:pPr>
            <a:endParaRPr lang="en-US" dirty="0"/>
          </a:p>
        </p:txBody>
      </p:sp>
      <p:sp>
        <p:nvSpPr>
          <p:cNvPr id="5" name="Slide Number Placeholder 4">
            <a:extLst>
              <a:ext uri="{FF2B5EF4-FFF2-40B4-BE49-F238E27FC236}">
                <a16:creationId xmlns:a16="http://schemas.microsoft.com/office/drawing/2014/main" id="{5DD2486B-D7B7-A28A-5151-DFD4127AE378}"/>
              </a:ext>
            </a:extLst>
          </p:cNvPr>
          <p:cNvSpPr>
            <a:spLocks noGrp="1"/>
          </p:cNvSpPr>
          <p:nvPr>
            <p:ph type="sldNum" sz="quarter" idx="4"/>
          </p:nvPr>
        </p:nvSpPr>
        <p:spPr/>
        <p:txBody>
          <a:bodyPr/>
          <a:lstStyle/>
          <a:p>
            <a:fld id="{06527D8E-D30F-8741-AC46-BD282B720A9A}" type="slidenum">
              <a:rPr lang="en-US" smtClean="0"/>
              <a:pPr/>
              <a:t>13</a:t>
            </a:fld>
            <a:endParaRPr lang="en-US"/>
          </a:p>
        </p:txBody>
      </p:sp>
      <p:pic>
        <p:nvPicPr>
          <p:cNvPr id="8" name="Picture 7">
            <a:extLst>
              <a:ext uri="{FF2B5EF4-FFF2-40B4-BE49-F238E27FC236}">
                <a16:creationId xmlns:a16="http://schemas.microsoft.com/office/drawing/2014/main" id="{B207E75D-6BB7-86E7-BF5F-3FD6E97FF007}"/>
              </a:ext>
            </a:extLst>
          </p:cNvPr>
          <p:cNvPicPr>
            <a:picLocks noChangeAspect="1"/>
          </p:cNvPicPr>
          <p:nvPr/>
        </p:nvPicPr>
        <p:blipFill>
          <a:blip r:embed="rId2"/>
          <a:stretch>
            <a:fillRect/>
          </a:stretch>
        </p:blipFill>
        <p:spPr>
          <a:xfrm>
            <a:off x="2148396" y="2014149"/>
            <a:ext cx="1823205" cy="421363"/>
          </a:xfrm>
          <a:prstGeom prst="rect">
            <a:avLst/>
          </a:prstGeom>
        </p:spPr>
      </p:pic>
      <p:pic>
        <p:nvPicPr>
          <p:cNvPr id="10" name="Picture 9">
            <a:extLst>
              <a:ext uri="{FF2B5EF4-FFF2-40B4-BE49-F238E27FC236}">
                <a16:creationId xmlns:a16="http://schemas.microsoft.com/office/drawing/2014/main" id="{B7BFFEB3-31AE-9C96-1AA3-0CF38EB13FED}"/>
              </a:ext>
            </a:extLst>
          </p:cNvPr>
          <p:cNvPicPr>
            <a:picLocks noChangeAspect="1"/>
          </p:cNvPicPr>
          <p:nvPr/>
        </p:nvPicPr>
        <p:blipFill>
          <a:blip r:embed="rId3"/>
          <a:stretch>
            <a:fillRect/>
          </a:stretch>
        </p:blipFill>
        <p:spPr>
          <a:xfrm>
            <a:off x="1685028" y="2570570"/>
            <a:ext cx="8255165" cy="3703838"/>
          </a:xfrm>
          <a:prstGeom prst="rect">
            <a:avLst/>
          </a:prstGeom>
        </p:spPr>
      </p:pic>
      <p:sp>
        <p:nvSpPr>
          <p:cNvPr id="7" name="TextBox 6">
            <a:extLst>
              <a:ext uri="{FF2B5EF4-FFF2-40B4-BE49-F238E27FC236}">
                <a16:creationId xmlns:a16="http://schemas.microsoft.com/office/drawing/2014/main" id="{FEDEBDF0-D277-AB3A-0001-B8C1FCDCCB79}"/>
              </a:ext>
            </a:extLst>
          </p:cNvPr>
          <p:cNvSpPr txBox="1"/>
          <p:nvPr/>
        </p:nvSpPr>
        <p:spPr>
          <a:xfrm>
            <a:off x="1178010" y="844983"/>
            <a:ext cx="5604529" cy="369332"/>
          </a:xfrm>
          <a:prstGeom prst="rect">
            <a:avLst/>
          </a:prstGeom>
          <a:noFill/>
        </p:spPr>
        <p:txBody>
          <a:bodyPr wrap="square" rtlCol="0">
            <a:spAutoFit/>
          </a:bodyPr>
          <a:lstStyle/>
          <a:p>
            <a:r>
              <a:rPr lang="en-US" b="1" dirty="0">
                <a:solidFill>
                  <a:schemeClr val="accent6"/>
                </a:solidFill>
              </a:rPr>
              <a:t>Second edit option</a:t>
            </a:r>
          </a:p>
        </p:txBody>
      </p:sp>
    </p:spTree>
    <p:extLst>
      <p:ext uri="{BB962C8B-B14F-4D97-AF65-F5344CB8AC3E}">
        <p14:creationId xmlns:p14="http://schemas.microsoft.com/office/powerpoint/2010/main" val="2363432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6CFACD-D7BC-D6B0-6D7F-35A992F092CD}"/>
              </a:ext>
            </a:extLst>
          </p:cNvPr>
          <p:cNvSpPr>
            <a:spLocks noGrp="1"/>
          </p:cNvSpPr>
          <p:nvPr>
            <p:ph type="body" sz="quarter" idx="11"/>
          </p:nvPr>
        </p:nvSpPr>
        <p:spPr/>
        <p:txBody>
          <a:bodyPr anchor="ctr">
            <a:normAutofit fontScale="62500" lnSpcReduction="20000"/>
          </a:bodyPr>
          <a:lstStyle/>
          <a:p>
            <a:r>
              <a:rPr lang="en-US" dirty="0"/>
              <a:t>Mitigate = Take action to reduce the probability and impact of the risk event to an acceptable </a:t>
            </a:r>
          </a:p>
        </p:txBody>
      </p:sp>
      <p:sp>
        <p:nvSpPr>
          <p:cNvPr id="3" name="Title 2">
            <a:extLst>
              <a:ext uri="{FF2B5EF4-FFF2-40B4-BE49-F238E27FC236}">
                <a16:creationId xmlns:a16="http://schemas.microsoft.com/office/drawing/2014/main" id="{20981EFC-BA58-567A-B832-84A9F119F21F}"/>
              </a:ext>
            </a:extLst>
          </p:cNvPr>
          <p:cNvSpPr>
            <a:spLocks noGrp="1"/>
          </p:cNvSpPr>
          <p:nvPr>
            <p:ph type="title"/>
          </p:nvPr>
        </p:nvSpPr>
        <p:spPr/>
        <p:txBody>
          <a:bodyPr/>
          <a:lstStyle/>
          <a:p>
            <a:r>
              <a:rPr lang="en-US" dirty="0"/>
              <a:t>Entering Risk Mitigation in PIRMA</a:t>
            </a:r>
          </a:p>
        </p:txBody>
      </p:sp>
      <p:sp>
        <p:nvSpPr>
          <p:cNvPr id="4" name="Content Placeholder 3">
            <a:extLst>
              <a:ext uri="{FF2B5EF4-FFF2-40B4-BE49-F238E27FC236}">
                <a16:creationId xmlns:a16="http://schemas.microsoft.com/office/drawing/2014/main" id="{36001DED-6BBD-44F9-B817-D828939B69FE}"/>
              </a:ext>
            </a:extLst>
          </p:cNvPr>
          <p:cNvSpPr>
            <a:spLocks noGrp="1"/>
          </p:cNvSpPr>
          <p:nvPr>
            <p:ph sz="quarter" idx="10"/>
          </p:nvPr>
        </p:nvSpPr>
        <p:spPr>
          <a:xfrm>
            <a:off x="301345" y="1559629"/>
            <a:ext cx="11655747" cy="1298982"/>
          </a:xfrm>
        </p:spPr>
        <p:txBody>
          <a:bodyPr>
            <a:normAutofit/>
          </a:bodyPr>
          <a:lstStyle/>
          <a:p>
            <a:r>
              <a:rPr lang="en-US" sz="2000" dirty="0"/>
              <a:t>To add a mitigation to a risk, open the risk and under the Risk Response Planning section </a:t>
            </a:r>
          </a:p>
          <a:p>
            <a:r>
              <a:rPr lang="en-US" sz="2000" dirty="0"/>
              <a:t>Select “Mitigate” from the Risk Response Strategy dropdown</a:t>
            </a:r>
          </a:p>
          <a:p>
            <a:r>
              <a:rPr lang="en-US" sz="2000" dirty="0"/>
              <a:t>A new Mitigation section will appear to fill in</a:t>
            </a:r>
          </a:p>
        </p:txBody>
      </p:sp>
      <p:sp>
        <p:nvSpPr>
          <p:cNvPr id="5" name="Slide Number Placeholder 4">
            <a:extLst>
              <a:ext uri="{FF2B5EF4-FFF2-40B4-BE49-F238E27FC236}">
                <a16:creationId xmlns:a16="http://schemas.microsoft.com/office/drawing/2014/main" id="{45430708-250A-F50F-82BE-D786400E4F68}"/>
              </a:ext>
            </a:extLst>
          </p:cNvPr>
          <p:cNvSpPr>
            <a:spLocks noGrp="1"/>
          </p:cNvSpPr>
          <p:nvPr>
            <p:ph type="sldNum" sz="quarter" idx="4"/>
          </p:nvPr>
        </p:nvSpPr>
        <p:spPr/>
        <p:txBody>
          <a:bodyPr/>
          <a:lstStyle/>
          <a:p>
            <a:fld id="{06527D8E-D30F-8741-AC46-BD282B720A9A}" type="slidenum">
              <a:rPr lang="en-US" smtClean="0"/>
              <a:pPr/>
              <a:t>14</a:t>
            </a:fld>
            <a:endParaRPr lang="en-US"/>
          </a:p>
        </p:txBody>
      </p:sp>
      <p:pic>
        <p:nvPicPr>
          <p:cNvPr id="8" name="Picture 7">
            <a:extLst>
              <a:ext uri="{FF2B5EF4-FFF2-40B4-BE49-F238E27FC236}">
                <a16:creationId xmlns:a16="http://schemas.microsoft.com/office/drawing/2014/main" id="{55578A6C-7DD9-24BA-4B56-C1FADCC05E92}"/>
              </a:ext>
            </a:extLst>
          </p:cNvPr>
          <p:cNvPicPr>
            <a:picLocks noChangeAspect="1"/>
          </p:cNvPicPr>
          <p:nvPr/>
        </p:nvPicPr>
        <p:blipFill>
          <a:blip r:embed="rId2"/>
          <a:stretch>
            <a:fillRect/>
          </a:stretch>
        </p:blipFill>
        <p:spPr>
          <a:xfrm>
            <a:off x="7020023" y="2537298"/>
            <a:ext cx="5171977" cy="1803339"/>
          </a:xfrm>
          <a:prstGeom prst="rect">
            <a:avLst/>
          </a:prstGeom>
        </p:spPr>
      </p:pic>
      <p:pic>
        <p:nvPicPr>
          <p:cNvPr id="10" name="Picture 9">
            <a:extLst>
              <a:ext uri="{FF2B5EF4-FFF2-40B4-BE49-F238E27FC236}">
                <a16:creationId xmlns:a16="http://schemas.microsoft.com/office/drawing/2014/main" id="{410DE25E-F4A8-8613-D14F-FAD30C4AECEA}"/>
              </a:ext>
            </a:extLst>
          </p:cNvPr>
          <p:cNvPicPr>
            <a:picLocks noChangeAspect="1"/>
          </p:cNvPicPr>
          <p:nvPr/>
        </p:nvPicPr>
        <p:blipFill>
          <a:blip r:embed="rId3"/>
          <a:stretch>
            <a:fillRect/>
          </a:stretch>
        </p:blipFill>
        <p:spPr>
          <a:xfrm>
            <a:off x="135156" y="4396902"/>
            <a:ext cx="11988127" cy="1754360"/>
          </a:xfrm>
          <a:prstGeom prst="rect">
            <a:avLst/>
          </a:prstGeom>
        </p:spPr>
      </p:pic>
    </p:spTree>
    <p:extLst>
      <p:ext uri="{BB962C8B-B14F-4D97-AF65-F5344CB8AC3E}">
        <p14:creationId xmlns:p14="http://schemas.microsoft.com/office/powerpoint/2010/main" val="1030957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6CFACD-D7BC-D6B0-6D7F-35A992F092CD}"/>
              </a:ext>
            </a:extLst>
          </p:cNvPr>
          <p:cNvSpPr>
            <a:spLocks noGrp="1"/>
          </p:cNvSpPr>
          <p:nvPr>
            <p:ph type="body" sz="quarter" idx="11"/>
          </p:nvPr>
        </p:nvSpPr>
        <p:spPr/>
        <p:txBody>
          <a:bodyPr/>
          <a:lstStyle/>
          <a:p>
            <a:r>
              <a:rPr lang="en-US" dirty="0"/>
              <a:t>First and second edit options </a:t>
            </a:r>
          </a:p>
        </p:txBody>
      </p:sp>
      <p:sp>
        <p:nvSpPr>
          <p:cNvPr id="3" name="Title 2">
            <a:extLst>
              <a:ext uri="{FF2B5EF4-FFF2-40B4-BE49-F238E27FC236}">
                <a16:creationId xmlns:a16="http://schemas.microsoft.com/office/drawing/2014/main" id="{20981EFC-BA58-567A-B832-84A9F119F21F}"/>
              </a:ext>
            </a:extLst>
          </p:cNvPr>
          <p:cNvSpPr>
            <a:spLocks noGrp="1"/>
          </p:cNvSpPr>
          <p:nvPr>
            <p:ph type="title"/>
          </p:nvPr>
        </p:nvSpPr>
        <p:spPr/>
        <p:txBody>
          <a:bodyPr/>
          <a:lstStyle/>
          <a:p>
            <a:r>
              <a:rPr lang="en-US" dirty="0"/>
              <a:t>Updating Mitigations in PIRMA</a:t>
            </a:r>
          </a:p>
        </p:txBody>
      </p:sp>
      <p:sp>
        <p:nvSpPr>
          <p:cNvPr id="4" name="Content Placeholder 3">
            <a:extLst>
              <a:ext uri="{FF2B5EF4-FFF2-40B4-BE49-F238E27FC236}">
                <a16:creationId xmlns:a16="http://schemas.microsoft.com/office/drawing/2014/main" id="{36001DED-6BBD-44F9-B817-D828939B69FE}"/>
              </a:ext>
            </a:extLst>
          </p:cNvPr>
          <p:cNvSpPr>
            <a:spLocks noGrp="1"/>
          </p:cNvSpPr>
          <p:nvPr>
            <p:ph sz="quarter" idx="10"/>
          </p:nvPr>
        </p:nvSpPr>
        <p:spPr/>
        <p:txBody>
          <a:bodyPr>
            <a:normAutofit/>
          </a:bodyPr>
          <a:lstStyle/>
          <a:p>
            <a:pPr marL="0" indent="0">
              <a:lnSpc>
                <a:spcPct val="150000"/>
              </a:lnSpc>
              <a:buNone/>
            </a:pPr>
            <a:r>
              <a:rPr lang="en-US" sz="2000" dirty="0"/>
              <a:t>Similar to Risks, Mitigations can be edited by:</a:t>
            </a:r>
          </a:p>
          <a:p>
            <a:pPr marL="457200" indent="-457200">
              <a:lnSpc>
                <a:spcPct val="150000"/>
              </a:lnSpc>
              <a:buFont typeface="+mj-lt"/>
              <a:buAutoNum type="arabicPeriod"/>
            </a:pPr>
            <a:r>
              <a:rPr lang="en-US" sz="2000" dirty="0"/>
              <a:t>Select the Mitigation edit            button in the far-right column in the Mitigation Register. </a:t>
            </a:r>
          </a:p>
          <a:p>
            <a:pPr marL="457200" indent="-457200">
              <a:lnSpc>
                <a:spcPct val="150000"/>
              </a:lnSpc>
              <a:buFont typeface="+mj-lt"/>
              <a:buAutoNum type="arabicPeriod"/>
            </a:pPr>
            <a:r>
              <a:rPr lang="en-US" sz="2000" dirty="0"/>
              <a:t>To update an existing mitigation, select the Risk ID from the Risk Register. Select “Edit” button, this will open the risk and mitigation for editing </a:t>
            </a:r>
          </a:p>
          <a:p>
            <a:pPr marL="457115" lvl="1" indent="0">
              <a:buNone/>
            </a:pPr>
            <a:endParaRPr lang="en-US" dirty="0"/>
          </a:p>
          <a:p>
            <a:pPr lvl="1"/>
            <a:endParaRPr lang="en-US" dirty="0"/>
          </a:p>
          <a:p>
            <a:endParaRPr lang="en-US" sz="2000" dirty="0"/>
          </a:p>
        </p:txBody>
      </p:sp>
      <p:sp>
        <p:nvSpPr>
          <p:cNvPr id="5" name="Slide Number Placeholder 4">
            <a:extLst>
              <a:ext uri="{FF2B5EF4-FFF2-40B4-BE49-F238E27FC236}">
                <a16:creationId xmlns:a16="http://schemas.microsoft.com/office/drawing/2014/main" id="{45430708-250A-F50F-82BE-D786400E4F68}"/>
              </a:ext>
            </a:extLst>
          </p:cNvPr>
          <p:cNvSpPr>
            <a:spLocks noGrp="1"/>
          </p:cNvSpPr>
          <p:nvPr>
            <p:ph type="sldNum" sz="quarter" idx="4"/>
          </p:nvPr>
        </p:nvSpPr>
        <p:spPr/>
        <p:txBody>
          <a:bodyPr/>
          <a:lstStyle/>
          <a:p>
            <a:fld id="{06527D8E-D30F-8741-AC46-BD282B720A9A}" type="slidenum">
              <a:rPr lang="en-US" smtClean="0"/>
              <a:pPr/>
              <a:t>15</a:t>
            </a:fld>
            <a:endParaRPr lang="en-US"/>
          </a:p>
        </p:txBody>
      </p:sp>
      <p:pic>
        <p:nvPicPr>
          <p:cNvPr id="9" name="Picture 8">
            <a:extLst>
              <a:ext uri="{FF2B5EF4-FFF2-40B4-BE49-F238E27FC236}">
                <a16:creationId xmlns:a16="http://schemas.microsoft.com/office/drawing/2014/main" id="{5A6A495D-0D7A-D2D6-74E9-D050782A841A}"/>
              </a:ext>
            </a:extLst>
          </p:cNvPr>
          <p:cNvPicPr>
            <a:picLocks noChangeAspect="1"/>
          </p:cNvPicPr>
          <p:nvPr/>
        </p:nvPicPr>
        <p:blipFill>
          <a:blip r:embed="rId2"/>
          <a:stretch>
            <a:fillRect/>
          </a:stretch>
        </p:blipFill>
        <p:spPr>
          <a:xfrm flipV="1">
            <a:off x="4111826" y="2309335"/>
            <a:ext cx="772901" cy="446565"/>
          </a:xfrm>
          <a:prstGeom prst="rect">
            <a:avLst/>
          </a:prstGeom>
        </p:spPr>
      </p:pic>
    </p:spTree>
    <p:extLst>
      <p:ext uri="{BB962C8B-B14F-4D97-AF65-F5344CB8AC3E}">
        <p14:creationId xmlns:p14="http://schemas.microsoft.com/office/powerpoint/2010/main" val="3651562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981EFC-BA58-567A-B832-84A9F119F21F}"/>
              </a:ext>
            </a:extLst>
          </p:cNvPr>
          <p:cNvSpPr>
            <a:spLocks noGrp="1"/>
          </p:cNvSpPr>
          <p:nvPr>
            <p:ph type="title"/>
          </p:nvPr>
        </p:nvSpPr>
        <p:spPr/>
        <p:txBody>
          <a:bodyPr/>
          <a:lstStyle/>
          <a:p>
            <a:r>
              <a:rPr lang="en-US" dirty="0"/>
              <a:t>Exporting in PIRMA</a:t>
            </a:r>
          </a:p>
        </p:txBody>
      </p:sp>
      <p:sp>
        <p:nvSpPr>
          <p:cNvPr id="4" name="Content Placeholder 3">
            <a:extLst>
              <a:ext uri="{FF2B5EF4-FFF2-40B4-BE49-F238E27FC236}">
                <a16:creationId xmlns:a16="http://schemas.microsoft.com/office/drawing/2014/main" id="{36001DED-6BBD-44F9-B817-D828939B69FE}"/>
              </a:ext>
            </a:extLst>
          </p:cNvPr>
          <p:cNvSpPr>
            <a:spLocks noGrp="1"/>
          </p:cNvSpPr>
          <p:nvPr>
            <p:ph sz="quarter" idx="10"/>
          </p:nvPr>
        </p:nvSpPr>
        <p:spPr>
          <a:xfrm>
            <a:off x="467535" y="1583918"/>
            <a:ext cx="6261699" cy="4842486"/>
          </a:xfrm>
        </p:spPr>
        <p:txBody>
          <a:bodyPr>
            <a:normAutofit/>
          </a:bodyPr>
          <a:lstStyle/>
          <a:p>
            <a:r>
              <a:rPr lang="en-US" sz="2000" dirty="0"/>
              <a:t>Export the Risk Summary image (including the total project risks, status of project risks, and risk heat map) using the button</a:t>
            </a:r>
          </a:p>
          <a:p>
            <a:r>
              <a:rPr lang="en-US" sz="2000" dirty="0"/>
              <a:t> Export the Risk Register as an excel using the button </a:t>
            </a:r>
          </a:p>
          <a:p>
            <a:r>
              <a:rPr lang="en-US" sz="2000" dirty="0"/>
              <a:t>Export the Mitigation Register as an excel using the button</a:t>
            </a:r>
          </a:p>
          <a:p>
            <a:r>
              <a:rPr lang="en-US" sz="2000" dirty="0"/>
              <a:t>Export the Risks &amp; Mitigations together as a csv using the navigation bar button  </a:t>
            </a:r>
          </a:p>
        </p:txBody>
      </p:sp>
      <p:sp>
        <p:nvSpPr>
          <p:cNvPr id="5" name="Slide Number Placeholder 4">
            <a:extLst>
              <a:ext uri="{FF2B5EF4-FFF2-40B4-BE49-F238E27FC236}">
                <a16:creationId xmlns:a16="http://schemas.microsoft.com/office/drawing/2014/main" id="{45430708-250A-F50F-82BE-D786400E4F68}"/>
              </a:ext>
            </a:extLst>
          </p:cNvPr>
          <p:cNvSpPr>
            <a:spLocks noGrp="1"/>
          </p:cNvSpPr>
          <p:nvPr>
            <p:ph type="sldNum" sz="quarter" idx="4"/>
          </p:nvPr>
        </p:nvSpPr>
        <p:spPr/>
        <p:txBody>
          <a:bodyPr/>
          <a:lstStyle/>
          <a:p>
            <a:fld id="{06527D8E-D30F-8741-AC46-BD282B720A9A}" type="slidenum">
              <a:rPr lang="en-US" smtClean="0"/>
              <a:pPr/>
              <a:t>16</a:t>
            </a:fld>
            <a:endParaRPr lang="en-US"/>
          </a:p>
        </p:txBody>
      </p:sp>
      <p:pic>
        <p:nvPicPr>
          <p:cNvPr id="8" name="Picture 7">
            <a:extLst>
              <a:ext uri="{FF2B5EF4-FFF2-40B4-BE49-F238E27FC236}">
                <a16:creationId xmlns:a16="http://schemas.microsoft.com/office/drawing/2014/main" id="{17955213-0346-4CBD-B29A-4318EB7061F6}"/>
              </a:ext>
            </a:extLst>
          </p:cNvPr>
          <p:cNvPicPr>
            <a:picLocks noChangeAspect="1"/>
          </p:cNvPicPr>
          <p:nvPr/>
        </p:nvPicPr>
        <p:blipFill>
          <a:blip r:embed="rId2"/>
          <a:stretch>
            <a:fillRect/>
          </a:stretch>
        </p:blipFill>
        <p:spPr>
          <a:xfrm>
            <a:off x="4379918" y="2183974"/>
            <a:ext cx="1685925" cy="371475"/>
          </a:xfrm>
          <a:prstGeom prst="rect">
            <a:avLst/>
          </a:prstGeom>
        </p:spPr>
      </p:pic>
      <p:pic>
        <p:nvPicPr>
          <p:cNvPr id="11" name="Picture 10">
            <a:extLst>
              <a:ext uri="{FF2B5EF4-FFF2-40B4-BE49-F238E27FC236}">
                <a16:creationId xmlns:a16="http://schemas.microsoft.com/office/drawing/2014/main" id="{674D9A6B-81D7-2E58-2BDC-D6628F1256B8}"/>
              </a:ext>
            </a:extLst>
          </p:cNvPr>
          <p:cNvPicPr>
            <a:picLocks noChangeAspect="1"/>
          </p:cNvPicPr>
          <p:nvPr/>
        </p:nvPicPr>
        <p:blipFill>
          <a:blip r:embed="rId3"/>
          <a:stretch>
            <a:fillRect/>
          </a:stretch>
        </p:blipFill>
        <p:spPr>
          <a:xfrm>
            <a:off x="6778097" y="1549429"/>
            <a:ext cx="4946368" cy="1640566"/>
          </a:xfrm>
          <a:prstGeom prst="rect">
            <a:avLst/>
          </a:prstGeom>
        </p:spPr>
      </p:pic>
      <p:pic>
        <p:nvPicPr>
          <p:cNvPr id="13" name="Picture 12">
            <a:extLst>
              <a:ext uri="{FF2B5EF4-FFF2-40B4-BE49-F238E27FC236}">
                <a16:creationId xmlns:a16="http://schemas.microsoft.com/office/drawing/2014/main" id="{7E02F968-3D45-D6E1-E021-590A49FDFA54}"/>
              </a:ext>
            </a:extLst>
          </p:cNvPr>
          <p:cNvPicPr>
            <a:picLocks noChangeAspect="1"/>
          </p:cNvPicPr>
          <p:nvPr/>
        </p:nvPicPr>
        <p:blipFill>
          <a:blip r:embed="rId4"/>
          <a:stretch>
            <a:fillRect/>
          </a:stretch>
        </p:blipFill>
        <p:spPr>
          <a:xfrm>
            <a:off x="1779285" y="2868809"/>
            <a:ext cx="1628775" cy="371475"/>
          </a:xfrm>
          <a:prstGeom prst="rect">
            <a:avLst/>
          </a:prstGeom>
        </p:spPr>
      </p:pic>
      <p:pic>
        <p:nvPicPr>
          <p:cNvPr id="15" name="Picture 14">
            <a:extLst>
              <a:ext uri="{FF2B5EF4-FFF2-40B4-BE49-F238E27FC236}">
                <a16:creationId xmlns:a16="http://schemas.microsoft.com/office/drawing/2014/main" id="{88B4A861-8D3F-8C8D-2E6A-F62927EA2074}"/>
              </a:ext>
            </a:extLst>
          </p:cNvPr>
          <p:cNvPicPr>
            <a:picLocks noChangeAspect="1"/>
          </p:cNvPicPr>
          <p:nvPr/>
        </p:nvPicPr>
        <p:blipFill>
          <a:blip r:embed="rId5"/>
          <a:stretch>
            <a:fillRect/>
          </a:stretch>
        </p:blipFill>
        <p:spPr>
          <a:xfrm>
            <a:off x="6880073" y="3387981"/>
            <a:ext cx="4563284" cy="1112673"/>
          </a:xfrm>
          <a:prstGeom prst="rect">
            <a:avLst/>
          </a:prstGeom>
        </p:spPr>
      </p:pic>
      <p:pic>
        <p:nvPicPr>
          <p:cNvPr id="17" name="Picture 16">
            <a:extLst>
              <a:ext uri="{FF2B5EF4-FFF2-40B4-BE49-F238E27FC236}">
                <a16:creationId xmlns:a16="http://schemas.microsoft.com/office/drawing/2014/main" id="{C6ACA1E6-DCC1-FD61-2222-51C0AD49CD69}"/>
              </a:ext>
            </a:extLst>
          </p:cNvPr>
          <p:cNvPicPr>
            <a:picLocks noChangeAspect="1"/>
          </p:cNvPicPr>
          <p:nvPr/>
        </p:nvPicPr>
        <p:blipFill>
          <a:blip r:embed="rId6"/>
          <a:stretch>
            <a:fillRect/>
          </a:stretch>
        </p:blipFill>
        <p:spPr>
          <a:xfrm>
            <a:off x="2154545" y="3610589"/>
            <a:ext cx="1952625" cy="371475"/>
          </a:xfrm>
          <a:prstGeom prst="rect">
            <a:avLst/>
          </a:prstGeom>
        </p:spPr>
      </p:pic>
      <p:pic>
        <p:nvPicPr>
          <p:cNvPr id="19" name="Picture 18">
            <a:extLst>
              <a:ext uri="{FF2B5EF4-FFF2-40B4-BE49-F238E27FC236}">
                <a16:creationId xmlns:a16="http://schemas.microsoft.com/office/drawing/2014/main" id="{39E7E326-31E1-92B2-2EFB-13FF883A9FD9}"/>
              </a:ext>
            </a:extLst>
          </p:cNvPr>
          <p:cNvPicPr>
            <a:picLocks noChangeAspect="1"/>
          </p:cNvPicPr>
          <p:nvPr/>
        </p:nvPicPr>
        <p:blipFill>
          <a:blip r:embed="rId7"/>
          <a:stretch>
            <a:fillRect/>
          </a:stretch>
        </p:blipFill>
        <p:spPr>
          <a:xfrm>
            <a:off x="2593672" y="4727984"/>
            <a:ext cx="2486025" cy="476250"/>
          </a:xfrm>
          <a:prstGeom prst="rect">
            <a:avLst/>
          </a:prstGeom>
        </p:spPr>
      </p:pic>
      <p:pic>
        <p:nvPicPr>
          <p:cNvPr id="21" name="Picture 20">
            <a:extLst>
              <a:ext uri="{FF2B5EF4-FFF2-40B4-BE49-F238E27FC236}">
                <a16:creationId xmlns:a16="http://schemas.microsoft.com/office/drawing/2014/main" id="{86763BDE-A6C1-4B23-C5BB-2FB997BA37EA}"/>
              </a:ext>
            </a:extLst>
          </p:cNvPr>
          <p:cNvPicPr>
            <a:picLocks noChangeAspect="1"/>
          </p:cNvPicPr>
          <p:nvPr/>
        </p:nvPicPr>
        <p:blipFill>
          <a:blip r:embed="rId8"/>
          <a:stretch>
            <a:fillRect/>
          </a:stretch>
        </p:blipFill>
        <p:spPr>
          <a:xfrm>
            <a:off x="6595317" y="5144391"/>
            <a:ext cx="5311927" cy="714517"/>
          </a:xfrm>
          <a:prstGeom prst="rect">
            <a:avLst/>
          </a:prstGeom>
        </p:spPr>
      </p:pic>
    </p:spTree>
    <p:extLst>
      <p:ext uri="{BB962C8B-B14F-4D97-AF65-F5344CB8AC3E}">
        <p14:creationId xmlns:p14="http://schemas.microsoft.com/office/powerpoint/2010/main" val="553825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3A093D-3A64-54F4-2289-0E06CAFE6067}"/>
              </a:ext>
            </a:extLst>
          </p:cNvPr>
          <p:cNvSpPr>
            <a:spLocks noGrp="1"/>
          </p:cNvSpPr>
          <p:nvPr>
            <p:ph sz="quarter" idx="10"/>
          </p:nvPr>
        </p:nvSpPr>
        <p:spPr>
          <a:xfrm>
            <a:off x="467535" y="1583918"/>
            <a:ext cx="7463485" cy="3414210"/>
          </a:xfrm>
        </p:spPr>
        <p:txBody>
          <a:bodyPr>
            <a:normAutofit/>
          </a:bodyPr>
          <a:lstStyle/>
          <a:p>
            <a:r>
              <a:rPr lang="en-US" sz="2000" dirty="0"/>
              <a:t>PIRMA is a “living tool” that is intended to be updated as a project progresses</a:t>
            </a:r>
          </a:p>
          <a:p>
            <a:r>
              <a:rPr lang="en-US" sz="2000" dirty="0"/>
              <a:t>If the project is ready to close, please update the risks and mitigations first, then update the project status to Launched</a:t>
            </a:r>
          </a:p>
          <a:p>
            <a:r>
              <a:rPr lang="en-US" sz="2000" dirty="0"/>
              <a:t>If the project is moving to On-Hold or Cancelled, then also update the project status</a:t>
            </a:r>
          </a:p>
          <a:p>
            <a:pPr marL="0" indent="0">
              <a:buNone/>
            </a:pPr>
            <a:endParaRPr lang="en-US" sz="2000" dirty="0"/>
          </a:p>
          <a:p>
            <a:endParaRPr lang="en-US" sz="2000" dirty="0"/>
          </a:p>
        </p:txBody>
      </p:sp>
      <p:sp>
        <p:nvSpPr>
          <p:cNvPr id="3" name="Title 2">
            <a:extLst>
              <a:ext uri="{FF2B5EF4-FFF2-40B4-BE49-F238E27FC236}">
                <a16:creationId xmlns:a16="http://schemas.microsoft.com/office/drawing/2014/main" id="{04A2AD6F-1D98-6F66-DD02-CDA7F0870D72}"/>
              </a:ext>
            </a:extLst>
          </p:cNvPr>
          <p:cNvSpPr>
            <a:spLocks noGrp="1"/>
          </p:cNvSpPr>
          <p:nvPr>
            <p:ph type="title"/>
          </p:nvPr>
        </p:nvSpPr>
        <p:spPr/>
        <p:txBody>
          <a:bodyPr/>
          <a:lstStyle/>
          <a:p>
            <a:r>
              <a:rPr lang="en-US" dirty="0"/>
              <a:t>Closing a Project in PIRMA</a:t>
            </a:r>
          </a:p>
        </p:txBody>
      </p:sp>
      <p:sp>
        <p:nvSpPr>
          <p:cNvPr id="4" name="Slide Number Placeholder 3">
            <a:extLst>
              <a:ext uri="{FF2B5EF4-FFF2-40B4-BE49-F238E27FC236}">
                <a16:creationId xmlns:a16="http://schemas.microsoft.com/office/drawing/2014/main" id="{AE6FB04B-607C-3109-3928-5FD91C21FCA1}"/>
              </a:ext>
            </a:extLst>
          </p:cNvPr>
          <p:cNvSpPr>
            <a:spLocks noGrp="1"/>
          </p:cNvSpPr>
          <p:nvPr>
            <p:ph type="sldNum" sz="quarter" idx="4"/>
          </p:nvPr>
        </p:nvSpPr>
        <p:spPr/>
        <p:txBody>
          <a:bodyPr/>
          <a:lstStyle/>
          <a:p>
            <a:fld id="{06527D8E-D30F-8741-AC46-BD282B720A9A}" type="slidenum">
              <a:rPr lang="en-US" smtClean="0"/>
              <a:pPr/>
              <a:t>17</a:t>
            </a:fld>
            <a:endParaRPr lang="en-US"/>
          </a:p>
        </p:txBody>
      </p:sp>
      <p:sp>
        <p:nvSpPr>
          <p:cNvPr id="6" name="Text Placeholder 4">
            <a:extLst>
              <a:ext uri="{FF2B5EF4-FFF2-40B4-BE49-F238E27FC236}">
                <a16:creationId xmlns:a16="http://schemas.microsoft.com/office/drawing/2014/main" id="{9F338A88-6D0E-652E-304D-B18A008A9EF8}"/>
              </a:ext>
            </a:extLst>
          </p:cNvPr>
          <p:cNvSpPr txBox="1">
            <a:spLocks/>
          </p:cNvSpPr>
          <p:nvPr/>
        </p:nvSpPr>
        <p:spPr>
          <a:xfrm>
            <a:off x="1178011" y="760967"/>
            <a:ext cx="9084064" cy="424733"/>
          </a:xfrm>
          <a:prstGeom prst="rect">
            <a:avLst/>
          </a:prstGeom>
        </p:spPr>
        <p:txBody>
          <a:bodyPr>
            <a:normAutofit/>
          </a:bodyPr>
          <a:lstStyle>
            <a:lvl1pPr marL="228559" indent="-228559" algn="l" defTabSz="914232" rtl="0" eaLnBrk="1" latinLnBrk="0" hangingPunct="1">
              <a:lnSpc>
                <a:spcPct val="90000"/>
              </a:lnSpc>
              <a:spcBef>
                <a:spcPts val="1800"/>
              </a:spcBef>
              <a:buFont typeface="Arial" panose="020B0604020202020204" pitchFamily="34" charset="0"/>
              <a:buChar char="•"/>
              <a:defRPr sz="2400" kern="1200">
                <a:solidFill>
                  <a:schemeClr val="tx2"/>
                </a:solidFill>
                <a:latin typeface="+mn-lt"/>
                <a:ea typeface="+mn-ea"/>
                <a:cs typeface="+mn-cs"/>
              </a:defRPr>
            </a:lvl1pPr>
            <a:lvl2pPr marL="685674" indent="-228559" algn="l" defTabSz="914232" rtl="0" eaLnBrk="1" latinLnBrk="0" hangingPunct="1">
              <a:lnSpc>
                <a:spcPct val="90000"/>
              </a:lnSpc>
              <a:spcBef>
                <a:spcPts val="1200"/>
              </a:spcBef>
              <a:buFont typeface="Century Gothic" panose="020B0502020202020204" pitchFamily="34" charset="0"/>
              <a:buChar char="–"/>
              <a:defRPr sz="2000" kern="1200">
                <a:solidFill>
                  <a:schemeClr val="tx2"/>
                </a:solidFill>
                <a:latin typeface="+mn-lt"/>
                <a:ea typeface="+mn-ea"/>
                <a:cs typeface="+mn-cs"/>
              </a:defRPr>
            </a:lvl2pPr>
            <a:lvl3pPr marL="1142788" indent="-228559" algn="l" defTabSz="914232" rtl="0" eaLnBrk="1" latinLnBrk="0" hangingPunct="1">
              <a:lnSpc>
                <a:spcPct val="90000"/>
              </a:lnSpc>
              <a:spcBef>
                <a:spcPts val="1200"/>
              </a:spcBef>
              <a:buFont typeface="Arial" panose="020B0604020202020204" pitchFamily="34" charset="0"/>
              <a:buChar char="•"/>
              <a:defRPr sz="1800" kern="1200">
                <a:solidFill>
                  <a:schemeClr val="tx2"/>
                </a:solidFill>
                <a:latin typeface="+mn-lt"/>
                <a:ea typeface="+mn-ea"/>
                <a:cs typeface="+mn-cs"/>
              </a:defRPr>
            </a:lvl3pPr>
            <a:lvl4pPr marL="1599904" indent="-228559" algn="l" defTabSz="914232" rtl="0" eaLnBrk="1" latinLnBrk="0" hangingPunct="1">
              <a:lnSpc>
                <a:spcPct val="90000"/>
              </a:lnSpc>
              <a:spcBef>
                <a:spcPts val="600"/>
              </a:spcBef>
              <a:buFont typeface="Century Gothic" panose="020B0502020202020204" pitchFamily="34" charset="0"/>
              <a:buChar char="–"/>
              <a:defRPr sz="1600" kern="1200">
                <a:solidFill>
                  <a:schemeClr val="tx2"/>
                </a:solidFill>
                <a:latin typeface="+mn-lt"/>
                <a:ea typeface="+mn-ea"/>
                <a:cs typeface="+mn-cs"/>
              </a:defRPr>
            </a:lvl4pPr>
            <a:lvl5pPr marL="2057021" indent="-228559" algn="l" defTabSz="914232" rtl="0" eaLnBrk="1" latinLnBrk="0" hangingPunct="1">
              <a:lnSpc>
                <a:spcPct val="90000"/>
              </a:lnSpc>
              <a:spcBef>
                <a:spcPts val="600"/>
              </a:spcBef>
              <a:buFont typeface="Arial" panose="020B0604020202020204" pitchFamily="34" charset="0"/>
              <a:buChar char="•"/>
              <a:defRPr sz="1400" kern="1200">
                <a:solidFill>
                  <a:schemeClr val="tx2"/>
                </a:solidFill>
                <a:latin typeface="+mn-lt"/>
                <a:ea typeface="+mn-ea"/>
                <a:cs typeface="+mn-cs"/>
              </a:defRPr>
            </a:lvl5pPr>
            <a:lvl6pPr marL="2514135" indent="-228559" algn="l" defTabSz="9142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49" indent="-228559" algn="l" defTabSz="9142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7" indent="-228559" algn="l" defTabSz="9142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83" indent="-228559" algn="l" defTabSz="9142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dirty="0"/>
          </a:p>
        </p:txBody>
      </p:sp>
      <p:pic>
        <p:nvPicPr>
          <p:cNvPr id="9" name="Picture 8">
            <a:extLst>
              <a:ext uri="{FF2B5EF4-FFF2-40B4-BE49-F238E27FC236}">
                <a16:creationId xmlns:a16="http://schemas.microsoft.com/office/drawing/2014/main" id="{A537DCF1-4F30-146A-58AD-2325140D85ED}"/>
              </a:ext>
            </a:extLst>
          </p:cNvPr>
          <p:cNvPicPr>
            <a:picLocks noChangeAspect="1"/>
          </p:cNvPicPr>
          <p:nvPr/>
        </p:nvPicPr>
        <p:blipFill>
          <a:blip r:embed="rId2"/>
          <a:stretch>
            <a:fillRect/>
          </a:stretch>
        </p:blipFill>
        <p:spPr>
          <a:xfrm>
            <a:off x="8508532" y="1583918"/>
            <a:ext cx="3070661" cy="4416789"/>
          </a:xfrm>
          <a:prstGeom prst="rect">
            <a:avLst/>
          </a:prstGeom>
        </p:spPr>
      </p:pic>
    </p:spTree>
    <p:extLst>
      <p:ext uri="{BB962C8B-B14F-4D97-AF65-F5344CB8AC3E}">
        <p14:creationId xmlns:p14="http://schemas.microsoft.com/office/powerpoint/2010/main" val="278235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AF010-5303-7CF3-F144-0AFAF69DF9F8}"/>
              </a:ext>
            </a:extLst>
          </p:cNvPr>
          <p:cNvSpPr>
            <a:spLocks noGrp="1"/>
          </p:cNvSpPr>
          <p:nvPr>
            <p:ph type="title"/>
          </p:nvPr>
        </p:nvSpPr>
        <p:spPr/>
        <p:txBody>
          <a:bodyPr/>
          <a:lstStyle/>
          <a:p>
            <a:r>
              <a:rPr lang="en-US" dirty="0"/>
              <a:t>Thank you!</a:t>
            </a:r>
            <a:br>
              <a:rPr lang="en-US" dirty="0"/>
            </a:br>
            <a:r>
              <a:rPr lang="en-US" sz="1600" dirty="0">
                <a:solidFill>
                  <a:schemeClr val="accent6"/>
                </a:solidFill>
              </a:rPr>
              <a:t>Please send questions to </a:t>
            </a:r>
            <a:r>
              <a:rPr lang="en-US" sz="1600" dirty="0">
                <a:hlinkClick r:id="rId2"/>
              </a:rPr>
              <a:t>PIPMOTeam@bsci.com</a:t>
            </a:r>
            <a:r>
              <a:rPr lang="en-US" sz="1600" dirty="0"/>
              <a:t> </a:t>
            </a:r>
            <a:endParaRPr lang="en-US" dirty="0"/>
          </a:p>
        </p:txBody>
      </p:sp>
      <p:sp>
        <p:nvSpPr>
          <p:cNvPr id="3" name="Slide Number Placeholder 2">
            <a:extLst>
              <a:ext uri="{FF2B5EF4-FFF2-40B4-BE49-F238E27FC236}">
                <a16:creationId xmlns:a16="http://schemas.microsoft.com/office/drawing/2014/main" id="{14894D33-5CC2-7458-812B-7E8B8FD72F1F}"/>
              </a:ext>
            </a:extLst>
          </p:cNvPr>
          <p:cNvSpPr>
            <a:spLocks noGrp="1"/>
          </p:cNvSpPr>
          <p:nvPr>
            <p:ph type="sldNum" sz="quarter" idx="4"/>
          </p:nvPr>
        </p:nvSpPr>
        <p:spPr/>
        <p:txBody>
          <a:bodyPr/>
          <a:lstStyle/>
          <a:p>
            <a:fld id="{06527D8E-D30F-8741-AC46-BD282B720A9A}" type="slidenum">
              <a:rPr lang="en-US" smtClean="0"/>
              <a:pPr/>
              <a:t>18</a:t>
            </a:fld>
            <a:endParaRPr lang="en-US"/>
          </a:p>
        </p:txBody>
      </p:sp>
    </p:spTree>
    <p:extLst>
      <p:ext uri="{BB962C8B-B14F-4D97-AF65-F5344CB8AC3E}">
        <p14:creationId xmlns:p14="http://schemas.microsoft.com/office/powerpoint/2010/main" val="4069263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38A1A9-7BF5-0C45-55A3-A55A7232B536}"/>
              </a:ext>
            </a:extLst>
          </p:cNvPr>
          <p:cNvSpPr>
            <a:spLocks noGrp="1"/>
          </p:cNvSpPr>
          <p:nvPr>
            <p:ph type="body" sz="quarter" idx="11"/>
          </p:nvPr>
        </p:nvSpPr>
        <p:spPr/>
        <p:txBody>
          <a:bodyPr/>
          <a:lstStyle/>
          <a:p>
            <a:r>
              <a:rPr lang="en-US" dirty="0"/>
              <a:t>Table of Contents</a:t>
            </a:r>
          </a:p>
        </p:txBody>
      </p:sp>
      <p:sp>
        <p:nvSpPr>
          <p:cNvPr id="3" name="Title 2">
            <a:extLst>
              <a:ext uri="{FF2B5EF4-FFF2-40B4-BE49-F238E27FC236}">
                <a16:creationId xmlns:a16="http://schemas.microsoft.com/office/drawing/2014/main" id="{66572A87-F4C1-8D9F-8A1B-E16460D91680}"/>
              </a:ext>
            </a:extLst>
          </p:cNvPr>
          <p:cNvSpPr>
            <a:spLocks noGrp="1"/>
          </p:cNvSpPr>
          <p:nvPr>
            <p:ph type="title"/>
          </p:nvPr>
        </p:nvSpPr>
        <p:spPr/>
        <p:txBody>
          <a:bodyPr/>
          <a:lstStyle/>
          <a:p>
            <a:r>
              <a:rPr lang="en-US" dirty="0"/>
              <a:t>PIRMA User Guide</a:t>
            </a:r>
          </a:p>
        </p:txBody>
      </p:sp>
      <p:sp>
        <p:nvSpPr>
          <p:cNvPr id="4" name="Content Placeholder 3">
            <a:extLst>
              <a:ext uri="{FF2B5EF4-FFF2-40B4-BE49-F238E27FC236}">
                <a16:creationId xmlns:a16="http://schemas.microsoft.com/office/drawing/2014/main" id="{498D96CF-9D38-820B-C2C7-CBFD686465D3}"/>
              </a:ext>
            </a:extLst>
          </p:cNvPr>
          <p:cNvSpPr>
            <a:spLocks noGrp="1"/>
          </p:cNvSpPr>
          <p:nvPr>
            <p:ph sz="quarter" idx="10"/>
          </p:nvPr>
        </p:nvSpPr>
        <p:spPr>
          <a:xfrm>
            <a:off x="467536" y="1583918"/>
            <a:ext cx="5755712" cy="4842486"/>
          </a:xfrm>
        </p:spPr>
        <p:txBody>
          <a:bodyPr>
            <a:normAutofit fontScale="85000" lnSpcReduction="20000"/>
          </a:bodyPr>
          <a:lstStyle/>
          <a:p>
            <a:pPr marL="0" indent="0">
              <a:buNone/>
            </a:pPr>
            <a:r>
              <a:rPr lang="en-US" dirty="0">
                <a:hlinkClick r:id="rId3" action="ppaction://hlinksldjump"/>
              </a:rPr>
              <a:t>What is PIRMA</a:t>
            </a:r>
            <a:r>
              <a:rPr lang="en-US" dirty="0"/>
              <a:t>………………………………….4</a:t>
            </a:r>
          </a:p>
          <a:p>
            <a:pPr marL="0" indent="0">
              <a:buNone/>
            </a:pPr>
            <a:r>
              <a:rPr lang="en-US" dirty="0">
                <a:hlinkClick r:id="" action="ppaction://noaction"/>
              </a:rPr>
              <a:t>Access to PIRMA</a:t>
            </a:r>
            <a:r>
              <a:rPr lang="en-US" dirty="0"/>
              <a:t>………………………………5</a:t>
            </a:r>
          </a:p>
          <a:p>
            <a:pPr marL="0" indent="0">
              <a:buNone/>
            </a:pPr>
            <a:r>
              <a:rPr lang="en-US" dirty="0">
                <a:hlinkClick r:id="" action="ppaction://noaction"/>
              </a:rPr>
              <a:t>PIRMA Home Page</a:t>
            </a:r>
            <a:r>
              <a:rPr lang="en-US" dirty="0"/>
              <a:t>……………………………6</a:t>
            </a:r>
          </a:p>
          <a:p>
            <a:pPr marL="0" indent="0">
              <a:buNone/>
            </a:pPr>
            <a:r>
              <a:rPr lang="en-US" dirty="0">
                <a:hlinkClick r:id="" action="ppaction://noaction"/>
              </a:rPr>
              <a:t>PIRMA Users</a:t>
            </a:r>
            <a:r>
              <a:rPr lang="en-US" dirty="0"/>
              <a:t>…………………………………….7</a:t>
            </a:r>
          </a:p>
          <a:p>
            <a:pPr marL="0" indent="0">
              <a:buNone/>
            </a:pPr>
            <a:r>
              <a:rPr lang="en-US" dirty="0">
                <a:hlinkClick r:id="" action="ppaction://noaction"/>
              </a:rPr>
              <a:t>Setting up a New Project in PIRMA</a:t>
            </a:r>
            <a:r>
              <a:rPr lang="en-US" dirty="0"/>
              <a:t>………..8</a:t>
            </a:r>
          </a:p>
          <a:p>
            <a:pPr marL="0" indent="0">
              <a:buNone/>
            </a:pPr>
            <a:r>
              <a:rPr lang="en-US" dirty="0">
                <a:hlinkClick r:id="" action="ppaction://noaction"/>
              </a:rPr>
              <a:t>Defining Risks in PIRMA</a:t>
            </a:r>
            <a:r>
              <a:rPr lang="en-US" dirty="0"/>
              <a:t> …………………..9-10</a:t>
            </a:r>
          </a:p>
          <a:p>
            <a:pPr marL="0" indent="0">
              <a:buNone/>
            </a:pPr>
            <a:r>
              <a:rPr lang="en-US" dirty="0">
                <a:hlinkClick r:id="" action="ppaction://noaction"/>
              </a:rPr>
              <a:t>Entering New Risks in PIRMA</a:t>
            </a:r>
            <a:r>
              <a:rPr lang="en-US" dirty="0"/>
              <a:t>……………11-12</a:t>
            </a:r>
          </a:p>
          <a:p>
            <a:pPr marL="0" indent="0">
              <a:buNone/>
            </a:pPr>
            <a:r>
              <a:rPr lang="en-US" dirty="0">
                <a:hlinkClick r:id="" action="ppaction://noaction"/>
              </a:rPr>
              <a:t>Updating Risks in PIRMA</a:t>
            </a:r>
            <a:r>
              <a:rPr lang="en-US" dirty="0"/>
              <a:t>………………...13-14</a:t>
            </a:r>
          </a:p>
          <a:p>
            <a:pPr marL="0" indent="0">
              <a:buNone/>
            </a:pPr>
            <a:r>
              <a:rPr lang="en-US" dirty="0">
                <a:hlinkClick r:id="" action="ppaction://noaction"/>
              </a:rPr>
              <a:t>Entering Risk Mitigation in PIRMA</a:t>
            </a:r>
            <a:r>
              <a:rPr lang="en-US" dirty="0"/>
              <a:t> ………...15</a:t>
            </a:r>
          </a:p>
          <a:p>
            <a:pPr marL="0" indent="0">
              <a:buNone/>
            </a:pPr>
            <a:r>
              <a:rPr lang="en-US" dirty="0">
                <a:hlinkClick r:id="" action="ppaction://noaction"/>
              </a:rPr>
              <a:t>Updating Mitigations in PIRMA</a:t>
            </a:r>
            <a:r>
              <a:rPr lang="en-US" dirty="0"/>
              <a:t>……………16</a:t>
            </a:r>
          </a:p>
          <a:p>
            <a:pPr marL="0" indent="0">
              <a:buNone/>
            </a:pPr>
            <a:r>
              <a:rPr lang="en-US" dirty="0">
                <a:hlinkClick r:id="" action="ppaction://noaction"/>
              </a:rPr>
              <a:t>Exporting in PIRMA</a:t>
            </a:r>
            <a:r>
              <a:rPr lang="en-US" dirty="0"/>
              <a:t>…………………………..17</a:t>
            </a:r>
          </a:p>
          <a:p>
            <a:pPr marL="0" indent="0">
              <a:buNone/>
            </a:pPr>
            <a:r>
              <a:rPr lang="en-US" dirty="0">
                <a:hlinkClick r:id="" action="ppaction://noaction"/>
              </a:rPr>
              <a:t>Closing a Project in PIRMA</a:t>
            </a:r>
            <a:r>
              <a:rPr lang="en-US" dirty="0"/>
              <a:t>…………………18</a:t>
            </a:r>
          </a:p>
          <a:p>
            <a:pPr marL="0" indent="0">
              <a:buNone/>
            </a:pPr>
            <a:endParaRPr lang="en-US" dirty="0"/>
          </a:p>
        </p:txBody>
      </p:sp>
      <p:sp>
        <p:nvSpPr>
          <p:cNvPr id="5" name="Slide Number Placeholder 4">
            <a:extLst>
              <a:ext uri="{FF2B5EF4-FFF2-40B4-BE49-F238E27FC236}">
                <a16:creationId xmlns:a16="http://schemas.microsoft.com/office/drawing/2014/main" id="{79A810CF-0E18-E60A-7623-D952C9015A95}"/>
              </a:ext>
            </a:extLst>
          </p:cNvPr>
          <p:cNvSpPr>
            <a:spLocks noGrp="1"/>
          </p:cNvSpPr>
          <p:nvPr>
            <p:ph type="sldNum" sz="quarter" idx="4"/>
          </p:nvPr>
        </p:nvSpPr>
        <p:spPr/>
        <p:txBody>
          <a:bodyPr/>
          <a:lstStyle/>
          <a:p>
            <a:fld id="{06527D8E-D30F-8741-AC46-BD282B720A9A}" type="slidenum">
              <a:rPr lang="en-US" smtClean="0"/>
              <a:pPr/>
              <a:t>2</a:t>
            </a:fld>
            <a:endParaRPr lang="en-US"/>
          </a:p>
        </p:txBody>
      </p:sp>
    </p:spTree>
    <p:extLst>
      <p:ext uri="{BB962C8B-B14F-4D97-AF65-F5344CB8AC3E}">
        <p14:creationId xmlns:p14="http://schemas.microsoft.com/office/powerpoint/2010/main" val="3536872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3A093D-3A64-54F4-2289-0E06CAFE6067}"/>
              </a:ext>
            </a:extLst>
          </p:cNvPr>
          <p:cNvSpPr>
            <a:spLocks noGrp="1"/>
          </p:cNvSpPr>
          <p:nvPr>
            <p:ph sz="quarter" idx="10"/>
          </p:nvPr>
        </p:nvSpPr>
        <p:spPr/>
        <p:txBody>
          <a:bodyPr>
            <a:normAutofit fontScale="85000" lnSpcReduction="10000"/>
          </a:bodyPr>
          <a:lstStyle/>
          <a:p>
            <a:pPr>
              <a:lnSpc>
                <a:spcPct val="150000"/>
              </a:lnSpc>
            </a:pPr>
            <a:r>
              <a:rPr lang="en-US" dirty="0"/>
              <a:t>PIRMA is a web-based risk management application.</a:t>
            </a:r>
          </a:p>
          <a:p>
            <a:pPr>
              <a:lnSpc>
                <a:spcPct val="150000"/>
              </a:lnSpc>
            </a:pPr>
            <a:r>
              <a:rPr lang="en-US" dirty="0"/>
              <a:t>One of the Peripheral Interventions (PI) </a:t>
            </a:r>
            <a:r>
              <a:rPr lang="en-US" dirty="0">
                <a:hlinkClick r:id="rId2"/>
              </a:rPr>
              <a:t>New Product Development Initiatives </a:t>
            </a:r>
            <a:r>
              <a:rPr lang="en-US" dirty="0"/>
              <a:t> is </a:t>
            </a:r>
            <a:r>
              <a:rPr lang="en-US" dirty="0">
                <a:hlinkClick r:id="rId3"/>
              </a:rPr>
              <a:t>“Pulling Risk Forward (PRF)”</a:t>
            </a:r>
            <a:r>
              <a:rPr lang="en-US" dirty="0"/>
              <a:t> </a:t>
            </a:r>
          </a:p>
          <a:p>
            <a:pPr>
              <a:lnSpc>
                <a:spcPct val="150000"/>
              </a:lnSpc>
            </a:pPr>
            <a:r>
              <a:rPr lang="en-US" dirty="0"/>
              <a:t>The </a:t>
            </a:r>
            <a:r>
              <a:rPr lang="en-US" b="1" dirty="0"/>
              <a:t>PIRMA</a:t>
            </a:r>
            <a:r>
              <a:rPr lang="en-US" dirty="0"/>
              <a:t> tool is the PI-PRF Risk Management tool for repositing, tracking, quantifying and mitigating project risks.</a:t>
            </a:r>
          </a:p>
          <a:p>
            <a:pPr>
              <a:lnSpc>
                <a:spcPct val="150000"/>
              </a:lnSpc>
            </a:pPr>
            <a:r>
              <a:rPr lang="en-US" dirty="0"/>
              <a:t>Using </a:t>
            </a:r>
            <a:r>
              <a:rPr lang="en-US" b="1" dirty="0"/>
              <a:t>PIRMA</a:t>
            </a:r>
            <a:r>
              <a:rPr lang="en-US" dirty="0"/>
              <a:t> for Risks is required for all PDP and TDP projects. It is also required for all sustaining projects where the risks are being captured and will be mitigated.</a:t>
            </a:r>
          </a:p>
          <a:p>
            <a:pPr lvl="1">
              <a:lnSpc>
                <a:spcPct val="150000"/>
              </a:lnSpc>
            </a:pPr>
            <a:r>
              <a:rPr lang="en-US" sz="1600" dirty="0"/>
              <a:t>If you have a unique exploratory project (sometimes called an umbrella project number) that includes other projects that share a project number but you would prefer to separate their risks, we can work with you to set up separate entries in PRIMA. Please contact the PI PMO </a:t>
            </a:r>
            <a:r>
              <a:rPr lang="en-US" sz="1600" dirty="0">
                <a:hlinkClick r:id="rId4"/>
              </a:rPr>
              <a:t>PIPMOTeam@bsci.com</a:t>
            </a:r>
            <a:r>
              <a:rPr lang="en-US" sz="1600" dirty="0"/>
              <a:t> if you have any questions about this. </a:t>
            </a:r>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04A2AD6F-1D98-6F66-DD02-CDA7F0870D72}"/>
              </a:ext>
            </a:extLst>
          </p:cNvPr>
          <p:cNvSpPr>
            <a:spLocks noGrp="1"/>
          </p:cNvSpPr>
          <p:nvPr>
            <p:ph type="title"/>
          </p:nvPr>
        </p:nvSpPr>
        <p:spPr/>
        <p:txBody>
          <a:bodyPr/>
          <a:lstStyle/>
          <a:p>
            <a:r>
              <a:rPr lang="en-US" dirty="0"/>
              <a:t>What is PIRMA</a:t>
            </a:r>
          </a:p>
        </p:txBody>
      </p:sp>
      <p:sp>
        <p:nvSpPr>
          <p:cNvPr id="4" name="Slide Number Placeholder 3">
            <a:extLst>
              <a:ext uri="{FF2B5EF4-FFF2-40B4-BE49-F238E27FC236}">
                <a16:creationId xmlns:a16="http://schemas.microsoft.com/office/drawing/2014/main" id="{AE6FB04B-607C-3109-3928-5FD91C21FCA1}"/>
              </a:ext>
            </a:extLst>
          </p:cNvPr>
          <p:cNvSpPr>
            <a:spLocks noGrp="1"/>
          </p:cNvSpPr>
          <p:nvPr>
            <p:ph type="sldNum" sz="quarter" idx="4"/>
          </p:nvPr>
        </p:nvSpPr>
        <p:spPr/>
        <p:txBody>
          <a:bodyPr/>
          <a:lstStyle/>
          <a:p>
            <a:fld id="{06527D8E-D30F-8741-AC46-BD282B720A9A}" type="slidenum">
              <a:rPr lang="en-US" smtClean="0"/>
              <a:pPr/>
              <a:t>3</a:t>
            </a:fld>
            <a:endParaRPr lang="en-US" dirty="0"/>
          </a:p>
        </p:txBody>
      </p:sp>
      <p:sp>
        <p:nvSpPr>
          <p:cNvPr id="10" name="TextBox 9">
            <a:extLst>
              <a:ext uri="{FF2B5EF4-FFF2-40B4-BE49-F238E27FC236}">
                <a16:creationId xmlns:a16="http://schemas.microsoft.com/office/drawing/2014/main" id="{E64FD959-BC6A-630B-E940-205C2940D7D0}"/>
              </a:ext>
            </a:extLst>
          </p:cNvPr>
          <p:cNvSpPr txBox="1"/>
          <p:nvPr/>
        </p:nvSpPr>
        <p:spPr>
          <a:xfrm>
            <a:off x="1044846" y="651669"/>
            <a:ext cx="10810116" cy="369332"/>
          </a:xfrm>
          <a:prstGeom prst="rect">
            <a:avLst/>
          </a:prstGeom>
          <a:noFill/>
        </p:spPr>
        <p:txBody>
          <a:bodyPr wrap="square" rtlCol="0">
            <a:spAutoFit/>
          </a:bodyPr>
          <a:lstStyle/>
          <a:p>
            <a:r>
              <a:rPr lang="en-US" b="1" u="sng" dirty="0">
                <a:solidFill>
                  <a:schemeClr val="accent6"/>
                </a:solidFill>
              </a:rPr>
              <a:t>P</a:t>
            </a:r>
            <a:r>
              <a:rPr lang="en-US" sz="1800" b="1" dirty="0">
                <a:solidFill>
                  <a:schemeClr val="accent6"/>
                </a:solidFill>
              </a:rPr>
              <a:t>eripheral </a:t>
            </a:r>
            <a:r>
              <a:rPr lang="en-US" b="1" u="sng" dirty="0">
                <a:solidFill>
                  <a:schemeClr val="accent6"/>
                </a:solidFill>
              </a:rPr>
              <a:t>I</a:t>
            </a:r>
            <a:r>
              <a:rPr lang="en-US" sz="1800" b="1" dirty="0">
                <a:solidFill>
                  <a:schemeClr val="accent6"/>
                </a:solidFill>
              </a:rPr>
              <a:t>nterventions </a:t>
            </a:r>
            <a:r>
              <a:rPr lang="en-US" b="1" u="sng" dirty="0">
                <a:solidFill>
                  <a:schemeClr val="accent6"/>
                </a:solidFill>
              </a:rPr>
              <a:t>R</a:t>
            </a:r>
            <a:r>
              <a:rPr lang="en-US" sz="1800" b="1" dirty="0">
                <a:solidFill>
                  <a:schemeClr val="accent6"/>
                </a:solidFill>
              </a:rPr>
              <a:t>isk </a:t>
            </a:r>
            <a:r>
              <a:rPr lang="en-US" b="1" u="sng" dirty="0">
                <a:solidFill>
                  <a:schemeClr val="accent6"/>
                </a:solidFill>
              </a:rPr>
              <a:t>M</a:t>
            </a:r>
            <a:r>
              <a:rPr lang="en-US" sz="1800" b="1" dirty="0">
                <a:solidFill>
                  <a:schemeClr val="accent6"/>
                </a:solidFill>
              </a:rPr>
              <a:t>anagement </a:t>
            </a:r>
            <a:r>
              <a:rPr lang="en-US" b="1" u="sng" dirty="0">
                <a:solidFill>
                  <a:schemeClr val="accent6"/>
                </a:solidFill>
              </a:rPr>
              <a:t>A</a:t>
            </a:r>
            <a:r>
              <a:rPr lang="en-US" sz="1800" b="1" dirty="0">
                <a:solidFill>
                  <a:schemeClr val="accent6"/>
                </a:solidFill>
              </a:rPr>
              <a:t>pplication</a:t>
            </a:r>
          </a:p>
        </p:txBody>
      </p:sp>
      <p:pic>
        <p:nvPicPr>
          <p:cNvPr id="5" name="Picture 4">
            <a:extLst>
              <a:ext uri="{FF2B5EF4-FFF2-40B4-BE49-F238E27FC236}">
                <a16:creationId xmlns:a16="http://schemas.microsoft.com/office/drawing/2014/main" id="{89CAB747-DF69-1915-A207-3B69AB8AC96D}"/>
              </a:ext>
            </a:extLst>
          </p:cNvPr>
          <p:cNvPicPr>
            <a:picLocks noChangeAspect="1"/>
          </p:cNvPicPr>
          <p:nvPr/>
        </p:nvPicPr>
        <p:blipFill rotWithShape="1">
          <a:blip r:embed="rId5">
            <a:clrChange>
              <a:clrFrom>
                <a:srgbClr val="FFFFFF"/>
              </a:clrFrom>
              <a:clrTo>
                <a:srgbClr val="FFFFFF">
                  <a:alpha val="0"/>
                </a:srgbClr>
              </a:clrTo>
            </a:clrChange>
          </a:blip>
          <a:srcRect t="26341" b="21755"/>
          <a:stretch/>
        </p:blipFill>
        <p:spPr>
          <a:xfrm>
            <a:off x="247845" y="5571155"/>
            <a:ext cx="930166" cy="482804"/>
          </a:xfrm>
          <a:prstGeom prst="rect">
            <a:avLst/>
          </a:prstGeom>
        </p:spPr>
      </p:pic>
    </p:spTree>
    <p:extLst>
      <p:ext uri="{BB962C8B-B14F-4D97-AF65-F5344CB8AC3E}">
        <p14:creationId xmlns:p14="http://schemas.microsoft.com/office/powerpoint/2010/main" val="328464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3A093D-3A64-54F4-2289-0E06CAFE6067}"/>
              </a:ext>
            </a:extLst>
          </p:cNvPr>
          <p:cNvSpPr>
            <a:spLocks noGrp="1"/>
          </p:cNvSpPr>
          <p:nvPr>
            <p:ph sz="quarter" idx="10"/>
          </p:nvPr>
        </p:nvSpPr>
        <p:spPr>
          <a:xfrm>
            <a:off x="102313" y="1540796"/>
            <a:ext cx="11576135" cy="1263607"/>
          </a:xfrm>
        </p:spPr>
        <p:txBody>
          <a:bodyPr>
            <a:normAutofit/>
          </a:bodyPr>
          <a:lstStyle/>
          <a:p>
            <a:r>
              <a:rPr lang="en-US" sz="2000" dirty="0"/>
              <a:t>Here is the link to </a:t>
            </a:r>
            <a:r>
              <a:rPr lang="en-US" sz="2000" b="1" dirty="0"/>
              <a:t>PIRMA - </a:t>
            </a:r>
            <a:r>
              <a:rPr lang="en-US" sz="2000" dirty="0">
                <a:hlinkClick r:id="rId2"/>
              </a:rPr>
              <a:t>PIRMA -Dashboard (bsci.com)</a:t>
            </a:r>
            <a:endParaRPr lang="en-US" sz="2000" b="1" dirty="0"/>
          </a:p>
          <a:p>
            <a:r>
              <a:rPr lang="en-US" sz="2000" dirty="0"/>
              <a:t>It can also be reached from the PI PMO SharePoint site homepage or by searching “PIRMA” in Lexicon </a:t>
            </a:r>
          </a:p>
        </p:txBody>
      </p:sp>
      <p:sp>
        <p:nvSpPr>
          <p:cNvPr id="3" name="Title 2">
            <a:extLst>
              <a:ext uri="{FF2B5EF4-FFF2-40B4-BE49-F238E27FC236}">
                <a16:creationId xmlns:a16="http://schemas.microsoft.com/office/drawing/2014/main" id="{04A2AD6F-1D98-6F66-DD02-CDA7F0870D72}"/>
              </a:ext>
            </a:extLst>
          </p:cNvPr>
          <p:cNvSpPr>
            <a:spLocks noGrp="1"/>
          </p:cNvSpPr>
          <p:nvPr>
            <p:ph type="title"/>
          </p:nvPr>
        </p:nvSpPr>
        <p:spPr/>
        <p:txBody>
          <a:bodyPr/>
          <a:lstStyle/>
          <a:p>
            <a:r>
              <a:rPr lang="en-US" dirty="0"/>
              <a:t>Access to PIRMA</a:t>
            </a:r>
          </a:p>
        </p:txBody>
      </p:sp>
      <p:sp>
        <p:nvSpPr>
          <p:cNvPr id="4" name="Slide Number Placeholder 3">
            <a:extLst>
              <a:ext uri="{FF2B5EF4-FFF2-40B4-BE49-F238E27FC236}">
                <a16:creationId xmlns:a16="http://schemas.microsoft.com/office/drawing/2014/main" id="{AE6FB04B-607C-3109-3928-5FD91C21FCA1}"/>
              </a:ext>
            </a:extLst>
          </p:cNvPr>
          <p:cNvSpPr>
            <a:spLocks noGrp="1"/>
          </p:cNvSpPr>
          <p:nvPr>
            <p:ph type="sldNum" sz="quarter" idx="4"/>
          </p:nvPr>
        </p:nvSpPr>
        <p:spPr/>
        <p:txBody>
          <a:bodyPr/>
          <a:lstStyle/>
          <a:p>
            <a:fld id="{06527D8E-D30F-8741-AC46-BD282B720A9A}" type="slidenum">
              <a:rPr lang="en-US" smtClean="0"/>
              <a:pPr/>
              <a:t>4</a:t>
            </a:fld>
            <a:endParaRPr lang="en-US"/>
          </a:p>
        </p:txBody>
      </p:sp>
      <p:pic>
        <p:nvPicPr>
          <p:cNvPr id="9" name="Picture 8">
            <a:extLst>
              <a:ext uri="{FF2B5EF4-FFF2-40B4-BE49-F238E27FC236}">
                <a16:creationId xmlns:a16="http://schemas.microsoft.com/office/drawing/2014/main" id="{6D5BB1F3-FCE0-2E5A-4E28-270D14B452DF}"/>
              </a:ext>
            </a:extLst>
          </p:cNvPr>
          <p:cNvPicPr>
            <a:picLocks noChangeAspect="1"/>
          </p:cNvPicPr>
          <p:nvPr/>
        </p:nvPicPr>
        <p:blipFill>
          <a:blip r:embed="rId3"/>
          <a:stretch>
            <a:fillRect/>
          </a:stretch>
        </p:blipFill>
        <p:spPr>
          <a:xfrm>
            <a:off x="266435" y="3265999"/>
            <a:ext cx="5623946" cy="593924"/>
          </a:xfrm>
          <a:prstGeom prst="rect">
            <a:avLst/>
          </a:prstGeom>
        </p:spPr>
      </p:pic>
      <p:pic>
        <p:nvPicPr>
          <p:cNvPr id="11" name="Picture 10">
            <a:extLst>
              <a:ext uri="{FF2B5EF4-FFF2-40B4-BE49-F238E27FC236}">
                <a16:creationId xmlns:a16="http://schemas.microsoft.com/office/drawing/2014/main" id="{BAC17F26-45EA-0995-0E13-5526087B7979}"/>
              </a:ext>
            </a:extLst>
          </p:cNvPr>
          <p:cNvPicPr>
            <a:picLocks noChangeAspect="1"/>
          </p:cNvPicPr>
          <p:nvPr/>
        </p:nvPicPr>
        <p:blipFill>
          <a:blip r:embed="rId4"/>
          <a:stretch>
            <a:fillRect/>
          </a:stretch>
        </p:blipFill>
        <p:spPr>
          <a:xfrm>
            <a:off x="266435" y="3977592"/>
            <a:ext cx="5703048" cy="2160448"/>
          </a:xfrm>
          <a:prstGeom prst="rect">
            <a:avLst/>
          </a:prstGeom>
        </p:spPr>
      </p:pic>
      <p:grpSp>
        <p:nvGrpSpPr>
          <p:cNvPr id="6" name="Group 5">
            <a:extLst>
              <a:ext uri="{FF2B5EF4-FFF2-40B4-BE49-F238E27FC236}">
                <a16:creationId xmlns:a16="http://schemas.microsoft.com/office/drawing/2014/main" id="{740699DD-1070-D40D-B161-F2F5BD233869}"/>
              </a:ext>
            </a:extLst>
          </p:cNvPr>
          <p:cNvGrpSpPr/>
          <p:nvPr/>
        </p:nvGrpSpPr>
        <p:grpSpPr>
          <a:xfrm>
            <a:off x="6054503" y="3265999"/>
            <a:ext cx="5748652" cy="2901805"/>
            <a:chOff x="6054503" y="3265999"/>
            <a:chExt cx="5748652" cy="2901805"/>
          </a:xfrm>
        </p:grpSpPr>
        <p:pic>
          <p:nvPicPr>
            <p:cNvPr id="7" name="Picture 6">
              <a:extLst>
                <a:ext uri="{FF2B5EF4-FFF2-40B4-BE49-F238E27FC236}">
                  <a16:creationId xmlns:a16="http://schemas.microsoft.com/office/drawing/2014/main" id="{3109FDCA-8930-CB90-6481-A5F4BAD8CB05}"/>
                </a:ext>
              </a:extLst>
            </p:cNvPr>
            <p:cNvPicPr>
              <a:picLocks noChangeAspect="1"/>
            </p:cNvPicPr>
            <p:nvPr/>
          </p:nvPicPr>
          <p:blipFill>
            <a:blip r:embed="rId5"/>
            <a:stretch>
              <a:fillRect/>
            </a:stretch>
          </p:blipFill>
          <p:spPr>
            <a:xfrm>
              <a:off x="6054503" y="3265999"/>
              <a:ext cx="5748652" cy="2901805"/>
            </a:xfrm>
            <a:prstGeom prst="rect">
              <a:avLst/>
            </a:prstGeom>
          </p:spPr>
        </p:pic>
        <p:sp>
          <p:nvSpPr>
            <p:cNvPr id="5" name="Rectangle: Rounded Corners 4">
              <a:extLst>
                <a:ext uri="{FF2B5EF4-FFF2-40B4-BE49-F238E27FC236}">
                  <a16:creationId xmlns:a16="http://schemas.microsoft.com/office/drawing/2014/main" id="{D33E5BA8-5403-D9C9-C283-5812AAB34872}"/>
                </a:ext>
              </a:extLst>
            </p:cNvPr>
            <p:cNvSpPr/>
            <p:nvPr/>
          </p:nvSpPr>
          <p:spPr>
            <a:xfrm>
              <a:off x="9343697" y="4729655"/>
              <a:ext cx="1082494" cy="168166"/>
            </a:xfrm>
            <a:prstGeom prst="round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60858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38A1A9-7BF5-0C45-55A3-A55A7232B536}"/>
              </a:ext>
            </a:extLst>
          </p:cNvPr>
          <p:cNvSpPr>
            <a:spLocks noGrp="1"/>
          </p:cNvSpPr>
          <p:nvPr>
            <p:ph type="body" sz="quarter" idx="11"/>
          </p:nvPr>
        </p:nvSpPr>
        <p:spPr/>
        <p:txBody>
          <a:bodyPr/>
          <a:lstStyle/>
          <a:p>
            <a:r>
              <a:rPr lang="en-US" sz="1800" b="0" dirty="0">
                <a:hlinkClick r:id="rId2"/>
              </a:rPr>
              <a:t>PIRMA -Dashboard (bsci.com)</a:t>
            </a:r>
            <a:endParaRPr lang="en-US" sz="1800" b="0" dirty="0"/>
          </a:p>
          <a:p>
            <a:endParaRPr lang="en-US" dirty="0"/>
          </a:p>
        </p:txBody>
      </p:sp>
      <p:sp>
        <p:nvSpPr>
          <p:cNvPr id="3" name="Title 2">
            <a:extLst>
              <a:ext uri="{FF2B5EF4-FFF2-40B4-BE49-F238E27FC236}">
                <a16:creationId xmlns:a16="http://schemas.microsoft.com/office/drawing/2014/main" id="{66572A87-F4C1-8D9F-8A1B-E16460D91680}"/>
              </a:ext>
            </a:extLst>
          </p:cNvPr>
          <p:cNvSpPr>
            <a:spLocks noGrp="1"/>
          </p:cNvSpPr>
          <p:nvPr>
            <p:ph type="title"/>
          </p:nvPr>
        </p:nvSpPr>
        <p:spPr/>
        <p:txBody>
          <a:bodyPr/>
          <a:lstStyle/>
          <a:p>
            <a:r>
              <a:rPr lang="en-US" dirty="0"/>
              <a:t>PIRMA Home Page</a:t>
            </a:r>
          </a:p>
        </p:txBody>
      </p:sp>
      <p:sp>
        <p:nvSpPr>
          <p:cNvPr id="5" name="Slide Number Placeholder 4">
            <a:extLst>
              <a:ext uri="{FF2B5EF4-FFF2-40B4-BE49-F238E27FC236}">
                <a16:creationId xmlns:a16="http://schemas.microsoft.com/office/drawing/2014/main" id="{79A810CF-0E18-E60A-7623-D952C9015A95}"/>
              </a:ext>
            </a:extLst>
          </p:cNvPr>
          <p:cNvSpPr>
            <a:spLocks noGrp="1"/>
          </p:cNvSpPr>
          <p:nvPr>
            <p:ph type="sldNum" sz="quarter" idx="4"/>
          </p:nvPr>
        </p:nvSpPr>
        <p:spPr/>
        <p:txBody>
          <a:bodyPr/>
          <a:lstStyle/>
          <a:p>
            <a:fld id="{06527D8E-D30F-8741-AC46-BD282B720A9A}" type="slidenum">
              <a:rPr lang="en-US" smtClean="0"/>
              <a:pPr/>
              <a:t>5</a:t>
            </a:fld>
            <a:endParaRPr lang="en-US"/>
          </a:p>
        </p:txBody>
      </p:sp>
      <p:pic>
        <p:nvPicPr>
          <p:cNvPr id="9" name="Picture 8">
            <a:extLst>
              <a:ext uri="{FF2B5EF4-FFF2-40B4-BE49-F238E27FC236}">
                <a16:creationId xmlns:a16="http://schemas.microsoft.com/office/drawing/2014/main" id="{EF97C04F-D08B-E2D1-836A-FD162C75DD1B}"/>
              </a:ext>
            </a:extLst>
          </p:cNvPr>
          <p:cNvPicPr>
            <a:picLocks noChangeAspect="1"/>
          </p:cNvPicPr>
          <p:nvPr/>
        </p:nvPicPr>
        <p:blipFill>
          <a:blip r:embed="rId3"/>
          <a:stretch>
            <a:fillRect/>
          </a:stretch>
        </p:blipFill>
        <p:spPr>
          <a:xfrm>
            <a:off x="1430473" y="1674104"/>
            <a:ext cx="8962503" cy="3509792"/>
          </a:xfrm>
          <a:prstGeom prst="rect">
            <a:avLst/>
          </a:prstGeom>
        </p:spPr>
      </p:pic>
      <p:sp>
        <p:nvSpPr>
          <p:cNvPr id="10" name="TextBox 9">
            <a:extLst>
              <a:ext uri="{FF2B5EF4-FFF2-40B4-BE49-F238E27FC236}">
                <a16:creationId xmlns:a16="http://schemas.microsoft.com/office/drawing/2014/main" id="{6D600D60-3BF4-3615-816C-B4A8FFBDC1CF}"/>
              </a:ext>
            </a:extLst>
          </p:cNvPr>
          <p:cNvSpPr txBox="1"/>
          <p:nvPr/>
        </p:nvSpPr>
        <p:spPr>
          <a:xfrm>
            <a:off x="10596252" y="3959441"/>
            <a:ext cx="1595747" cy="954107"/>
          </a:xfrm>
          <a:prstGeom prst="rect">
            <a:avLst/>
          </a:prstGeom>
          <a:noFill/>
        </p:spPr>
        <p:txBody>
          <a:bodyPr wrap="square" rtlCol="0">
            <a:spAutoFit/>
          </a:bodyPr>
          <a:lstStyle/>
          <a:p>
            <a:r>
              <a:rPr lang="en-US" dirty="0">
                <a:solidFill>
                  <a:schemeClr val="accent6"/>
                </a:solidFill>
              </a:rPr>
              <a:t>Use </a:t>
            </a:r>
            <a:r>
              <a:rPr lang="en-US" sz="2000" dirty="0">
                <a:solidFill>
                  <a:schemeClr val="accent6"/>
                </a:solidFill>
              </a:rPr>
              <a:t>search</a:t>
            </a:r>
            <a:r>
              <a:rPr lang="en-US" dirty="0">
                <a:solidFill>
                  <a:schemeClr val="accent6"/>
                </a:solidFill>
              </a:rPr>
              <a:t> bar to find projects</a:t>
            </a:r>
          </a:p>
        </p:txBody>
      </p:sp>
      <p:sp>
        <p:nvSpPr>
          <p:cNvPr id="11" name="TextBox 10">
            <a:extLst>
              <a:ext uri="{FF2B5EF4-FFF2-40B4-BE49-F238E27FC236}">
                <a16:creationId xmlns:a16="http://schemas.microsoft.com/office/drawing/2014/main" id="{E76266BF-28D3-7E00-510D-5192BA5AB3BC}"/>
              </a:ext>
            </a:extLst>
          </p:cNvPr>
          <p:cNvSpPr txBox="1"/>
          <p:nvPr/>
        </p:nvSpPr>
        <p:spPr>
          <a:xfrm>
            <a:off x="0" y="5439674"/>
            <a:ext cx="2108200" cy="1015663"/>
          </a:xfrm>
          <a:prstGeom prst="rect">
            <a:avLst/>
          </a:prstGeom>
          <a:noFill/>
        </p:spPr>
        <p:txBody>
          <a:bodyPr wrap="square" rtlCol="0">
            <a:spAutoFit/>
          </a:bodyPr>
          <a:lstStyle/>
          <a:p>
            <a:r>
              <a:rPr lang="en-US" sz="2000" dirty="0">
                <a:solidFill>
                  <a:schemeClr val="accent6"/>
                </a:solidFill>
              </a:rPr>
              <a:t>Expand entries to see more projects</a:t>
            </a:r>
          </a:p>
        </p:txBody>
      </p:sp>
      <p:sp>
        <p:nvSpPr>
          <p:cNvPr id="12" name="TextBox 11">
            <a:extLst>
              <a:ext uri="{FF2B5EF4-FFF2-40B4-BE49-F238E27FC236}">
                <a16:creationId xmlns:a16="http://schemas.microsoft.com/office/drawing/2014/main" id="{E7B7E314-881E-3948-A3DA-9949396B17FC}"/>
              </a:ext>
            </a:extLst>
          </p:cNvPr>
          <p:cNvSpPr txBox="1"/>
          <p:nvPr/>
        </p:nvSpPr>
        <p:spPr>
          <a:xfrm>
            <a:off x="3657600" y="5299312"/>
            <a:ext cx="4944862" cy="400110"/>
          </a:xfrm>
          <a:prstGeom prst="rect">
            <a:avLst/>
          </a:prstGeom>
          <a:noFill/>
        </p:spPr>
        <p:txBody>
          <a:bodyPr wrap="square" rtlCol="0">
            <a:spAutoFit/>
          </a:bodyPr>
          <a:lstStyle/>
          <a:p>
            <a:r>
              <a:rPr lang="en-US" sz="2000" dirty="0">
                <a:solidFill>
                  <a:schemeClr val="accent6"/>
                </a:solidFill>
              </a:rPr>
              <a:t>Click on “view” to open the project </a:t>
            </a:r>
          </a:p>
        </p:txBody>
      </p:sp>
      <p:sp>
        <p:nvSpPr>
          <p:cNvPr id="13" name="Arrow: Right 12">
            <a:extLst>
              <a:ext uri="{FF2B5EF4-FFF2-40B4-BE49-F238E27FC236}">
                <a16:creationId xmlns:a16="http://schemas.microsoft.com/office/drawing/2014/main" id="{EB2738CC-7924-5AE7-5627-285A40FBBB70}"/>
              </a:ext>
            </a:extLst>
          </p:cNvPr>
          <p:cNvSpPr/>
          <p:nvPr/>
        </p:nvSpPr>
        <p:spPr>
          <a:xfrm rot="12409652">
            <a:off x="10392976" y="3755254"/>
            <a:ext cx="323831" cy="133165"/>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F0FA06C6-D2AE-1EAC-B52F-241878842209}"/>
              </a:ext>
            </a:extLst>
          </p:cNvPr>
          <p:cNvSpPr/>
          <p:nvPr/>
        </p:nvSpPr>
        <p:spPr>
          <a:xfrm rot="18522219">
            <a:off x="7435380" y="4899064"/>
            <a:ext cx="592680" cy="164037"/>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DB01282C-5559-168E-2647-0EF1C7F8C939}"/>
              </a:ext>
            </a:extLst>
          </p:cNvPr>
          <p:cNvSpPr/>
          <p:nvPr/>
        </p:nvSpPr>
        <p:spPr>
          <a:xfrm rot="19531632">
            <a:off x="1230693" y="5165297"/>
            <a:ext cx="504453" cy="168857"/>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9D7C9EE-7E6A-FF8B-D670-0D6604494641}"/>
              </a:ext>
            </a:extLst>
          </p:cNvPr>
          <p:cNvSpPr txBox="1"/>
          <p:nvPr/>
        </p:nvSpPr>
        <p:spPr>
          <a:xfrm>
            <a:off x="4735348" y="6053959"/>
            <a:ext cx="7164059" cy="269899"/>
          </a:xfrm>
          <a:prstGeom prst="rect">
            <a:avLst/>
          </a:prstGeom>
          <a:noFill/>
        </p:spPr>
        <p:txBody>
          <a:bodyPr wrap="square" rtlCol="0">
            <a:spAutoFit/>
          </a:bodyPr>
          <a:lstStyle/>
          <a:p>
            <a:r>
              <a:rPr lang="en-US" sz="1100" dirty="0">
                <a:solidFill>
                  <a:schemeClr val="accent6"/>
                </a:solidFill>
              </a:rPr>
              <a:t>If you cannot find a project you think you should be able to see in PIRMA, please contact </a:t>
            </a:r>
            <a:r>
              <a:rPr lang="en-US" sz="1100" dirty="0">
                <a:solidFill>
                  <a:schemeClr val="accent6"/>
                </a:solidFill>
                <a:hlinkClick r:id="rId4"/>
              </a:rPr>
              <a:t>PI PMO</a:t>
            </a:r>
            <a:endParaRPr lang="en-US" sz="1100" dirty="0">
              <a:solidFill>
                <a:schemeClr val="accent6"/>
              </a:solidFill>
            </a:endParaRPr>
          </a:p>
        </p:txBody>
      </p:sp>
      <p:pic>
        <p:nvPicPr>
          <p:cNvPr id="4" name="Picture 3">
            <a:extLst>
              <a:ext uri="{FF2B5EF4-FFF2-40B4-BE49-F238E27FC236}">
                <a16:creationId xmlns:a16="http://schemas.microsoft.com/office/drawing/2014/main" id="{6D8EBB82-E4FF-3E91-883F-DF382228B9C9}"/>
              </a:ext>
            </a:extLst>
          </p:cNvPr>
          <p:cNvPicPr>
            <a:picLocks noChangeAspect="1"/>
          </p:cNvPicPr>
          <p:nvPr/>
        </p:nvPicPr>
        <p:blipFill rotWithShape="1">
          <a:blip r:embed="rId5">
            <a:clrChange>
              <a:clrFrom>
                <a:srgbClr val="FFFFFF"/>
              </a:clrFrom>
              <a:clrTo>
                <a:srgbClr val="FFFFFF">
                  <a:alpha val="0"/>
                </a:srgbClr>
              </a:clrTo>
            </a:clrChange>
          </a:blip>
          <a:srcRect t="26341" b="21755"/>
          <a:stretch/>
        </p:blipFill>
        <p:spPr>
          <a:xfrm>
            <a:off x="3805182" y="5947506"/>
            <a:ext cx="930166" cy="482804"/>
          </a:xfrm>
          <a:prstGeom prst="rect">
            <a:avLst/>
          </a:prstGeom>
        </p:spPr>
      </p:pic>
    </p:spTree>
    <p:extLst>
      <p:ext uri="{BB962C8B-B14F-4D97-AF65-F5344CB8AC3E}">
        <p14:creationId xmlns:p14="http://schemas.microsoft.com/office/powerpoint/2010/main" val="1498565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38A1A9-7BF5-0C45-55A3-A55A7232B536}"/>
              </a:ext>
            </a:extLst>
          </p:cNvPr>
          <p:cNvSpPr>
            <a:spLocks noGrp="1"/>
          </p:cNvSpPr>
          <p:nvPr>
            <p:ph type="body" sz="quarter" idx="11"/>
          </p:nvPr>
        </p:nvSpPr>
        <p:spPr/>
        <p:txBody>
          <a:bodyPr/>
          <a:lstStyle/>
          <a:p>
            <a:r>
              <a:rPr lang="en-US" dirty="0"/>
              <a:t>Roles &amp; Responsibilities </a:t>
            </a:r>
          </a:p>
        </p:txBody>
      </p:sp>
      <p:sp>
        <p:nvSpPr>
          <p:cNvPr id="3" name="Title 2">
            <a:extLst>
              <a:ext uri="{FF2B5EF4-FFF2-40B4-BE49-F238E27FC236}">
                <a16:creationId xmlns:a16="http://schemas.microsoft.com/office/drawing/2014/main" id="{66572A87-F4C1-8D9F-8A1B-E16460D91680}"/>
              </a:ext>
            </a:extLst>
          </p:cNvPr>
          <p:cNvSpPr>
            <a:spLocks noGrp="1"/>
          </p:cNvSpPr>
          <p:nvPr>
            <p:ph type="title"/>
          </p:nvPr>
        </p:nvSpPr>
        <p:spPr/>
        <p:txBody>
          <a:bodyPr/>
          <a:lstStyle/>
          <a:p>
            <a:r>
              <a:rPr lang="en-US" dirty="0"/>
              <a:t>PIRMA Users</a:t>
            </a:r>
          </a:p>
        </p:txBody>
      </p:sp>
      <p:sp>
        <p:nvSpPr>
          <p:cNvPr id="5" name="Slide Number Placeholder 4">
            <a:extLst>
              <a:ext uri="{FF2B5EF4-FFF2-40B4-BE49-F238E27FC236}">
                <a16:creationId xmlns:a16="http://schemas.microsoft.com/office/drawing/2014/main" id="{79A810CF-0E18-E60A-7623-D952C9015A95}"/>
              </a:ext>
            </a:extLst>
          </p:cNvPr>
          <p:cNvSpPr>
            <a:spLocks noGrp="1"/>
          </p:cNvSpPr>
          <p:nvPr>
            <p:ph type="sldNum" sz="quarter" idx="4"/>
          </p:nvPr>
        </p:nvSpPr>
        <p:spPr/>
        <p:txBody>
          <a:bodyPr/>
          <a:lstStyle/>
          <a:p>
            <a:fld id="{06527D8E-D30F-8741-AC46-BD282B720A9A}" type="slidenum">
              <a:rPr lang="en-US" smtClean="0"/>
              <a:pPr/>
              <a:t>6</a:t>
            </a:fld>
            <a:endParaRPr lang="en-US"/>
          </a:p>
        </p:txBody>
      </p:sp>
      <p:graphicFrame>
        <p:nvGraphicFramePr>
          <p:cNvPr id="4" name="Table 3">
            <a:extLst>
              <a:ext uri="{FF2B5EF4-FFF2-40B4-BE49-F238E27FC236}">
                <a16:creationId xmlns:a16="http://schemas.microsoft.com/office/drawing/2014/main" id="{4DE8E057-1930-1F09-511D-80E72B28731E}"/>
              </a:ext>
            </a:extLst>
          </p:cNvPr>
          <p:cNvGraphicFramePr>
            <a:graphicFrameLocks noGrp="1"/>
          </p:cNvGraphicFramePr>
          <p:nvPr>
            <p:extLst>
              <p:ext uri="{D42A27DB-BD31-4B8C-83A1-F6EECF244321}">
                <p14:modId xmlns:p14="http://schemas.microsoft.com/office/powerpoint/2010/main" val="134661913"/>
              </p:ext>
            </p:extLst>
          </p:nvPr>
        </p:nvGraphicFramePr>
        <p:xfrm>
          <a:off x="495300" y="1877974"/>
          <a:ext cx="10617200" cy="4059679"/>
        </p:xfrm>
        <a:graphic>
          <a:graphicData uri="http://schemas.openxmlformats.org/drawingml/2006/table">
            <a:tbl>
              <a:tblPr firstRow="1" bandRow="1">
                <a:tableStyleId>{F5AB1C69-6EDB-4FF4-983F-18BD219EF322}</a:tableStyleId>
              </a:tblPr>
              <a:tblGrid>
                <a:gridCol w="3579190">
                  <a:extLst>
                    <a:ext uri="{9D8B030D-6E8A-4147-A177-3AD203B41FA5}">
                      <a16:colId xmlns:a16="http://schemas.microsoft.com/office/drawing/2014/main" val="1384459218"/>
                    </a:ext>
                  </a:extLst>
                </a:gridCol>
                <a:gridCol w="1399181">
                  <a:extLst>
                    <a:ext uri="{9D8B030D-6E8A-4147-A177-3AD203B41FA5}">
                      <a16:colId xmlns:a16="http://schemas.microsoft.com/office/drawing/2014/main" val="221356463"/>
                    </a:ext>
                  </a:extLst>
                </a:gridCol>
                <a:gridCol w="1979056">
                  <a:extLst>
                    <a:ext uri="{9D8B030D-6E8A-4147-A177-3AD203B41FA5}">
                      <a16:colId xmlns:a16="http://schemas.microsoft.com/office/drawing/2014/main" val="1537167060"/>
                    </a:ext>
                  </a:extLst>
                </a:gridCol>
                <a:gridCol w="1794672">
                  <a:extLst>
                    <a:ext uri="{9D8B030D-6E8A-4147-A177-3AD203B41FA5}">
                      <a16:colId xmlns:a16="http://schemas.microsoft.com/office/drawing/2014/main" val="2598574859"/>
                    </a:ext>
                  </a:extLst>
                </a:gridCol>
                <a:gridCol w="1865101">
                  <a:extLst>
                    <a:ext uri="{9D8B030D-6E8A-4147-A177-3AD203B41FA5}">
                      <a16:colId xmlns:a16="http://schemas.microsoft.com/office/drawing/2014/main" val="3939434088"/>
                    </a:ext>
                  </a:extLst>
                </a:gridCol>
              </a:tblGrid>
              <a:tr h="402079">
                <a:tc>
                  <a:txBody>
                    <a:bodyPr/>
                    <a:lstStyle/>
                    <a:p>
                      <a:pPr algn="ctr"/>
                      <a:r>
                        <a:rPr lang="en-US" sz="1100" dirty="0">
                          <a:latin typeface="+mj-lt"/>
                        </a:rPr>
                        <a:t>Tasks</a:t>
                      </a:r>
                    </a:p>
                  </a:txBody>
                  <a:tcPr anchor="ctr"/>
                </a:tc>
                <a:tc>
                  <a:txBody>
                    <a:bodyPr/>
                    <a:lstStyle/>
                    <a:p>
                      <a:pPr algn="ctr"/>
                      <a:r>
                        <a:rPr lang="en-US" sz="1100" dirty="0">
                          <a:latin typeface="+mj-lt"/>
                        </a:rPr>
                        <a:t>PMO Support</a:t>
                      </a:r>
                    </a:p>
                  </a:txBody>
                  <a:tcPr anchor="ctr"/>
                </a:tc>
                <a:tc>
                  <a:txBody>
                    <a:bodyPr/>
                    <a:lstStyle/>
                    <a:p>
                      <a:pPr algn="ctr"/>
                      <a:r>
                        <a:rPr lang="en-US" sz="1100" dirty="0">
                          <a:latin typeface="+mj-lt"/>
                        </a:rPr>
                        <a:t>Project Manager</a:t>
                      </a:r>
                    </a:p>
                  </a:txBody>
                  <a:tcPr anchor="ctr"/>
                </a:tc>
                <a:tc>
                  <a:txBody>
                    <a:bodyPr/>
                    <a:lstStyle/>
                    <a:p>
                      <a:pPr algn="ctr"/>
                      <a:r>
                        <a:rPr lang="en-US" sz="1100" dirty="0">
                          <a:latin typeface="+mj-lt"/>
                        </a:rPr>
                        <a:t>Project Team</a:t>
                      </a:r>
                    </a:p>
                  </a:txBody>
                  <a:tcPr anchor="ctr"/>
                </a:tc>
                <a:tc>
                  <a:txBody>
                    <a:bodyPr/>
                    <a:lstStyle/>
                    <a:p>
                      <a:pPr algn="ctr"/>
                      <a:r>
                        <a:rPr lang="en-US" sz="1100" dirty="0">
                          <a:latin typeface="+mj-lt"/>
                        </a:rPr>
                        <a:t>Risk &amp; Mitigation Owners</a:t>
                      </a:r>
                    </a:p>
                  </a:txBody>
                  <a:tcPr anchor="ctr"/>
                </a:tc>
                <a:extLst>
                  <a:ext uri="{0D108BD9-81ED-4DB2-BD59-A6C34878D82A}">
                    <a16:rowId xmlns:a16="http://schemas.microsoft.com/office/drawing/2014/main" val="3437366514"/>
                  </a:ext>
                </a:extLst>
              </a:tr>
              <a:tr h="344640">
                <a:tc>
                  <a:txBody>
                    <a:bodyPr/>
                    <a:lstStyle/>
                    <a:p>
                      <a:pPr algn="l" fontAlgn="b"/>
                      <a:r>
                        <a:rPr lang="en-US" sz="1400" b="0" i="0" u="none" strike="noStrike" dirty="0">
                          <a:solidFill>
                            <a:schemeClr val="accent6"/>
                          </a:solidFill>
                          <a:effectLst/>
                          <a:latin typeface="+mj-lt"/>
                        </a:rPr>
                        <a:t>Add new users</a:t>
                      </a:r>
                    </a:p>
                  </a:txBody>
                  <a:tcPr marL="9525" marR="9525" marT="9525" marB="0" anchor="ctr"/>
                </a:tc>
                <a:tc>
                  <a:txBody>
                    <a:bodyPr/>
                    <a:lstStyle/>
                    <a:p>
                      <a:pPr algn="ctr"/>
                      <a:r>
                        <a:rPr lang="en-US" dirty="0">
                          <a:solidFill>
                            <a:schemeClr val="accent6"/>
                          </a:solidFill>
                          <a:latin typeface="+mj-lt"/>
                        </a:rPr>
                        <a:t>X</a:t>
                      </a:r>
                    </a:p>
                  </a:txBody>
                  <a:tcPr anchor="ctr"/>
                </a:tc>
                <a:tc>
                  <a:txBody>
                    <a:bodyPr/>
                    <a:lstStyle/>
                    <a:p>
                      <a:pPr algn="ctr"/>
                      <a:endParaRPr lang="en-US" dirty="0">
                        <a:solidFill>
                          <a:schemeClr val="accent6"/>
                        </a:solidFill>
                        <a:latin typeface="+mj-lt"/>
                      </a:endParaRPr>
                    </a:p>
                  </a:txBody>
                  <a:tcPr anchor="ctr"/>
                </a:tc>
                <a:tc>
                  <a:txBody>
                    <a:bodyPr/>
                    <a:lstStyle/>
                    <a:p>
                      <a:pPr algn="ctr"/>
                      <a:endParaRPr lang="en-US">
                        <a:solidFill>
                          <a:schemeClr val="accent6"/>
                        </a:solidFill>
                        <a:latin typeface="+mj-lt"/>
                      </a:endParaRPr>
                    </a:p>
                  </a:txBody>
                  <a:tcPr anchor="ctr"/>
                </a:tc>
                <a:tc>
                  <a:txBody>
                    <a:bodyPr/>
                    <a:lstStyle/>
                    <a:p>
                      <a:pPr algn="ctr"/>
                      <a:endParaRPr lang="en-US" dirty="0">
                        <a:solidFill>
                          <a:schemeClr val="accent6"/>
                        </a:solidFill>
                        <a:latin typeface="+mj-lt"/>
                      </a:endParaRPr>
                    </a:p>
                  </a:txBody>
                  <a:tcPr anchor="ctr"/>
                </a:tc>
                <a:extLst>
                  <a:ext uri="{0D108BD9-81ED-4DB2-BD59-A6C34878D82A}">
                    <a16:rowId xmlns:a16="http://schemas.microsoft.com/office/drawing/2014/main" val="3214662144"/>
                  </a:ext>
                </a:extLst>
              </a:tr>
              <a:tr h="344640">
                <a:tc>
                  <a:txBody>
                    <a:bodyPr/>
                    <a:lstStyle/>
                    <a:p>
                      <a:pPr algn="l" fontAlgn="b"/>
                      <a:r>
                        <a:rPr lang="en-US" sz="1400" b="0" i="0" u="none" strike="noStrike" dirty="0">
                          <a:solidFill>
                            <a:schemeClr val="accent6"/>
                          </a:solidFill>
                          <a:effectLst/>
                          <a:latin typeface="+mj-lt"/>
                        </a:rPr>
                        <a:t>Create new project </a:t>
                      </a:r>
                    </a:p>
                  </a:txBody>
                  <a:tcPr marL="9525" marR="9525" marT="9525" marB="0" anchor="ctr"/>
                </a:tc>
                <a:tc>
                  <a:txBody>
                    <a:bodyPr/>
                    <a:lstStyle/>
                    <a:p>
                      <a:pPr algn="ctr"/>
                      <a:r>
                        <a:rPr lang="en-US" dirty="0">
                          <a:solidFill>
                            <a:schemeClr val="accent6"/>
                          </a:solidFill>
                          <a:latin typeface="+mj-lt"/>
                        </a:rPr>
                        <a:t>X</a:t>
                      </a:r>
                    </a:p>
                  </a:txBody>
                  <a:tcPr anchor="ctr"/>
                </a:tc>
                <a:tc>
                  <a:txBody>
                    <a:bodyPr/>
                    <a:lstStyle/>
                    <a:p>
                      <a:pPr algn="ctr"/>
                      <a:endParaRPr lang="en-US" dirty="0">
                        <a:solidFill>
                          <a:schemeClr val="accent6"/>
                        </a:solidFill>
                        <a:latin typeface="+mj-lt"/>
                      </a:endParaRPr>
                    </a:p>
                  </a:txBody>
                  <a:tcPr anchor="ctr"/>
                </a:tc>
                <a:tc>
                  <a:txBody>
                    <a:bodyPr/>
                    <a:lstStyle/>
                    <a:p>
                      <a:pPr algn="ctr"/>
                      <a:endParaRPr lang="en-US">
                        <a:solidFill>
                          <a:schemeClr val="accent6"/>
                        </a:solidFill>
                        <a:latin typeface="+mj-lt"/>
                      </a:endParaRPr>
                    </a:p>
                  </a:txBody>
                  <a:tcPr anchor="ctr"/>
                </a:tc>
                <a:tc>
                  <a:txBody>
                    <a:bodyPr/>
                    <a:lstStyle/>
                    <a:p>
                      <a:pPr algn="ctr"/>
                      <a:endParaRPr lang="en-US">
                        <a:solidFill>
                          <a:schemeClr val="accent6"/>
                        </a:solidFill>
                        <a:latin typeface="+mj-lt"/>
                      </a:endParaRPr>
                    </a:p>
                  </a:txBody>
                  <a:tcPr anchor="ctr"/>
                </a:tc>
                <a:extLst>
                  <a:ext uri="{0D108BD9-81ED-4DB2-BD59-A6C34878D82A}">
                    <a16:rowId xmlns:a16="http://schemas.microsoft.com/office/drawing/2014/main" val="3273927131"/>
                  </a:ext>
                </a:extLst>
              </a:tr>
              <a:tr h="344640">
                <a:tc>
                  <a:txBody>
                    <a:bodyPr/>
                    <a:lstStyle/>
                    <a:p>
                      <a:pPr algn="l" fontAlgn="b"/>
                      <a:r>
                        <a:rPr lang="en-US" sz="1400" b="0" i="0" u="none" strike="noStrike" dirty="0">
                          <a:solidFill>
                            <a:schemeClr val="accent6"/>
                          </a:solidFill>
                          <a:effectLst/>
                          <a:latin typeface="+mj-lt"/>
                        </a:rPr>
                        <a:t>Assign project owner</a:t>
                      </a:r>
                    </a:p>
                  </a:txBody>
                  <a:tcPr marL="9525" marR="9525" marT="9525" marB="0" anchor="ctr"/>
                </a:tc>
                <a:tc>
                  <a:txBody>
                    <a:bodyPr/>
                    <a:lstStyle/>
                    <a:p>
                      <a:pPr algn="ctr"/>
                      <a:r>
                        <a:rPr lang="en-US" dirty="0">
                          <a:solidFill>
                            <a:schemeClr val="accent6"/>
                          </a:solidFill>
                          <a:latin typeface="+mj-lt"/>
                        </a:rPr>
                        <a:t>X</a:t>
                      </a:r>
                    </a:p>
                  </a:txBody>
                  <a:tcPr anchor="ctr"/>
                </a:tc>
                <a:tc>
                  <a:txBody>
                    <a:bodyPr/>
                    <a:lstStyle/>
                    <a:p>
                      <a:pPr algn="ctr"/>
                      <a:endParaRPr lang="en-US" dirty="0">
                        <a:solidFill>
                          <a:schemeClr val="accent6"/>
                        </a:solidFill>
                        <a:latin typeface="+mj-lt"/>
                      </a:endParaRPr>
                    </a:p>
                  </a:txBody>
                  <a:tcPr anchor="ctr"/>
                </a:tc>
                <a:tc>
                  <a:txBody>
                    <a:bodyPr/>
                    <a:lstStyle/>
                    <a:p>
                      <a:pPr algn="ctr"/>
                      <a:endParaRPr lang="en-US">
                        <a:solidFill>
                          <a:schemeClr val="accent6"/>
                        </a:solidFill>
                        <a:latin typeface="+mj-lt"/>
                      </a:endParaRPr>
                    </a:p>
                  </a:txBody>
                  <a:tcPr anchor="ctr"/>
                </a:tc>
                <a:tc>
                  <a:txBody>
                    <a:bodyPr/>
                    <a:lstStyle/>
                    <a:p>
                      <a:pPr algn="ctr"/>
                      <a:endParaRPr lang="en-US">
                        <a:solidFill>
                          <a:schemeClr val="accent6"/>
                        </a:solidFill>
                        <a:latin typeface="+mj-lt"/>
                      </a:endParaRPr>
                    </a:p>
                  </a:txBody>
                  <a:tcPr anchor="ctr"/>
                </a:tc>
                <a:extLst>
                  <a:ext uri="{0D108BD9-81ED-4DB2-BD59-A6C34878D82A}">
                    <a16:rowId xmlns:a16="http://schemas.microsoft.com/office/drawing/2014/main" val="767951905"/>
                  </a:ext>
                </a:extLst>
              </a:tr>
              <a:tr h="344640">
                <a:tc>
                  <a:txBody>
                    <a:bodyPr/>
                    <a:lstStyle/>
                    <a:p>
                      <a:pPr algn="l" fontAlgn="b"/>
                      <a:r>
                        <a:rPr lang="en-US" sz="1400" b="0" i="0" u="none" strike="noStrike" dirty="0">
                          <a:solidFill>
                            <a:schemeClr val="accent6"/>
                          </a:solidFill>
                          <a:effectLst/>
                          <a:latin typeface="+mj-lt"/>
                        </a:rPr>
                        <a:t>Assign project team members</a:t>
                      </a:r>
                    </a:p>
                  </a:txBody>
                  <a:tcPr marL="9525" marR="9525" marT="9525" marB="0" anchor="ctr"/>
                </a:tc>
                <a:tc>
                  <a:txBody>
                    <a:bodyPr/>
                    <a:lstStyle/>
                    <a:p>
                      <a:pPr algn="ctr"/>
                      <a:endParaRPr lang="en-US" dirty="0">
                        <a:solidFill>
                          <a:schemeClr val="accent6"/>
                        </a:solidFill>
                        <a:latin typeface="+mj-lt"/>
                      </a:endParaRPr>
                    </a:p>
                  </a:txBody>
                  <a:tcPr anchor="ctr"/>
                </a:tc>
                <a:tc>
                  <a:txBody>
                    <a:bodyPr/>
                    <a:lstStyle/>
                    <a:p>
                      <a:pPr algn="ctr"/>
                      <a:r>
                        <a:rPr lang="en-US" dirty="0">
                          <a:solidFill>
                            <a:schemeClr val="accent6"/>
                          </a:solidFill>
                          <a:latin typeface="+mj-lt"/>
                        </a:rPr>
                        <a:t>X</a:t>
                      </a:r>
                    </a:p>
                  </a:txBody>
                  <a:tcPr anchor="ctr"/>
                </a:tc>
                <a:tc>
                  <a:txBody>
                    <a:bodyPr/>
                    <a:lstStyle/>
                    <a:p>
                      <a:pPr algn="ctr"/>
                      <a:endParaRPr lang="en-US" dirty="0">
                        <a:solidFill>
                          <a:schemeClr val="accent6"/>
                        </a:solidFill>
                        <a:latin typeface="+mj-lt"/>
                      </a:endParaRPr>
                    </a:p>
                  </a:txBody>
                  <a:tcPr anchor="ctr"/>
                </a:tc>
                <a:tc>
                  <a:txBody>
                    <a:bodyPr/>
                    <a:lstStyle/>
                    <a:p>
                      <a:pPr algn="ctr"/>
                      <a:endParaRPr lang="en-US">
                        <a:solidFill>
                          <a:schemeClr val="accent6"/>
                        </a:solidFill>
                        <a:latin typeface="+mj-lt"/>
                      </a:endParaRPr>
                    </a:p>
                  </a:txBody>
                  <a:tcPr anchor="ctr"/>
                </a:tc>
                <a:extLst>
                  <a:ext uri="{0D108BD9-81ED-4DB2-BD59-A6C34878D82A}">
                    <a16:rowId xmlns:a16="http://schemas.microsoft.com/office/drawing/2014/main" val="3735770706"/>
                  </a:ext>
                </a:extLst>
              </a:tr>
              <a:tr h="344640">
                <a:tc>
                  <a:txBody>
                    <a:bodyPr/>
                    <a:lstStyle/>
                    <a:p>
                      <a:pPr algn="l" fontAlgn="b"/>
                      <a:r>
                        <a:rPr lang="en-US" sz="1400" b="0" i="0" u="none" strike="noStrike" dirty="0">
                          <a:solidFill>
                            <a:schemeClr val="accent6"/>
                          </a:solidFill>
                          <a:effectLst/>
                          <a:latin typeface="+mj-lt"/>
                        </a:rPr>
                        <a:t>Enter Risks</a:t>
                      </a:r>
                    </a:p>
                  </a:txBody>
                  <a:tcPr marL="9525" marR="9525" marT="9525" marB="0" anchor="ctr"/>
                </a:tc>
                <a:tc>
                  <a:txBody>
                    <a:bodyPr/>
                    <a:lstStyle/>
                    <a:p>
                      <a:pPr algn="ctr"/>
                      <a:endParaRPr lang="en-US" dirty="0">
                        <a:solidFill>
                          <a:schemeClr val="accent6"/>
                        </a:solidFill>
                        <a:latin typeface="+mj-lt"/>
                      </a:endParaRPr>
                    </a:p>
                  </a:txBody>
                  <a:tcPr anchor="ctr"/>
                </a:tc>
                <a:tc>
                  <a:txBody>
                    <a:bodyPr/>
                    <a:lstStyle/>
                    <a:p>
                      <a:pPr algn="ctr"/>
                      <a:r>
                        <a:rPr lang="en-US" dirty="0">
                          <a:solidFill>
                            <a:schemeClr val="accent6"/>
                          </a:solidFill>
                          <a:latin typeface="+mj-lt"/>
                        </a:rPr>
                        <a:t>X</a:t>
                      </a:r>
                    </a:p>
                  </a:txBody>
                  <a:tcPr anchor="ctr"/>
                </a:tc>
                <a:tc>
                  <a:txBody>
                    <a:bodyPr/>
                    <a:lstStyle/>
                    <a:p>
                      <a:pPr algn="ctr"/>
                      <a:r>
                        <a:rPr lang="en-US" dirty="0">
                          <a:solidFill>
                            <a:schemeClr val="accent6"/>
                          </a:solidFill>
                          <a:latin typeface="+mj-lt"/>
                        </a:rPr>
                        <a:t>X</a:t>
                      </a:r>
                    </a:p>
                  </a:txBody>
                  <a:tcPr anchor="ctr"/>
                </a:tc>
                <a:tc>
                  <a:txBody>
                    <a:bodyPr/>
                    <a:lstStyle/>
                    <a:p>
                      <a:pPr algn="ctr"/>
                      <a:endParaRPr lang="en-US">
                        <a:solidFill>
                          <a:schemeClr val="accent6"/>
                        </a:solidFill>
                        <a:latin typeface="+mj-lt"/>
                      </a:endParaRPr>
                    </a:p>
                  </a:txBody>
                  <a:tcPr anchor="ctr"/>
                </a:tc>
                <a:extLst>
                  <a:ext uri="{0D108BD9-81ED-4DB2-BD59-A6C34878D82A}">
                    <a16:rowId xmlns:a16="http://schemas.microsoft.com/office/drawing/2014/main" val="110239410"/>
                  </a:ext>
                </a:extLst>
              </a:tr>
              <a:tr h="344640">
                <a:tc>
                  <a:txBody>
                    <a:bodyPr/>
                    <a:lstStyle/>
                    <a:p>
                      <a:pPr algn="l" fontAlgn="b"/>
                      <a:r>
                        <a:rPr lang="en-US" sz="1400" b="0" i="0" u="none" strike="noStrike" dirty="0">
                          <a:solidFill>
                            <a:schemeClr val="accent6"/>
                          </a:solidFill>
                          <a:effectLst/>
                          <a:latin typeface="+mj-lt"/>
                        </a:rPr>
                        <a:t>Enter Mitigation</a:t>
                      </a:r>
                    </a:p>
                  </a:txBody>
                  <a:tcPr marL="9525" marR="9525" marT="9525" marB="0" anchor="ctr"/>
                </a:tc>
                <a:tc>
                  <a:txBody>
                    <a:bodyPr/>
                    <a:lstStyle/>
                    <a:p>
                      <a:pPr algn="ctr"/>
                      <a:endParaRPr lang="en-US">
                        <a:solidFill>
                          <a:schemeClr val="accent6"/>
                        </a:solidFill>
                        <a:latin typeface="+mj-lt"/>
                      </a:endParaRPr>
                    </a:p>
                  </a:txBody>
                  <a:tcPr anchor="ctr"/>
                </a:tc>
                <a:tc>
                  <a:txBody>
                    <a:bodyPr/>
                    <a:lstStyle/>
                    <a:p>
                      <a:pPr algn="ctr"/>
                      <a:r>
                        <a:rPr lang="en-US" dirty="0">
                          <a:solidFill>
                            <a:schemeClr val="accent6"/>
                          </a:solidFill>
                          <a:latin typeface="+mj-lt"/>
                        </a:rPr>
                        <a:t>X</a:t>
                      </a:r>
                    </a:p>
                  </a:txBody>
                  <a:tcPr anchor="ctr"/>
                </a:tc>
                <a:tc>
                  <a:txBody>
                    <a:bodyPr/>
                    <a:lstStyle/>
                    <a:p>
                      <a:pPr algn="ctr"/>
                      <a:r>
                        <a:rPr lang="en-US" dirty="0">
                          <a:solidFill>
                            <a:schemeClr val="accent6"/>
                          </a:solidFill>
                          <a:latin typeface="+mj-lt"/>
                        </a:rPr>
                        <a:t>X</a:t>
                      </a:r>
                    </a:p>
                  </a:txBody>
                  <a:tcPr anchor="ctr"/>
                </a:tc>
                <a:tc>
                  <a:txBody>
                    <a:bodyPr/>
                    <a:lstStyle/>
                    <a:p>
                      <a:pPr algn="ctr"/>
                      <a:endParaRPr lang="en-US">
                        <a:solidFill>
                          <a:schemeClr val="accent6"/>
                        </a:solidFill>
                        <a:latin typeface="+mj-lt"/>
                      </a:endParaRPr>
                    </a:p>
                  </a:txBody>
                  <a:tcPr anchor="ctr"/>
                </a:tc>
                <a:extLst>
                  <a:ext uri="{0D108BD9-81ED-4DB2-BD59-A6C34878D82A}">
                    <a16:rowId xmlns:a16="http://schemas.microsoft.com/office/drawing/2014/main" val="2800484937"/>
                  </a:ext>
                </a:extLst>
              </a:tr>
              <a:tr h="344640">
                <a:tc>
                  <a:txBody>
                    <a:bodyPr/>
                    <a:lstStyle/>
                    <a:p>
                      <a:pPr algn="l" fontAlgn="b"/>
                      <a:r>
                        <a:rPr lang="en-US" sz="1400" b="0" i="0" u="none" strike="noStrike" dirty="0">
                          <a:solidFill>
                            <a:schemeClr val="accent6"/>
                          </a:solidFill>
                          <a:effectLst/>
                          <a:latin typeface="+mj-lt"/>
                        </a:rPr>
                        <a:t>Assign Risk and Mitigation owners</a:t>
                      </a:r>
                    </a:p>
                  </a:txBody>
                  <a:tcPr marL="9525" marR="9525" marT="9525" marB="0" anchor="ctr"/>
                </a:tc>
                <a:tc>
                  <a:txBody>
                    <a:bodyPr/>
                    <a:lstStyle/>
                    <a:p>
                      <a:pPr algn="ctr"/>
                      <a:endParaRPr lang="en-US">
                        <a:solidFill>
                          <a:schemeClr val="accent6"/>
                        </a:solidFill>
                        <a:latin typeface="+mj-lt"/>
                      </a:endParaRPr>
                    </a:p>
                  </a:txBody>
                  <a:tcPr anchor="ctr"/>
                </a:tc>
                <a:tc>
                  <a:txBody>
                    <a:bodyPr/>
                    <a:lstStyle/>
                    <a:p>
                      <a:pPr algn="ctr"/>
                      <a:r>
                        <a:rPr lang="en-US" dirty="0">
                          <a:solidFill>
                            <a:schemeClr val="accent6"/>
                          </a:solidFill>
                          <a:latin typeface="+mj-lt"/>
                        </a:rPr>
                        <a:t>X</a:t>
                      </a:r>
                    </a:p>
                  </a:txBody>
                  <a:tcPr anchor="ctr"/>
                </a:tc>
                <a:tc>
                  <a:txBody>
                    <a:bodyPr/>
                    <a:lstStyle/>
                    <a:p>
                      <a:pPr algn="ctr"/>
                      <a:r>
                        <a:rPr lang="en-US" dirty="0">
                          <a:solidFill>
                            <a:schemeClr val="accent6"/>
                          </a:solidFill>
                          <a:latin typeface="+mj-lt"/>
                        </a:rPr>
                        <a:t>X</a:t>
                      </a:r>
                    </a:p>
                  </a:txBody>
                  <a:tcPr anchor="ctr"/>
                </a:tc>
                <a:tc>
                  <a:txBody>
                    <a:bodyPr/>
                    <a:lstStyle/>
                    <a:p>
                      <a:pPr algn="ctr"/>
                      <a:endParaRPr lang="en-US" dirty="0">
                        <a:solidFill>
                          <a:schemeClr val="accent6"/>
                        </a:solidFill>
                        <a:latin typeface="+mj-lt"/>
                      </a:endParaRPr>
                    </a:p>
                  </a:txBody>
                  <a:tcPr anchor="ctr"/>
                </a:tc>
                <a:extLst>
                  <a:ext uri="{0D108BD9-81ED-4DB2-BD59-A6C34878D82A}">
                    <a16:rowId xmlns:a16="http://schemas.microsoft.com/office/drawing/2014/main" val="598801098"/>
                  </a:ext>
                </a:extLst>
              </a:tr>
              <a:tr h="344640">
                <a:tc>
                  <a:txBody>
                    <a:bodyPr/>
                    <a:lstStyle/>
                    <a:p>
                      <a:pPr algn="l" fontAlgn="b"/>
                      <a:r>
                        <a:rPr lang="en-US" sz="1400" b="0" i="0" u="none" strike="noStrike" dirty="0">
                          <a:solidFill>
                            <a:schemeClr val="accent6"/>
                          </a:solidFill>
                          <a:effectLst/>
                          <a:latin typeface="+mj-lt"/>
                        </a:rPr>
                        <a:t>Review and Monitor risks and mitigation</a:t>
                      </a:r>
                    </a:p>
                  </a:txBody>
                  <a:tcPr marL="9525" marR="9525" marT="9525" marB="0" anchor="ctr"/>
                </a:tc>
                <a:tc>
                  <a:txBody>
                    <a:bodyPr/>
                    <a:lstStyle/>
                    <a:p>
                      <a:pPr algn="ctr"/>
                      <a:endParaRPr lang="en-US" dirty="0">
                        <a:solidFill>
                          <a:schemeClr val="accent6"/>
                        </a:solidFill>
                        <a:latin typeface="+mj-lt"/>
                      </a:endParaRPr>
                    </a:p>
                  </a:txBody>
                  <a:tcPr anchor="ctr"/>
                </a:tc>
                <a:tc>
                  <a:txBody>
                    <a:bodyPr/>
                    <a:lstStyle/>
                    <a:p>
                      <a:pPr algn="ctr"/>
                      <a:r>
                        <a:rPr lang="en-US" dirty="0">
                          <a:solidFill>
                            <a:schemeClr val="accent6"/>
                          </a:solidFill>
                          <a:latin typeface="+mj-lt"/>
                        </a:rPr>
                        <a:t>X</a:t>
                      </a:r>
                    </a:p>
                  </a:txBody>
                  <a:tcPr anchor="ctr"/>
                </a:tc>
                <a:tc>
                  <a:txBody>
                    <a:bodyPr/>
                    <a:lstStyle/>
                    <a:p>
                      <a:pPr algn="ctr"/>
                      <a:r>
                        <a:rPr lang="en-US" dirty="0">
                          <a:solidFill>
                            <a:schemeClr val="accent6"/>
                          </a:solidFill>
                          <a:latin typeface="+mj-lt"/>
                        </a:rPr>
                        <a:t>X</a:t>
                      </a:r>
                    </a:p>
                  </a:txBody>
                  <a:tcPr anchor="ctr"/>
                </a:tc>
                <a:tc>
                  <a:txBody>
                    <a:bodyPr/>
                    <a:lstStyle/>
                    <a:p>
                      <a:pPr algn="ctr"/>
                      <a:r>
                        <a:rPr lang="en-US" dirty="0">
                          <a:solidFill>
                            <a:schemeClr val="accent6"/>
                          </a:solidFill>
                          <a:latin typeface="+mj-lt"/>
                        </a:rPr>
                        <a:t>X</a:t>
                      </a:r>
                    </a:p>
                  </a:txBody>
                  <a:tcPr anchor="ctr"/>
                </a:tc>
                <a:extLst>
                  <a:ext uri="{0D108BD9-81ED-4DB2-BD59-A6C34878D82A}">
                    <a16:rowId xmlns:a16="http://schemas.microsoft.com/office/drawing/2014/main" val="1332939708"/>
                  </a:ext>
                </a:extLst>
              </a:tr>
              <a:tr h="344640">
                <a:tc>
                  <a:txBody>
                    <a:bodyPr/>
                    <a:lstStyle/>
                    <a:p>
                      <a:pPr algn="l" fontAlgn="b"/>
                      <a:r>
                        <a:rPr lang="en-US" sz="1400" b="0" i="0" u="none" strike="noStrike" dirty="0">
                          <a:solidFill>
                            <a:schemeClr val="accent6"/>
                          </a:solidFill>
                          <a:effectLst/>
                          <a:latin typeface="+mj-lt"/>
                        </a:rPr>
                        <a:t>Manage / update risks</a:t>
                      </a:r>
                    </a:p>
                  </a:txBody>
                  <a:tcPr marL="9525" marR="9525" marT="9525" marB="0" anchor="ctr"/>
                </a:tc>
                <a:tc>
                  <a:txBody>
                    <a:bodyPr/>
                    <a:lstStyle/>
                    <a:p>
                      <a:pPr algn="ctr"/>
                      <a:endParaRPr lang="en-US" dirty="0">
                        <a:solidFill>
                          <a:schemeClr val="accent6"/>
                        </a:solidFill>
                        <a:latin typeface="+mj-lt"/>
                      </a:endParaRPr>
                    </a:p>
                  </a:txBody>
                  <a:tcPr anchor="ctr"/>
                </a:tc>
                <a:tc>
                  <a:txBody>
                    <a:bodyPr/>
                    <a:lstStyle/>
                    <a:p>
                      <a:pPr algn="ctr"/>
                      <a:endParaRPr lang="en-US" dirty="0">
                        <a:solidFill>
                          <a:schemeClr val="accent6"/>
                        </a:solidFill>
                        <a:latin typeface="+mj-lt"/>
                      </a:endParaRPr>
                    </a:p>
                  </a:txBody>
                  <a:tcPr anchor="ctr"/>
                </a:tc>
                <a:tc>
                  <a:txBody>
                    <a:bodyPr/>
                    <a:lstStyle/>
                    <a:p>
                      <a:pPr algn="ctr"/>
                      <a:endParaRPr lang="en-US" dirty="0">
                        <a:solidFill>
                          <a:schemeClr val="accent6"/>
                        </a:solidFill>
                        <a:latin typeface="+mj-lt"/>
                      </a:endParaRPr>
                    </a:p>
                  </a:txBody>
                  <a:tcPr anchor="ctr"/>
                </a:tc>
                <a:tc>
                  <a:txBody>
                    <a:bodyPr/>
                    <a:lstStyle/>
                    <a:p>
                      <a:pPr algn="ctr"/>
                      <a:r>
                        <a:rPr lang="en-US" dirty="0">
                          <a:solidFill>
                            <a:schemeClr val="accent6"/>
                          </a:solidFill>
                          <a:latin typeface="+mj-lt"/>
                        </a:rPr>
                        <a:t>X</a:t>
                      </a:r>
                    </a:p>
                  </a:txBody>
                  <a:tcPr anchor="ctr"/>
                </a:tc>
                <a:extLst>
                  <a:ext uri="{0D108BD9-81ED-4DB2-BD59-A6C34878D82A}">
                    <a16:rowId xmlns:a16="http://schemas.microsoft.com/office/drawing/2014/main" val="520155750"/>
                  </a:ext>
                </a:extLst>
              </a:tr>
              <a:tr h="344640">
                <a:tc>
                  <a:txBody>
                    <a:bodyPr/>
                    <a:lstStyle/>
                    <a:p>
                      <a:pPr algn="l" fontAlgn="b"/>
                      <a:r>
                        <a:rPr lang="en-US" sz="1400" b="0" i="0" u="none" strike="noStrike" dirty="0">
                          <a:solidFill>
                            <a:schemeClr val="accent6"/>
                          </a:solidFill>
                          <a:effectLst/>
                          <a:latin typeface="+mj-lt"/>
                        </a:rPr>
                        <a:t>Manage / update mitigation</a:t>
                      </a:r>
                    </a:p>
                  </a:txBody>
                  <a:tcPr marL="9525" marR="9525" marT="9525" marB="0" anchor="ctr"/>
                </a:tc>
                <a:tc>
                  <a:txBody>
                    <a:bodyPr/>
                    <a:lstStyle/>
                    <a:p>
                      <a:pPr algn="ctr"/>
                      <a:endParaRPr lang="en-US" dirty="0">
                        <a:solidFill>
                          <a:schemeClr val="accent6"/>
                        </a:solidFill>
                        <a:latin typeface="+mj-lt"/>
                      </a:endParaRPr>
                    </a:p>
                  </a:txBody>
                  <a:tcPr anchor="ctr"/>
                </a:tc>
                <a:tc>
                  <a:txBody>
                    <a:bodyPr/>
                    <a:lstStyle/>
                    <a:p>
                      <a:pPr algn="ctr"/>
                      <a:endParaRPr lang="en-US" dirty="0">
                        <a:solidFill>
                          <a:schemeClr val="accent6"/>
                        </a:solidFill>
                        <a:latin typeface="+mj-lt"/>
                      </a:endParaRPr>
                    </a:p>
                  </a:txBody>
                  <a:tcPr anchor="ctr"/>
                </a:tc>
                <a:tc>
                  <a:txBody>
                    <a:bodyPr/>
                    <a:lstStyle/>
                    <a:p>
                      <a:pPr algn="ctr"/>
                      <a:endParaRPr lang="en-US" dirty="0">
                        <a:solidFill>
                          <a:schemeClr val="accent6"/>
                        </a:solidFill>
                        <a:latin typeface="+mj-lt"/>
                      </a:endParaRPr>
                    </a:p>
                  </a:txBody>
                  <a:tcPr anchor="ctr"/>
                </a:tc>
                <a:tc>
                  <a:txBody>
                    <a:bodyPr/>
                    <a:lstStyle/>
                    <a:p>
                      <a:pPr algn="ctr"/>
                      <a:r>
                        <a:rPr lang="en-US" dirty="0">
                          <a:solidFill>
                            <a:schemeClr val="accent6"/>
                          </a:solidFill>
                          <a:latin typeface="+mj-lt"/>
                        </a:rPr>
                        <a:t>X</a:t>
                      </a:r>
                    </a:p>
                  </a:txBody>
                  <a:tcPr anchor="ctr"/>
                </a:tc>
                <a:extLst>
                  <a:ext uri="{0D108BD9-81ED-4DB2-BD59-A6C34878D82A}">
                    <a16:rowId xmlns:a16="http://schemas.microsoft.com/office/drawing/2014/main" val="4157813215"/>
                  </a:ext>
                </a:extLst>
              </a:tr>
            </a:tbl>
          </a:graphicData>
        </a:graphic>
      </p:graphicFrame>
      <p:sp>
        <p:nvSpPr>
          <p:cNvPr id="6" name="Content Placeholder 1">
            <a:extLst>
              <a:ext uri="{FF2B5EF4-FFF2-40B4-BE49-F238E27FC236}">
                <a16:creationId xmlns:a16="http://schemas.microsoft.com/office/drawing/2014/main" id="{9DD9BCC8-9E96-4241-7A8F-724318BA9571}"/>
              </a:ext>
            </a:extLst>
          </p:cNvPr>
          <p:cNvSpPr>
            <a:spLocks noGrp="1"/>
          </p:cNvSpPr>
          <p:nvPr>
            <p:ph sz="quarter" idx="10"/>
          </p:nvPr>
        </p:nvSpPr>
        <p:spPr>
          <a:xfrm>
            <a:off x="102313" y="1438900"/>
            <a:ext cx="11885814" cy="482804"/>
          </a:xfrm>
        </p:spPr>
        <p:txBody>
          <a:bodyPr>
            <a:normAutofit/>
          </a:bodyPr>
          <a:lstStyle/>
          <a:p>
            <a:r>
              <a:rPr lang="en-US" sz="2000" dirty="0"/>
              <a:t>General overview of tasks and responsibilities of PIRMA users </a:t>
            </a:r>
          </a:p>
        </p:txBody>
      </p:sp>
      <p:pic>
        <p:nvPicPr>
          <p:cNvPr id="7" name="Picture 6">
            <a:extLst>
              <a:ext uri="{FF2B5EF4-FFF2-40B4-BE49-F238E27FC236}">
                <a16:creationId xmlns:a16="http://schemas.microsoft.com/office/drawing/2014/main" id="{6419E488-CC11-1BCB-D550-A574E6661071}"/>
              </a:ext>
            </a:extLst>
          </p:cNvPr>
          <p:cNvPicPr>
            <a:picLocks noChangeAspect="1"/>
          </p:cNvPicPr>
          <p:nvPr/>
        </p:nvPicPr>
        <p:blipFill rotWithShape="1">
          <a:blip r:embed="rId2">
            <a:clrChange>
              <a:clrFrom>
                <a:srgbClr val="FFFFFF"/>
              </a:clrFrom>
              <a:clrTo>
                <a:srgbClr val="FFFFFF">
                  <a:alpha val="0"/>
                </a:srgbClr>
              </a:clrTo>
            </a:clrChange>
          </a:blip>
          <a:srcRect t="26341" b="21755"/>
          <a:stretch/>
        </p:blipFill>
        <p:spPr>
          <a:xfrm>
            <a:off x="120868" y="6101710"/>
            <a:ext cx="930166" cy="482804"/>
          </a:xfrm>
          <a:prstGeom prst="rect">
            <a:avLst/>
          </a:prstGeom>
        </p:spPr>
      </p:pic>
      <p:sp>
        <p:nvSpPr>
          <p:cNvPr id="8" name="Content Placeholder 1">
            <a:extLst>
              <a:ext uri="{FF2B5EF4-FFF2-40B4-BE49-F238E27FC236}">
                <a16:creationId xmlns:a16="http://schemas.microsoft.com/office/drawing/2014/main" id="{362A0DDE-AE21-1E26-03AD-68D7D474A883}"/>
              </a:ext>
            </a:extLst>
          </p:cNvPr>
          <p:cNvSpPr txBox="1">
            <a:spLocks/>
          </p:cNvSpPr>
          <p:nvPr/>
        </p:nvSpPr>
        <p:spPr>
          <a:xfrm>
            <a:off x="1051034" y="6068178"/>
            <a:ext cx="11020098" cy="482804"/>
          </a:xfrm>
          <a:prstGeom prst="rect">
            <a:avLst/>
          </a:prstGeom>
        </p:spPr>
        <p:txBody>
          <a:bodyPr vert="horz" lIns="91440" tIns="45720" rIns="91440" bIns="45720" rtlCol="0" anchor="ctr">
            <a:normAutofit fontScale="62500" lnSpcReduction="20000"/>
          </a:bodyPr>
          <a:lstStyle>
            <a:lvl1pPr marL="228559" indent="-228559" algn="l" defTabSz="914232" rtl="0" eaLnBrk="1" latinLnBrk="0" hangingPunct="1">
              <a:lnSpc>
                <a:spcPct val="90000"/>
              </a:lnSpc>
              <a:spcBef>
                <a:spcPts val="1500"/>
              </a:spcBef>
              <a:buFont typeface="Arial" panose="020B0604020202020204" pitchFamily="34" charset="0"/>
              <a:buChar char="•"/>
              <a:defRPr sz="2400" kern="1200">
                <a:solidFill>
                  <a:schemeClr val="tx2"/>
                </a:solidFill>
                <a:latin typeface="+mn-lt"/>
                <a:ea typeface="+mn-ea"/>
                <a:cs typeface="+mn-cs"/>
              </a:defRPr>
            </a:lvl1pPr>
            <a:lvl2pPr marL="685674" indent="-228559" algn="l" defTabSz="914232" rtl="0" eaLnBrk="1" latinLnBrk="0" hangingPunct="1">
              <a:lnSpc>
                <a:spcPct val="90000"/>
              </a:lnSpc>
              <a:spcBef>
                <a:spcPts val="1000"/>
              </a:spcBef>
              <a:buFont typeface="Century Gothic" panose="020B0502020202020204" pitchFamily="34" charset="0"/>
              <a:buChar char="–"/>
              <a:defRPr sz="2000" kern="1200">
                <a:solidFill>
                  <a:schemeClr val="tx2"/>
                </a:solidFill>
                <a:latin typeface="+mn-lt"/>
                <a:ea typeface="+mn-ea"/>
                <a:cs typeface="+mn-cs"/>
              </a:defRPr>
            </a:lvl2pPr>
            <a:lvl3pPr marL="1142788" indent="-228559" algn="l" defTabSz="914232" rtl="0" eaLnBrk="1" latinLnBrk="0" hangingPunct="1">
              <a:lnSpc>
                <a:spcPct val="90000"/>
              </a:lnSpc>
              <a:spcBef>
                <a:spcPts val="1000"/>
              </a:spcBef>
              <a:buFont typeface="Arial" panose="020B0604020202020204" pitchFamily="34" charset="0"/>
              <a:buChar char="•"/>
              <a:defRPr sz="1667" kern="1200">
                <a:solidFill>
                  <a:schemeClr val="tx2"/>
                </a:solidFill>
                <a:latin typeface="+mn-lt"/>
                <a:ea typeface="+mn-ea"/>
                <a:cs typeface="+mn-cs"/>
              </a:defRPr>
            </a:lvl3pPr>
            <a:lvl4pPr marL="1599904" indent="-228559" algn="l" defTabSz="914232" rtl="0" eaLnBrk="1" latinLnBrk="0" hangingPunct="1">
              <a:lnSpc>
                <a:spcPct val="90000"/>
              </a:lnSpc>
              <a:spcBef>
                <a:spcPts val="500"/>
              </a:spcBef>
              <a:buFont typeface="Century Gothic" panose="020B0502020202020204" pitchFamily="34" charset="0"/>
              <a:buChar char="–"/>
              <a:defRPr sz="1500" kern="1200">
                <a:solidFill>
                  <a:schemeClr val="tx2"/>
                </a:solidFill>
                <a:latin typeface="+mn-lt"/>
                <a:ea typeface="+mn-ea"/>
                <a:cs typeface="+mn-cs"/>
              </a:defRPr>
            </a:lvl4pPr>
            <a:lvl5pPr marL="2057021" indent="-228559" algn="l" defTabSz="914232" rtl="0" eaLnBrk="1" latinLnBrk="0" hangingPunct="1">
              <a:lnSpc>
                <a:spcPct val="90000"/>
              </a:lnSpc>
              <a:spcBef>
                <a:spcPts val="500"/>
              </a:spcBef>
              <a:buFont typeface="Arial" panose="020B0604020202020204" pitchFamily="34" charset="0"/>
              <a:buChar char="•"/>
              <a:defRPr sz="1333" kern="1200">
                <a:solidFill>
                  <a:schemeClr val="tx2"/>
                </a:solidFill>
                <a:latin typeface="+mn-lt"/>
                <a:ea typeface="+mn-ea"/>
                <a:cs typeface="+mn-cs"/>
              </a:defRPr>
            </a:lvl5pPr>
            <a:lvl6pPr marL="2514135" indent="-228559" algn="l" defTabSz="9142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49" indent="-228559" algn="l" defTabSz="9142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7" indent="-228559" algn="l" defTabSz="9142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83" indent="-228559" algn="l" defTabSz="9142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1800" dirty="0"/>
              <a:t>While Project Managers are typically responsible for overseeing risk management process, entire project team is responsible for identifying, mitigating and reporting project risks!</a:t>
            </a:r>
          </a:p>
        </p:txBody>
      </p:sp>
    </p:spTree>
    <p:extLst>
      <p:ext uri="{BB962C8B-B14F-4D97-AF65-F5344CB8AC3E}">
        <p14:creationId xmlns:p14="http://schemas.microsoft.com/office/powerpoint/2010/main" val="3270313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3A093D-3A64-54F4-2289-0E06CAFE6067}"/>
              </a:ext>
            </a:extLst>
          </p:cNvPr>
          <p:cNvSpPr>
            <a:spLocks noGrp="1"/>
          </p:cNvSpPr>
          <p:nvPr>
            <p:ph sz="quarter" idx="10"/>
          </p:nvPr>
        </p:nvSpPr>
        <p:spPr/>
        <p:txBody>
          <a:bodyPr>
            <a:normAutofit/>
          </a:bodyPr>
          <a:lstStyle/>
          <a:p>
            <a:r>
              <a:rPr lang="en-US" sz="2000" dirty="0"/>
              <a:t>If you are new to PIRMA and cannot see any projects, the PMO team will need to add you to the system. </a:t>
            </a:r>
          </a:p>
          <a:p>
            <a:r>
              <a:rPr lang="en-US" sz="2000" dirty="0"/>
              <a:t>To add a new project into PRIMA, please contact the PMO team through the </a:t>
            </a:r>
            <a:r>
              <a:rPr lang="en-US" sz="2000" dirty="0">
                <a:hlinkClick r:id="rId2"/>
              </a:rPr>
              <a:t>PIPMO mailbox </a:t>
            </a:r>
            <a:r>
              <a:rPr lang="en-US" sz="2000" dirty="0"/>
              <a:t>so they can initiate the set up.</a:t>
            </a:r>
          </a:p>
          <a:p>
            <a:r>
              <a:rPr lang="en-US" sz="2000" dirty="0"/>
              <a:t>Information needed to enter a new project is:</a:t>
            </a:r>
          </a:p>
          <a:p>
            <a:pPr lvl="1"/>
            <a:r>
              <a:rPr lang="en-US" sz="1400" dirty="0"/>
              <a:t>Project Manager/Owner Name</a:t>
            </a:r>
          </a:p>
          <a:p>
            <a:pPr lvl="1"/>
            <a:r>
              <a:rPr lang="en-US" sz="1400" dirty="0"/>
              <a:t>Project name – format</a:t>
            </a:r>
          </a:p>
          <a:p>
            <a:pPr lvl="1"/>
            <a:r>
              <a:rPr lang="en-US" sz="1400" dirty="0"/>
              <a:t>Division – PI, or IC etc. </a:t>
            </a:r>
          </a:p>
          <a:p>
            <a:pPr lvl="1"/>
            <a:r>
              <a:rPr lang="en-US" sz="1400" dirty="0"/>
              <a:t>Franchise – Arterial, Venous, IO, Coronary Therapies, Watchman, Cork projects, </a:t>
            </a:r>
            <a:r>
              <a:rPr lang="en-US" sz="1400" dirty="0" err="1"/>
              <a:t>Devoro</a:t>
            </a:r>
            <a:r>
              <a:rPr lang="en-US" sz="1400" dirty="0"/>
              <a:t> Integration, SHV</a:t>
            </a:r>
          </a:p>
          <a:p>
            <a:pPr lvl="1"/>
            <a:r>
              <a:rPr lang="en-US" sz="1400" dirty="0"/>
              <a:t>Organization (optional) NPD or Sustain Eng</a:t>
            </a:r>
            <a:endParaRPr lang="en-US" sz="1200" dirty="0"/>
          </a:p>
          <a:p>
            <a:r>
              <a:rPr lang="en-US" sz="2000" dirty="0"/>
              <a:t>Once project set up is complete, the PM can add team members and risks. If you can’t find a team member in PIRMA yet, please contact PMO</a:t>
            </a:r>
            <a:endParaRPr lang="en-US" sz="1400" b="1" dirty="0"/>
          </a:p>
        </p:txBody>
      </p:sp>
      <p:sp>
        <p:nvSpPr>
          <p:cNvPr id="3" name="Title 2">
            <a:extLst>
              <a:ext uri="{FF2B5EF4-FFF2-40B4-BE49-F238E27FC236}">
                <a16:creationId xmlns:a16="http://schemas.microsoft.com/office/drawing/2014/main" id="{04A2AD6F-1D98-6F66-DD02-CDA7F0870D72}"/>
              </a:ext>
            </a:extLst>
          </p:cNvPr>
          <p:cNvSpPr>
            <a:spLocks noGrp="1"/>
          </p:cNvSpPr>
          <p:nvPr>
            <p:ph type="title"/>
          </p:nvPr>
        </p:nvSpPr>
        <p:spPr/>
        <p:txBody>
          <a:bodyPr/>
          <a:lstStyle/>
          <a:p>
            <a:r>
              <a:rPr lang="en-US" dirty="0"/>
              <a:t>Setting up a New Project in PIRMA</a:t>
            </a:r>
          </a:p>
        </p:txBody>
      </p:sp>
      <p:sp>
        <p:nvSpPr>
          <p:cNvPr id="4" name="Slide Number Placeholder 3">
            <a:extLst>
              <a:ext uri="{FF2B5EF4-FFF2-40B4-BE49-F238E27FC236}">
                <a16:creationId xmlns:a16="http://schemas.microsoft.com/office/drawing/2014/main" id="{AE6FB04B-607C-3109-3928-5FD91C21FCA1}"/>
              </a:ext>
            </a:extLst>
          </p:cNvPr>
          <p:cNvSpPr>
            <a:spLocks noGrp="1"/>
          </p:cNvSpPr>
          <p:nvPr>
            <p:ph type="sldNum" sz="quarter" idx="4"/>
          </p:nvPr>
        </p:nvSpPr>
        <p:spPr/>
        <p:txBody>
          <a:bodyPr/>
          <a:lstStyle/>
          <a:p>
            <a:fld id="{06527D8E-D30F-8741-AC46-BD282B720A9A}" type="slidenum">
              <a:rPr lang="en-US" smtClean="0"/>
              <a:pPr/>
              <a:t>7</a:t>
            </a:fld>
            <a:endParaRPr lang="en-US"/>
          </a:p>
        </p:txBody>
      </p:sp>
    </p:spTree>
    <p:extLst>
      <p:ext uri="{BB962C8B-B14F-4D97-AF65-F5344CB8AC3E}">
        <p14:creationId xmlns:p14="http://schemas.microsoft.com/office/powerpoint/2010/main" val="1925231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EF44C6-D4BB-2BB2-9532-3DC6E85B3444}"/>
              </a:ext>
            </a:extLst>
          </p:cNvPr>
          <p:cNvSpPr>
            <a:spLocks noGrp="1"/>
          </p:cNvSpPr>
          <p:nvPr>
            <p:ph type="body" sz="quarter" idx="11"/>
          </p:nvPr>
        </p:nvSpPr>
        <p:spPr>
          <a:xfrm>
            <a:off x="1178010" y="760967"/>
            <a:ext cx="9269201" cy="424733"/>
          </a:xfrm>
        </p:spPr>
        <p:txBody>
          <a:bodyPr>
            <a:normAutofit/>
          </a:bodyPr>
          <a:lstStyle/>
          <a:p>
            <a:r>
              <a:rPr lang="en-US" sz="2400" b="1" dirty="0">
                <a:solidFill>
                  <a:schemeClr val="accent6"/>
                </a:solidFill>
              </a:rPr>
              <a:t>Impact and Probability Scoring</a:t>
            </a:r>
            <a:endParaRPr lang="en-US" dirty="0"/>
          </a:p>
        </p:txBody>
      </p:sp>
      <p:sp>
        <p:nvSpPr>
          <p:cNvPr id="3" name="Title 2">
            <a:extLst>
              <a:ext uri="{FF2B5EF4-FFF2-40B4-BE49-F238E27FC236}">
                <a16:creationId xmlns:a16="http://schemas.microsoft.com/office/drawing/2014/main" id="{9A000B79-A982-3F61-9FC9-514341E0A9A1}"/>
              </a:ext>
            </a:extLst>
          </p:cNvPr>
          <p:cNvSpPr>
            <a:spLocks noGrp="1"/>
          </p:cNvSpPr>
          <p:nvPr>
            <p:ph type="title"/>
          </p:nvPr>
        </p:nvSpPr>
        <p:spPr/>
        <p:txBody>
          <a:bodyPr/>
          <a:lstStyle/>
          <a:p>
            <a:r>
              <a:rPr lang="en-US" dirty="0"/>
              <a:t>Defining Risks in PIRMA</a:t>
            </a:r>
          </a:p>
        </p:txBody>
      </p:sp>
      <p:sp>
        <p:nvSpPr>
          <p:cNvPr id="5" name="Slide Number Placeholder 4">
            <a:extLst>
              <a:ext uri="{FF2B5EF4-FFF2-40B4-BE49-F238E27FC236}">
                <a16:creationId xmlns:a16="http://schemas.microsoft.com/office/drawing/2014/main" id="{5DD2486B-D7B7-A28A-5151-DFD4127AE378}"/>
              </a:ext>
            </a:extLst>
          </p:cNvPr>
          <p:cNvSpPr>
            <a:spLocks noGrp="1"/>
          </p:cNvSpPr>
          <p:nvPr>
            <p:ph type="sldNum" sz="quarter" idx="4"/>
          </p:nvPr>
        </p:nvSpPr>
        <p:spPr/>
        <p:txBody>
          <a:bodyPr/>
          <a:lstStyle/>
          <a:p>
            <a:fld id="{06527D8E-D30F-8741-AC46-BD282B720A9A}" type="slidenum">
              <a:rPr lang="en-US" smtClean="0"/>
              <a:pPr/>
              <a:t>8</a:t>
            </a:fld>
            <a:endParaRPr lang="en-US"/>
          </a:p>
        </p:txBody>
      </p:sp>
      <p:sp>
        <p:nvSpPr>
          <p:cNvPr id="9" name="TextBox 8">
            <a:extLst>
              <a:ext uri="{FF2B5EF4-FFF2-40B4-BE49-F238E27FC236}">
                <a16:creationId xmlns:a16="http://schemas.microsoft.com/office/drawing/2014/main" id="{17EEE611-DF00-427D-1660-F5FABF2CA192}"/>
              </a:ext>
            </a:extLst>
          </p:cNvPr>
          <p:cNvSpPr txBox="1"/>
          <p:nvPr/>
        </p:nvSpPr>
        <p:spPr>
          <a:xfrm>
            <a:off x="205406" y="1506783"/>
            <a:ext cx="11825059" cy="1631216"/>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accent6"/>
                </a:solidFill>
              </a:rPr>
              <a:t>Before entering Risks, review the PIM Scoring Key, Impact Ranking Key, and the Impact Score Definitions to determine how to define and rank the project risks.</a:t>
            </a:r>
          </a:p>
          <a:p>
            <a:endParaRPr lang="en-US" sz="2000" dirty="0">
              <a:solidFill>
                <a:schemeClr val="accent6"/>
              </a:solidFill>
            </a:endParaRPr>
          </a:p>
          <a:p>
            <a:pPr marL="342900" indent="-342900">
              <a:buFont typeface="Arial" panose="020B0604020202020204" pitchFamily="34" charset="0"/>
              <a:buChar char="•"/>
            </a:pPr>
            <a:r>
              <a:rPr lang="en-US" sz="2000" dirty="0">
                <a:solidFill>
                  <a:schemeClr val="accent6"/>
                </a:solidFill>
              </a:rPr>
              <a:t>Risk scoring key is in PIRMA Homepage navigation bar under Risk Resources</a:t>
            </a:r>
          </a:p>
          <a:p>
            <a:pPr marL="342900" indent="-342900">
              <a:buFont typeface="Arial" panose="020B0604020202020204" pitchFamily="34" charset="0"/>
              <a:buChar char="•"/>
            </a:pPr>
            <a:endParaRPr lang="en-US" sz="2000" dirty="0">
              <a:solidFill>
                <a:schemeClr val="accent6"/>
              </a:solidFill>
            </a:endParaRPr>
          </a:p>
        </p:txBody>
      </p:sp>
      <p:pic>
        <p:nvPicPr>
          <p:cNvPr id="15" name="Picture 14">
            <a:extLst>
              <a:ext uri="{FF2B5EF4-FFF2-40B4-BE49-F238E27FC236}">
                <a16:creationId xmlns:a16="http://schemas.microsoft.com/office/drawing/2014/main" id="{3414AC8E-F796-AF36-E4C2-9152817EADF3}"/>
              </a:ext>
            </a:extLst>
          </p:cNvPr>
          <p:cNvPicPr>
            <a:picLocks noChangeAspect="1"/>
          </p:cNvPicPr>
          <p:nvPr/>
        </p:nvPicPr>
        <p:blipFill>
          <a:blip r:embed="rId2"/>
          <a:stretch>
            <a:fillRect/>
          </a:stretch>
        </p:blipFill>
        <p:spPr>
          <a:xfrm>
            <a:off x="10162206" y="2322391"/>
            <a:ext cx="1551158" cy="613000"/>
          </a:xfrm>
          <a:prstGeom prst="rect">
            <a:avLst/>
          </a:prstGeom>
        </p:spPr>
      </p:pic>
      <p:pic>
        <p:nvPicPr>
          <p:cNvPr id="14" name="Picture 13">
            <a:extLst>
              <a:ext uri="{FF2B5EF4-FFF2-40B4-BE49-F238E27FC236}">
                <a16:creationId xmlns:a16="http://schemas.microsoft.com/office/drawing/2014/main" id="{FDB81B6F-3AD8-EE08-E1B8-8D7B4EFD5F96}"/>
              </a:ext>
            </a:extLst>
          </p:cNvPr>
          <p:cNvPicPr>
            <a:picLocks noChangeAspect="1"/>
          </p:cNvPicPr>
          <p:nvPr/>
        </p:nvPicPr>
        <p:blipFill>
          <a:blip r:embed="rId3"/>
          <a:stretch>
            <a:fillRect/>
          </a:stretch>
        </p:blipFill>
        <p:spPr>
          <a:xfrm>
            <a:off x="7099049" y="3435172"/>
            <a:ext cx="4991350" cy="2388288"/>
          </a:xfrm>
          <a:prstGeom prst="rect">
            <a:avLst/>
          </a:prstGeom>
        </p:spPr>
      </p:pic>
      <p:pic>
        <p:nvPicPr>
          <p:cNvPr id="11" name="Picture 10">
            <a:extLst>
              <a:ext uri="{FF2B5EF4-FFF2-40B4-BE49-F238E27FC236}">
                <a16:creationId xmlns:a16="http://schemas.microsoft.com/office/drawing/2014/main" id="{489ECC40-14E8-5700-D5A1-E481FBFF1874}"/>
              </a:ext>
            </a:extLst>
          </p:cNvPr>
          <p:cNvPicPr>
            <a:picLocks noChangeAspect="1"/>
          </p:cNvPicPr>
          <p:nvPr/>
        </p:nvPicPr>
        <p:blipFill>
          <a:blip r:embed="rId4"/>
          <a:stretch>
            <a:fillRect/>
          </a:stretch>
        </p:blipFill>
        <p:spPr>
          <a:xfrm>
            <a:off x="141906" y="3435172"/>
            <a:ext cx="6855794" cy="2388289"/>
          </a:xfrm>
          <a:prstGeom prst="rect">
            <a:avLst/>
          </a:prstGeom>
        </p:spPr>
      </p:pic>
    </p:spTree>
    <p:extLst>
      <p:ext uri="{BB962C8B-B14F-4D97-AF65-F5344CB8AC3E}">
        <p14:creationId xmlns:p14="http://schemas.microsoft.com/office/powerpoint/2010/main" val="4113508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000B79-A982-3F61-9FC9-514341E0A9A1}"/>
              </a:ext>
            </a:extLst>
          </p:cNvPr>
          <p:cNvSpPr>
            <a:spLocks noGrp="1"/>
          </p:cNvSpPr>
          <p:nvPr>
            <p:ph type="title"/>
          </p:nvPr>
        </p:nvSpPr>
        <p:spPr>
          <a:xfrm>
            <a:off x="1178011" y="205622"/>
            <a:ext cx="9269200" cy="566217"/>
          </a:xfrm>
        </p:spPr>
        <p:txBody>
          <a:bodyPr vert="horz" lIns="0" tIns="45720" rIns="91440" bIns="45720" rtlCol="0" anchor="t" anchorCtr="0">
            <a:normAutofit/>
          </a:bodyPr>
          <a:lstStyle/>
          <a:p>
            <a:r>
              <a:rPr lang="en-US" sz="3300" b="0" kern="1200" dirty="0">
                <a:latin typeface="+mj-lt"/>
                <a:ea typeface="+mj-ea"/>
                <a:cs typeface="+mj-cs"/>
              </a:rPr>
              <a:t>Defining Risks in PIRMA</a:t>
            </a:r>
          </a:p>
        </p:txBody>
      </p:sp>
      <p:sp>
        <p:nvSpPr>
          <p:cNvPr id="14" name="Text Placeholder 4">
            <a:extLst>
              <a:ext uri="{FF2B5EF4-FFF2-40B4-BE49-F238E27FC236}">
                <a16:creationId xmlns:a16="http://schemas.microsoft.com/office/drawing/2014/main" id="{D54367F6-3B15-C857-FFC7-6B51383C3F4D}"/>
              </a:ext>
            </a:extLst>
          </p:cNvPr>
          <p:cNvSpPr>
            <a:spLocks noGrp="1"/>
          </p:cNvSpPr>
          <p:nvPr>
            <p:ph type="body" sz="quarter" idx="11"/>
          </p:nvPr>
        </p:nvSpPr>
        <p:spPr>
          <a:xfrm>
            <a:off x="1178011" y="760967"/>
            <a:ext cx="9084064" cy="424733"/>
          </a:xfrm>
        </p:spPr>
        <p:txBody>
          <a:bodyPr>
            <a:normAutofit/>
          </a:bodyPr>
          <a:lstStyle/>
          <a:p>
            <a:r>
              <a:rPr lang="en-US" dirty="0"/>
              <a:t>Risk Level</a:t>
            </a:r>
            <a:endParaRPr lang="en-US" strike="sngStrike" dirty="0">
              <a:highlight>
                <a:srgbClr val="FFFF00"/>
              </a:highlight>
            </a:endParaRPr>
          </a:p>
        </p:txBody>
      </p:sp>
      <p:sp>
        <p:nvSpPr>
          <p:cNvPr id="5" name="Slide Number Placeholder 4">
            <a:extLst>
              <a:ext uri="{FF2B5EF4-FFF2-40B4-BE49-F238E27FC236}">
                <a16:creationId xmlns:a16="http://schemas.microsoft.com/office/drawing/2014/main" id="{5DD2486B-D7B7-A28A-5151-DFD4127AE378}"/>
              </a:ext>
            </a:extLst>
          </p:cNvPr>
          <p:cNvSpPr>
            <a:spLocks noGrp="1"/>
          </p:cNvSpPr>
          <p:nvPr>
            <p:ph type="sldNum" sz="quarter" idx="4"/>
          </p:nvPr>
        </p:nvSpPr>
        <p:spPr>
          <a:xfrm>
            <a:off x="9445487" y="6629400"/>
            <a:ext cx="2542640" cy="228600"/>
          </a:xfrm>
        </p:spPr>
        <p:txBody>
          <a:bodyPr vert="horz" lIns="0" tIns="45720" rIns="0" bIns="45720" rtlCol="0" anchor="ctr">
            <a:normAutofit/>
          </a:bodyPr>
          <a:lstStyle/>
          <a:p>
            <a:pPr>
              <a:spcAft>
                <a:spcPts val="600"/>
              </a:spcAft>
            </a:pPr>
            <a:fld id="{06527D8E-D30F-8741-AC46-BD282B720A9A}" type="slidenum">
              <a:rPr lang="en-US" smtClean="0"/>
              <a:pPr>
                <a:spcAft>
                  <a:spcPts val="600"/>
                </a:spcAft>
              </a:pPr>
              <a:t>9</a:t>
            </a:fld>
            <a:endParaRPr lang="en-US"/>
          </a:p>
        </p:txBody>
      </p:sp>
      <p:sp>
        <p:nvSpPr>
          <p:cNvPr id="10" name="TextBox 9">
            <a:extLst>
              <a:ext uri="{FF2B5EF4-FFF2-40B4-BE49-F238E27FC236}">
                <a16:creationId xmlns:a16="http://schemas.microsoft.com/office/drawing/2014/main" id="{C1937E06-E5E9-97A9-8289-4B0B4A5F0C5C}"/>
              </a:ext>
            </a:extLst>
          </p:cNvPr>
          <p:cNvSpPr txBox="1"/>
          <p:nvPr/>
        </p:nvSpPr>
        <p:spPr>
          <a:xfrm>
            <a:off x="234819" y="1551006"/>
            <a:ext cx="11753308" cy="400110"/>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accent6"/>
                </a:solidFill>
              </a:rPr>
              <a:t>Risk level is automatically assigned based on Impact Ratings and Risk Scores</a:t>
            </a:r>
          </a:p>
        </p:txBody>
      </p:sp>
      <p:pic>
        <p:nvPicPr>
          <p:cNvPr id="15" name="Picture 14">
            <a:extLst>
              <a:ext uri="{FF2B5EF4-FFF2-40B4-BE49-F238E27FC236}">
                <a16:creationId xmlns:a16="http://schemas.microsoft.com/office/drawing/2014/main" id="{0316D758-F54D-1008-AE15-3CD6DB5A6175}"/>
              </a:ext>
            </a:extLst>
          </p:cNvPr>
          <p:cNvPicPr>
            <a:picLocks noChangeAspect="1"/>
          </p:cNvPicPr>
          <p:nvPr/>
        </p:nvPicPr>
        <p:blipFill>
          <a:blip r:embed="rId2"/>
          <a:stretch>
            <a:fillRect/>
          </a:stretch>
        </p:blipFill>
        <p:spPr>
          <a:xfrm>
            <a:off x="234819" y="2099395"/>
            <a:ext cx="11868150" cy="2486025"/>
          </a:xfrm>
          <a:prstGeom prst="rect">
            <a:avLst/>
          </a:prstGeom>
        </p:spPr>
      </p:pic>
      <p:pic>
        <p:nvPicPr>
          <p:cNvPr id="18" name="Picture 17">
            <a:extLst>
              <a:ext uri="{FF2B5EF4-FFF2-40B4-BE49-F238E27FC236}">
                <a16:creationId xmlns:a16="http://schemas.microsoft.com/office/drawing/2014/main" id="{2227F250-7697-8312-722B-C9DF230A7056}"/>
              </a:ext>
            </a:extLst>
          </p:cNvPr>
          <p:cNvPicPr>
            <a:picLocks noChangeAspect="1"/>
          </p:cNvPicPr>
          <p:nvPr/>
        </p:nvPicPr>
        <p:blipFill>
          <a:blip r:embed="rId3"/>
          <a:stretch>
            <a:fillRect/>
          </a:stretch>
        </p:blipFill>
        <p:spPr>
          <a:xfrm>
            <a:off x="5596001" y="4492999"/>
            <a:ext cx="2632889" cy="2092989"/>
          </a:xfrm>
          <a:prstGeom prst="rect">
            <a:avLst/>
          </a:prstGeom>
        </p:spPr>
      </p:pic>
      <p:pic>
        <p:nvPicPr>
          <p:cNvPr id="9" name="Picture 8">
            <a:extLst>
              <a:ext uri="{FF2B5EF4-FFF2-40B4-BE49-F238E27FC236}">
                <a16:creationId xmlns:a16="http://schemas.microsoft.com/office/drawing/2014/main" id="{96E3A223-E780-4733-C29F-A09669E8CFE8}"/>
              </a:ext>
            </a:extLst>
          </p:cNvPr>
          <p:cNvPicPr>
            <a:picLocks noChangeAspect="1"/>
          </p:cNvPicPr>
          <p:nvPr/>
        </p:nvPicPr>
        <p:blipFill>
          <a:blip r:embed="rId4"/>
          <a:stretch>
            <a:fillRect/>
          </a:stretch>
        </p:blipFill>
        <p:spPr>
          <a:xfrm>
            <a:off x="10211265" y="3921851"/>
            <a:ext cx="1980735" cy="2486025"/>
          </a:xfrm>
          <a:prstGeom prst="rect">
            <a:avLst/>
          </a:prstGeom>
        </p:spPr>
      </p:pic>
      <p:sp>
        <p:nvSpPr>
          <p:cNvPr id="2" name="TextBox 1">
            <a:extLst>
              <a:ext uri="{FF2B5EF4-FFF2-40B4-BE49-F238E27FC236}">
                <a16:creationId xmlns:a16="http://schemas.microsoft.com/office/drawing/2014/main" id="{E8E5F302-15A5-6BC9-E980-F34DB5F79FEF}"/>
              </a:ext>
            </a:extLst>
          </p:cNvPr>
          <p:cNvSpPr txBox="1"/>
          <p:nvPr/>
        </p:nvSpPr>
        <p:spPr>
          <a:xfrm>
            <a:off x="1055437" y="5196566"/>
            <a:ext cx="4362419" cy="600164"/>
          </a:xfrm>
          <a:prstGeom prst="rect">
            <a:avLst/>
          </a:prstGeom>
          <a:noFill/>
        </p:spPr>
        <p:txBody>
          <a:bodyPr wrap="square" rtlCol="0">
            <a:spAutoFit/>
          </a:bodyPr>
          <a:lstStyle/>
          <a:p>
            <a:r>
              <a:rPr lang="en-US" sz="1100" dirty="0">
                <a:solidFill>
                  <a:schemeClr val="accent6"/>
                </a:solidFill>
              </a:rPr>
              <a:t>Risk Heatmap has been updated to show risks by “level” instead of “scores”. All level 3 risks will be highlighted as “red” in the heatmap.</a:t>
            </a:r>
          </a:p>
        </p:txBody>
      </p:sp>
      <p:pic>
        <p:nvPicPr>
          <p:cNvPr id="4" name="Picture 3">
            <a:extLst>
              <a:ext uri="{FF2B5EF4-FFF2-40B4-BE49-F238E27FC236}">
                <a16:creationId xmlns:a16="http://schemas.microsoft.com/office/drawing/2014/main" id="{CF19C3AB-4AA2-05A9-73E8-1FB4A23247D6}"/>
              </a:ext>
            </a:extLst>
          </p:cNvPr>
          <p:cNvPicPr>
            <a:picLocks noChangeAspect="1"/>
          </p:cNvPicPr>
          <p:nvPr/>
        </p:nvPicPr>
        <p:blipFill rotWithShape="1">
          <a:blip r:embed="rId5">
            <a:clrChange>
              <a:clrFrom>
                <a:srgbClr val="FFFFFF"/>
              </a:clrFrom>
              <a:clrTo>
                <a:srgbClr val="FFFFFF">
                  <a:alpha val="0"/>
                </a:srgbClr>
              </a:clrTo>
            </a:clrChange>
          </a:blip>
          <a:srcRect t="26341" b="21755"/>
          <a:stretch/>
        </p:blipFill>
        <p:spPr>
          <a:xfrm>
            <a:off x="125271" y="5289794"/>
            <a:ext cx="930166" cy="482804"/>
          </a:xfrm>
          <a:prstGeom prst="rect">
            <a:avLst/>
          </a:prstGeom>
        </p:spPr>
      </p:pic>
    </p:spTree>
    <p:extLst>
      <p:ext uri="{BB962C8B-B14F-4D97-AF65-F5344CB8AC3E}">
        <p14:creationId xmlns:p14="http://schemas.microsoft.com/office/powerpoint/2010/main" val="30089700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New_Corp_PPT_Template_v1">
  <a:themeElements>
    <a:clrScheme name="BostonScientific">
      <a:dk1>
        <a:srgbClr val="00467F"/>
      </a:dk1>
      <a:lt1>
        <a:sysClr val="window" lastClr="FFFFFF"/>
      </a:lt1>
      <a:dk2>
        <a:srgbClr val="00467F"/>
      </a:dk2>
      <a:lt2>
        <a:srgbClr val="FFFFFF"/>
      </a:lt2>
      <a:accent1>
        <a:srgbClr val="00467F"/>
      </a:accent1>
      <a:accent2>
        <a:srgbClr val="008ECD"/>
      </a:accent2>
      <a:accent3>
        <a:srgbClr val="317023"/>
      </a:accent3>
      <a:accent4>
        <a:srgbClr val="76B900"/>
      </a:accent4>
      <a:accent5>
        <a:srgbClr val="793249"/>
      </a:accent5>
      <a:accent6>
        <a:srgbClr val="6A737B"/>
      </a:accent6>
      <a:hlink>
        <a:srgbClr val="008ECD"/>
      </a:hlink>
      <a:folHlink>
        <a:srgbClr val="31702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SC Arrow Outline">
  <a:themeElements>
    <a:clrScheme name="Custom 61">
      <a:dk1>
        <a:srgbClr val="6A737B"/>
      </a:dk1>
      <a:lt1>
        <a:srgbClr val="FFFFFF"/>
      </a:lt1>
      <a:dk2>
        <a:srgbClr val="003C71"/>
      </a:dk2>
      <a:lt2>
        <a:srgbClr val="FFFFFF"/>
      </a:lt2>
      <a:accent1>
        <a:srgbClr val="BB33FF"/>
      </a:accent1>
      <a:accent2>
        <a:srgbClr val="00BECC"/>
      </a:accent2>
      <a:accent3>
        <a:srgbClr val="3485FE"/>
      </a:accent3>
      <a:accent4>
        <a:srgbClr val="8800CC"/>
      </a:accent4>
      <a:accent5>
        <a:srgbClr val="00EEFF"/>
      </a:accent5>
      <a:accent6>
        <a:srgbClr val="003C71"/>
      </a:accent6>
      <a:hlink>
        <a:srgbClr val="E0218A"/>
      </a:hlink>
      <a:folHlink>
        <a:srgbClr val="00B0F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SC Arrow Outline" id="{CE493C27-000D-4824-97DA-8FCAB12EA244}" vid="{7F500DC0-F43B-49B6-9E68-58C3B9D4B8F1}"/>
    </a:ext>
  </a:extLst>
</a:theme>
</file>

<file path=ppt/theme/theme3.xml><?xml version="1.0" encoding="utf-8"?>
<a:theme xmlns:a="http://schemas.openxmlformats.org/drawingml/2006/main" name="BSC Arrow Inset">
  <a:themeElements>
    <a:clrScheme name="Custom 61">
      <a:dk1>
        <a:srgbClr val="6A737B"/>
      </a:dk1>
      <a:lt1>
        <a:srgbClr val="FFFFFF"/>
      </a:lt1>
      <a:dk2>
        <a:srgbClr val="003C71"/>
      </a:dk2>
      <a:lt2>
        <a:srgbClr val="FFFFFF"/>
      </a:lt2>
      <a:accent1>
        <a:srgbClr val="BB33FF"/>
      </a:accent1>
      <a:accent2>
        <a:srgbClr val="00BECC"/>
      </a:accent2>
      <a:accent3>
        <a:srgbClr val="3485FE"/>
      </a:accent3>
      <a:accent4>
        <a:srgbClr val="8800CC"/>
      </a:accent4>
      <a:accent5>
        <a:srgbClr val="00EEFF"/>
      </a:accent5>
      <a:accent6>
        <a:srgbClr val="003C71"/>
      </a:accent6>
      <a:hlink>
        <a:srgbClr val="E0218A"/>
      </a:hlink>
      <a:folHlink>
        <a:srgbClr val="00B0F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CA66D2F-21E1-4F1B-A926-727FCF8AA7D1}" vid="{45C625C3-E1F4-4894-AFF3-8E09A0FF43D1}"/>
    </a:ext>
  </a:extLst>
</a:theme>
</file>

<file path=ppt/theme/theme4.xml><?xml version="1.0" encoding="utf-8"?>
<a:theme xmlns:a="http://schemas.openxmlformats.org/drawingml/2006/main" name="BSC Gradient Lines">
  <a:themeElements>
    <a:clrScheme name="Custom 61">
      <a:dk1>
        <a:srgbClr val="6A737B"/>
      </a:dk1>
      <a:lt1>
        <a:srgbClr val="FFFFFF"/>
      </a:lt1>
      <a:dk2>
        <a:srgbClr val="003C71"/>
      </a:dk2>
      <a:lt2>
        <a:srgbClr val="FFFFFF"/>
      </a:lt2>
      <a:accent1>
        <a:srgbClr val="BB33FF"/>
      </a:accent1>
      <a:accent2>
        <a:srgbClr val="00BECC"/>
      </a:accent2>
      <a:accent3>
        <a:srgbClr val="3485FE"/>
      </a:accent3>
      <a:accent4>
        <a:srgbClr val="8800CC"/>
      </a:accent4>
      <a:accent5>
        <a:srgbClr val="00EEFF"/>
      </a:accent5>
      <a:accent6>
        <a:srgbClr val="003C71"/>
      </a:accent6>
      <a:hlink>
        <a:srgbClr val="E0218A"/>
      </a:hlink>
      <a:folHlink>
        <a:srgbClr val="00B0F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58313E2-DF16-4DAF-BC18-C9ABD4EEFC5C}" vid="{797B6CF8-68BC-4995-808E-2193DABAA672}"/>
    </a:ext>
  </a:extLst>
</a:theme>
</file>

<file path=ppt/theme/theme5.xml><?xml version="1.0" encoding="utf-8"?>
<a:theme xmlns:a="http://schemas.openxmlformats.org/drawingml/2006/main" name="1_BSC Gradient Lines">
  <a:themeElements>
    <a:clrScheme name="Custom 61">
      <a:dk1>
        <a:srgbClr val="6A737B"/>
      </a:dk1>
      <a:lt1>
        <a:srgbClr val="FFFFFF"/>
      </a:lt1>
      <a:dk2>
        <a:srgbClr val="003C71"/>
      </a:dk2>
      <a:lt2>
        <a:srgbClr val="FFFFFF"/>
      </a:lt2>
      <a:accent1>
        <a:srgbClr val="BB33FF"/>
      </a:accent1>
      <a:accent2>
        <a:srgbClr val="00BECC"/>
      </a:accent2>
      <a:accent3>
        <a:srgbClr val="3485FE"/>
      </a:accent3>
      <a:accent4>
        <a:srgbClr val="8800CC"/>
      </a:accent4>
      <a:accent5>
        <a:srgbClr val="00EEFF"/>
      </a:accent5>
      <a:accent6>
        <a:srgbClr val="003C71"/>
      </a:accent6>
      <a:hlink>
        <a:srgbClr val="E0218A"/>
      </a:hlink>
      <a:folHlink>
        <a:srgbClr val="00B0F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58313E2-DF16-4DAF-BC18-C9ABD4EEFC5C}" vid="{797B6CF8-68BC-4995-808E-2193DABAA672}"/>
    </a:ext>
  </a:extLst>
</a:theme>
</file>

<file path=ppt/theme/theme6.xml><?xml version="1.0" encoding="utf-8"?>
<a:theme xmlns:a="http://schemas.openxmlformats.org/drawingml/2006/main" name="BSC Arrow Inset">
  <a:themeElements>
    <a:clrScheme name="Custom 61">
      <a:dk1>
        <a:srgbClr val="6A737B"/>
      </a:dk1>
      <a:lt1>
        <a:srgbClr val="FFFFFF"/>
      </a:lt1>
      <a:dk2>
        <a:srgbClr val="003C71"/>
      </a:dk2>
      <a:lt2>
        <a:srgbClr val="FFFFFF"/>
      </a:lt2>
      <a:accent1>
        <a:srgbClr val="BB33FF"/>
      </a:accent1>
      <a:accent2>
        <a:srgbClr val="00BECC"/>
      </a:accent2>
      <a:accent3>
        <a:srgbClr val="3485FE"/>
      </a:accent3>
      <a:accent4>
        <a:srgbClr val="8800CC"/>
      </a:accent4>
      <a:accent5>
        <a:srgbClr val="00EEFF"/>
      </a:accent5>
      <a:accent6>
        <a:srgbClr val="003C71"/>
      </a:accent6>
      <a:hlink>
        <a:srgbClr val="E0218A"/>
      </a:hlink>
      <a:folHlink>
        <a:srgbClr val="00B0F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CA66D2F-21E1-4F1B-A926-727FCF8AA7D1}" vid="{45C625C3-E1F4-4894-AFF3-8E09A0FF43D1}"/>
    </a:ext>
  </a:extLst>
</a:theme>
</file>

<file path=ppt/theme/theme7.xml><?xml version="1.0" encoding="utf-8"?>
<a:theme xmlns:a="http://schemas.openxmlformats.org/drawingml/2006/main" name="1_BSC Arrow Outlines">
  <a:themeElements>
    <a:clrScheme name="Custom 61">
      <a:dk1>
        <a:srgbClr val="6A737B"/>
      </a:dk1>
      <a:lt1>
        <a:srgbClr val="FFFFFF"/>
      </a:lt1>
      <a:dk2>
        <a:srgbClr val="003C71"/>
      </a:dk2>
      <a:lt2>
        <a:srgbClr val="FFFFFF"/>
      </a:lt2>
      <a:accent1>
        <a:srgbClr val="BB33FF"/>
      </a:accent1>
      <a:accent2>
        <a:srgbClr val="00BECC"/>
      </a:accent2>
      <a:accent3>
        <a:srgbClr val="3485FE"/>
      </a:accent3>
      <a:accent4>
        <a:srgbClr val="8800CC"/>
      </a:accent4>
      <a:accent5>
        <a:srgbClr val="00EEFF"/>
      </a:accent5>
      <a:accent6>
        <a:srgbClr val="003C71"/>
      </a:accent6>
      <a:hlink>
        <a:srgbClr val="E0218A"/>
      </a:hlink>
      <a:folHlink>
        <a:srgbClr val="00B0F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SC Arrow Outlines" id="{707899CC-1001-4315-9D58-ADE30473435F}" vid="{B0D09D5A-728B-4962-B1FE-0DB2357D4119}"/>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EC26999059CC44EBADD794EC0466B32" ma:contentTypeVersion="16" ma:contentTypeDescription="Create a new document." ma:contentTypeScope="" ma:versionID="1b5ae7abe56509b5a6a2790d6941da46">
  <xsd:schema xmlns:xsd="http://www.w3.org/2001/XMLSchema" xmlns:xs="http://www.w3.org/2001/XMLSchema" xmlns:p="http://schemas.microsoft.com/office/2006/metadata/properties" xmlns:ns2="abf81ef8-0cd2-4131-97c6-51f594c5e562" xmlns:ns3="f31dd752-86d9-474a-bfa0-0d652814c7de" targetNamespace="http://schemas.microsoft.com/office/2006/metadata/properties" ma:root="true" ma:fieldsID="28c0ecae7717deb94576805e2fc05183" ns2:_="" ns3:_="">
    <xsd:import namespace="abf81ef8-0cd2-4131-97c6-51f594c5e562"/>
    <xsd:import namespace="f31dd752-86d9-474a-bfa0-0d652814c7d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element ref="ns2:_x0023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f81ef8-0cd2-4131-97c6-51f594c5e5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c25cbba-0c74-4f28-92d4-a3c6495c4b63"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x0023_" ma:index="23" nillable="true" ma:displayName="#" ma:format="Dropdown" ma:internalName="_x0023_"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f31dd752-86d9-474a-bfa0-0d652814c7d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7d34045-2646-48da-95d3-fe348cea142b}" ma:internalName="TaxCatchAll" ma:showField="CatchAllData" ma:web="f31dd752-86d9-474a-bfa0-0d652814c7d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f31dd752-86d9-474a-bfa0-0d652814c7de">
      <UserInfo>
        <DisplayName>SharingLinks.6fd9ba2a-917f-494c-ad22-eebd88c2a0b6.Flexible.b6aae697-de87-43c1-9316-ee5ae014cb45</DisplayName>
        <AccountId>145</AccountId>
        <AccountType/>
      </UserInfo>
      <UserInfo>
        <DisplayName>McKenna, Neil</DisplayName>
        <AccountId>199</AccountId>
        <AccountType/>
      </UserInfo>
      <UserInfo>
        <DisplayName>Malik, Sumit</DisplayName>
        <AccountId>200</AccountId>
        <AccountType/>
      </UserInfo>
      <UserInfo>
        <DisplayName>Hautala, Erin</DisplayName>
        <AccountId>27</AccountId>
        <AccountType/>
      </UserInfo>
      <UserInfo>
        <DisplayName>PI Vascular Program Management Members</DisplayName>
        <AccountId>19</AccountId>
        <AccountType/>
      </UserInfo>
      <UserInfo>
        <DisplayName>Waldron, Rosalie (she/her/hers)</DisplayName>
        <AccountId>112</AccountId>
        <AccountType/>
      </UserInfo>
      <UserInfo>
        <DisplayName>Moy, Paige (she/her/hers)</DisplayName>
        <AccountId>34</AccountId>
        <AccountType/>
      </UserInfo>
      <UserInfo>
        <DisplayName>IO&amp;E Project Management Members</DisplayName>
        <AccountId>22</AccountId>
        <AccountType/>
      </UserInfo>
      <UserInfo>
        <DisplayName>SharingLinks.04afea88-c685-42e0-9869-af5dbd2536f6.Flexible.bf919a65-a7a9-49c5-b72a-81bad802f50c</DisplayName>
        <AccountId>245</AccountId>
        <AccountType/>
      </UserInfo>
      <UserInfo>
        <DisplayName>Barrantes, David</DisplayName>
        <AccountId>196</AccountId>
        <AccountType/>
      </UserInfo>
      <UserInfo>
        <DisplayName>Lepiz Urena, Rodrigo</DisplayName>
        <AccountId>417</AccountId>
        <AccountType/>
      </UserInfo>
      <UserInfo>
        <DisplayName>Bar-Or, Keren</DisplayName>
        <AccountId>433</AccountId>
        <AccountType/>
      </UserInfo>
      <UserInfo>
        <DisplayName>Arguedas Marenco, Miguel (he/him/his)</DisplayName>
        <AccountId>87</AccountId>
        <AccountType/>
      </UserInfo>
      <UserInfo>
        <DisplayName>Ronen, Naty</DisplayName>
        <AccountId>434</AccountId>
        <AccountType/>
      </UserInfo>
      <UserInfo>
        <DisplayName>Desai, Sandeep</DisplayName>
        <AccountId>232</AccountId>
        <AccountType/>
      </UserInfo>
      <UserInfo>
        <DisplayName>Morales Elizondo, Jennifer</DisplayName>
        <AccountId>43</AccountId>
        <AccountType/>
      </UserInfo>
      <UserInfo>
        <DisplayName>Rojas, Maria Belen</DisplayName>
        <AccountId>246</AccountId>
        <AccountType/>
      </UserInfo>
      <UserInfo>
        <DisplayName>Arias Carballo, Priscilla</DisplayName>
        <AccountId>234</AccountId>
        <AccountType/>
      </UserInfo>
      <UserInfo>
        <DisplayName>Stevenson, Joshua</DisplayName>
        <AccountId>37</AccountId>
        <AccountType/>
      </UserInfo>
      <UserInfo>
        <DisplayName>Lindgren, Stuart</DisplayName>
        <AccountId>113</AccountId>
        <AccountType/>
      </UserInfo>
      <UserInfo>
        <DisplayName>Pacheco Nunez, Alina</DisplayName>
        <AccountId>583</AccountId>
        <AccountType/>
      </UserInfo>
      <UserInfo>
        <DisplayName>Cunningham, Richard</DisplayName>
        <AccountId>582</AccountId>
        <AccountType/>
      </UserInfo>
      <UserInfo>
        <DisplayName>Arustamyan, Hayk</DisplayName>
        <AccountId>646</AccountId>
        <AccountType/>
      </UserInfo>
    </SharedWithUsers>
    <lcf76f155ced4ddcb4097134ff3c332f xmlns="abf81ef8-0cd2-4131-97c6-51f594c5e562">
      <Terms xmlns="http://schemas.microsoft.com/office/infopath/2007/PartnerControls"/>
    </lcf76f155ced4ddcb4097134ff3c332f>
    <TaxCatchAll xmlns="f31dd752-86d9-474a-bfa0-0d652814c7de" xsi:nil="true"/>
    <_x0023_ xmlns="abf81ef8-0cd2-4131-97c6-51f594c5e562" xsi:nil="true"/>
  </documentManagement>
</p:properties>
</file>

<file path=customXml/itemProps1.xml><?xml version="1.0" encoding="utf-8"?>
<ds:datastoreItem xmlns:ds="http://schemas.openxmlformats.org/officeDocument/2006/customXml" ds:itemID="{C65AB3B3-D227-4C50-B812-717AA70C004B}">
  <ds:schemaRefs>
    <ds:schemaRef ds:uri="http://schemas.microsoft.com/sharepoint/v3/contenttype/forms"/>
  </ds:schemaRefs>
</ds:datastoreItem>
</file>

<file path=customXml/itemProps2.xml><?xml version="1.0" encoding="utf-8"?>
<ds:datastoreItem xmlns:ds="http://schemas.openxmlformats.org/officeDocument/2006/customXml" ds:itemID="{BCD43777-270A-47F3-8DD4-D03F4E79F252}">
  <ds:schemaRefs>
    <ds:schemaRef ds:uri="abf81ef8-0cd2-4131-97c6-51f594c5e562"/>
    <ds:schemaRef ds:uri="f31dd752-86d9-474a-bfa0-0d652814c7d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3.xml><?xml version="1.0" encoding="utf-8"?>
<ds:datastoreItem xmlns:ds="http://schemas.openxmlformats.org/officeDocument/2006/customXml" ds:itemID="{6BA537EF-C9C8-4B5F-B9DD-3CB65B84C21B}">
  <ds:schemaRef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purl.org/dc/terms/"/>
    <ds:schemaRef ds:uri="http://schemas.microsoft.com/office/infopath/2007/PartnerControls"/>
    <ds:schemaRef ds:uri="f31dd752-86d9-474a-bfa0-0d652814c7de"/>
    <ds:schemaRef ds:uri="abf81ef8-0cd2-4131-97c6-51f594c5e56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3762</TotalTime>
  <Words>1134</Words>
  <Application>Microsoft Office PowerPoint</Application>
  <PresentationFormat>Widescreen</PresentationFormat>
  <Paragraphs>142</Paragraphs>
  <Slides>18</Slides>
  <Notes>1</Notes>
  <HiddenSlides>0</HiddenSlides>
  <MMClips>0</MMClips>
  <ScaleCrop>false</ScaleCrop>
  <HeadingPairs>
    <vt:vector size="8" baseType="variant">
      <vt:variant>
        <vt:lpstr>Fonts Used</vt:lpstr>
      </vt:variant>
      <vt:variant>
        <vt:i4>4</vt:i4>
      </vt:variant>
      <vt:variant>
        <vt:lpstr>Theme</vt:lpstr>
      </vt:variant>
      <vt:variant>
        <vt:i4>7</vt:i4>
      </vt:variant>
      <vt:variant>
        <vt:lpstr>Embedded OLE Servers</vt:lpstr>
      </vt:variant>
      <vt:variant>
        <vt:i4>1</vt:i4>
      </vt:variant>
      <vt:variant>
        <vt:lpstr>Slide Titles</vt:lpstr>
      </vt:variant>
      <vt:variant>
        <vt:i4>18</vt:i4>
      </vt:variant>
    </vt:vector>
  </HeadingPairs>
  <TitlesOfParts>
    <vt:vector size="30" baseType="lpstr">
      <vt:lpstr>Arial</vt:lpstr>
      <vt:lpstr>Calibri</vt:lpstr>
      <vt:lpstr>Century Gothic</vt:lpstr>
      <vt:lpstr>ITC Officina Serif</vt:lpstr>
      <vt:lpstr>1_New_Corp_PPT_Template_v1</vt:lpstr>
      <vt:lpstr>1_BSC Arrow Outline</vt:lpstr>
      <vt:lpstr>BSC Arrow Inset</vt:lpstr>
      <vt:lpstr>BSC Gradient Lines</vt:lpstr>
      <vt:lpstr>1_BSC Gradient Lines</vt:lpstr>
      <vt:lpstr>BSC Arrow Inset</vt:lpstr>
      <vt:lpstr>1_BSC Arrow Outlines</vt:lpstr>
      <vt:lpstr>think-cell Slide</vt:lpstr>
      <vt:lpstr>PIRMA User Guide</vt:lpstr>
      <vt:lpstr>PIRMA User Guide</vt:lpstr>
      <vt:lpstr>What is PIRMA</vt:lpstr>
      <vt:lpstr>Access to PIRMA</vt:lpstr>
      <vt:lpstr>PIRMA Home Page</vt:lpstr>
      <vt:lpstr>PIRMA Users</vt:lpstr>
      <vt:lpstr>Setting up a New Project in PIRMA</vt:lpstr>
      <vt:lpstr>Defining Risks in PIRMA</vt:lpstr>
      <vt:lpstr>Defining Risks in PIRMA</vt:lpstr>
      <vt:lpstr>Entering New Risks in PIRMA</vt:lpstr>
      <vt:lpstr>Entering New Risks in PIRMA</vt:lpstr>
      <vt:lpstr>Updating Risks in PIRMA</vt:lpstr>
      <vt:lpstr>Updating Risks in PIRMA</vt:lpstr>
      <vt:lpstr>Entering Risk Mitigation in PIRMA</vt:lpstr>
      <vt:lpstr>Updating Mitigations in PIRMA</vt:lpstr>
      <vt:lpstr>Exporting in PIRMA</vt:lpstr>
      <vt:lpstr>Closing a Project in PIRMA</vt:lpstr>
      <vt:lpstr>Thank you! Please send questions to PIPMOTeam@bsci.com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System Governance Board</dc:title>
  <dc:creator>Warms, Robin</dc:creator>
  <cp:lastModifiedBy>Campbell, Hannah</cp:lastModifiedBy>
  <cp:revision>1</cp:revision>
  <cp:lastPrinted>2024-03-26T17:21:48Z</cp:lastPrinted>
  <dcterms:created xsi:type="dcterms:W3CDTF">2020-08-27T19:49:42Z</dcterms:created>
  <dcterms:modified xsi:type="dcterms:W3CDTF">2024-07-03T20:04:28Z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0x0101002EC26999059CC44EBADD794EC0466B32</vt:lpwstr>
  </property>
  <property fmtid="{D5CDD505-2E9C-101B-9397-08002B2CF9AE}" pid="3" name="MediaServiceImageTags">
    <vt:lpwstr/>
  </property>
  <property fmtid="{D5CDD505-2E9C-101B-9397-08002B2CF9AE}" pid="4" name="MSIP_Label_c5e359d5-3d7d-4592-bb29-1faccae2d09f_Enabled">
    <vt:lpwstr>true</vt:lpwstr>
  </property>
  <property fmtid="{D5CDD505-2E9C-101B-9397-08002B2CF9AE}" pid="5" name="MSIP_Label_c5e359d5-3d7d-4592-bb29-1faccae2d09f_SetDate">
    <vt:lpwstr>2024-02-09T15:23:43Z</vt:lpwstr>
  </property>
  <property fmtid="{D5CDD505-2E9C-101B-9397-08002B2CF9AE}" pid="6" name="MSIP_Label_c5e359d5-3d7d-4592-bb29-1faccae2d09f_Method">
    <vt:lpwstr>Standard</vt:lpwstr>
  </property>
  <property fmtid="{D5CDD505-2E9C-101B-9397-08002B2CF9AE}" pid="7" name="MSIP_Label_c5e359d5-3d7d-4592-bb29-1faccae2d09f_Name">
    <vt:lpwstr>c5e359d5-3d7d-4592-bb29-1faccae2d09f</vt:lpwstr>
  </property>
  <property fmtid="{D5CDD505-2E9C-101B-9397-08002B2CF9AE}" pid="8" name="MSIP_Label_c5e359d5-3d7d-4592-bb29-1faccae2d09f_SiteId">
    <vt:lpwstr>b5b8b483-5597-4ae7-8e27-fcc464a3b584</vt:lpwstr>
  </property>
  <property fmtid="{D5CDD505-2E9C-101B-9397-08002B2CF9AE}" pid="9" name="MSIP_Label_c5e359d5-3d7d-4592-bb29-1faccae2d09f_ActionId">
    <vt:lpwstr>8bbce67d-9a5f-4cc6-829e-c3402a865fb5</vt:lpwstr>
  </property>
  <property fmtid="{D5CDD505-2E9C-101B-9397-08002B2CF9AE}" pid="10" name="MSIP_Label_c5e359d5-3d7d-4592-bb29-1faccae2d09f_ContentBits">
    <vt:lpwstr>2</vt:lpwstr>
  </property>
  <property fmtid="{D5CDD505-2E9C-101B-9397-08002B2CF9AE}" pid="11" name="ClassificationContentMarkingFooterLocations">
    <vt:lpwstr>1_New_Corp_PPT_Template_v1:6\1_BSC Arrow Outline:5\BSC Arrow Inset:4\BSC Gradient Lines:5\BSC Arrow Outline:5\1_BSC Gradient Lines:5\BSC Arrow Inset:4</vt:lpwstr>
  </property>
  <property fmtid="{D5CDD505-2E9C-101B-9397-08002B2CF9AE}" pid="12" name="ClassificationContentMarkingFooterText">
    <vt:lpwstr>Boston Scientific General – Access Limited to all Internal BSC Personnel.  </vt:lpwstr>
  </property>
</Properties>
</file>